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4" r:id="rId4"/>
  </p:sldMasterIdLst>
  <p:notesMasterIdLst>
    <p:notesMasterId r:id="rId32"/>
  </p:notesMasterIdLst>
  <p:handoutMasterIdLst>
    <p:handoutMasterId r:id="rId33"/>
  </p:handoutMasterIdLst>
  <p:sldIdLst>
    <p:sldId id="256" r:id="rId5"/>
    <p:sldId id="263" r:id="rId6"/>
    <p:sldId id="10089" r:id="rId7"/>
    <p:sldId id="10090" r:id="rId8"/>
    <p:sldId id="10093" r:id="rId9"/>
    <p:sldId id="1966" r:id="rId10"/>
    <p:sldId id="10092" r:id="rId11"/>
    <p:sldId id="1817" r:id="rId12"/>
    <p:sldId id="10091" r:id="rId13"/>
    <p:sldId id="266" r:id="rId14"/>
    <p:sldId id="2348" r:id="rId15"/>
    <p:sldId id="10066" r:id="rId16"/>
    <p:sldId id="2535" r:id="rId17"/>
    <p:sldId id="10083" r:id="rId18"/>
    <p:sldId id="1858" r:id="rId19"/>
    <p:sldId id="2471" r:id="rId20"/>
    <p:sldId id="2479" r:id="rId21"/>
    <p:sldId id="2387" r:id="rId22"/>
    <p:sldId id="10086" r:id="rId23"/>
    <p:sldId id="364" r:id="rId24"/>
    <p:sldId id="10074" r:id="rId25"/>
    <p:sldId id="1954" r:id="rId26"/>
    <p:sldId id="258" r:id="rId27"/>
    <p:sldId id="259" r:id="rId28"/>
    <p:sldId id="262" r:id="rId29"/>
    <p:sldId id="260" r:id="rId30"/>
    <p:sldId id="261" r:id="rId3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340">
          <p15:clr>
            <a:srgbClr val="A4A3A4"/>
          </p15:clr>
        </p15:guide>
        <p15:guide id="2" orient="horz" pos="2835">
          <p15:clr>
            <a:srgbClr val="A4A3A4"/>
          </p15:clr>
        </p15:guide>
        <p15:guide id="3" pos="2880">
          <p15:clr>
            <a:srgbClr val="A4A3A4"/>
          </p15:clr>
        </p15:guide>
        <p15:guide id="4" pos="1644">
          <p15:clr>
            <a:srgbClr val="A4A3A4"/>
          </p15:clr>
        </p15:guide>
        <p15:guide id="5" orient="horz" pos="1663">
          <p15:clr>
            <a:srgbClr val="A4A3A4"/>
          </p15:clr>
        </p15:guide>
        <p15:guide id="6" pos="3200">
          <p15:clr>
            <a:srgbClr val="A4A3A4"/>
          </p15:clr>
        </p15:guide>
        <p15:guide id="7" orient="horz" pos="2742">
          <p15:clr>
            <a:srgbClr val="A4A3A4"/>
          </p15:clr>
        </p15:guide>
        <p15:guide id="8" orient="horz" pos="2379">
          <p15:clr>
            <a:srgbClr val="A4A3A4"/>
          </p15:clr>
        </p15:guide>
        <p15:guide id="9" pos="3902">
          <p15:clr>
            <a:srgbClr val="A4A3A4"/>
          </p15:clr>
        </p15:guide>
        <p15:guide id="10" pos="2382">
          <p15:clr>
            <a:srgbClr val="A4A3A4"/>
          </p15:clr>
        </p15:guide>
        <p15:guide id="11" orient="horz" pos="204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260C7"/>
    <a:srgbClr val="362E88"/>
    <a:srgbClr val="785CB4"/>
    <a:srgbClr val="5D2C91"/>
    <a:srgbClr val="5642A3"/>
    <a:srgbClr val="4D43A3"/>
    <a:srgbClr val="D5309A"/>
    <a:srgbClr val="F145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CC41A4A-85B2-41D3-93A1-DACE526CBCED}" v="89" dt="2019-05-28T20:09:15.472"/>
  </p1510:revLst>
</p1510:revInfo>
</file>

<file path=ppt/tableStyles.xml><?xml version="1.0" encoding="utf-8"?>
<a:tblStyleLst xmlns:a="http://schemas.openxmlformats.org/drawingml/2006/main" def="{D701D38D-5184-47A6-8E1E-579052DE0D4B}">
  <a:tblStyle styleId="{D701D38D-5184-47A6-8E1E-579052DE0D4B}"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202B0CA-FC54-4496-8BCA-5EF66A818D29}" styleName="Estilo oscuro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7" d="100"/>
          <a:sy n="137" d="100"/>
        </p:scale>
        <p:origin x="858" y="60"/>
      </p:cViewPr>
      <p:guideLst>
        <p:guide pos="340"/>
        <p:guide orient="horz" pos="2835"/>
        <p:guide pos="2880"/>
        <p:guide pos="1644"/>
        <p:guide orient="horz" pos="1663"/>
        <p:guide pos="3200"/>
        <p:guide orient="horz" pos="2742"/>
        <p:guide orient="horz" pos="2379"/>
        <p:guide pos="3902"/>
        <p:guide pos="2382"/>
        <p:guide orient="horz" pos="2041"/>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5/10/relationships/revisionInfo" Target="revisionInfo.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handoutMaster" Target="handoutMasters/handoutMaster1.xml"/><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rián Del Rincón López" userId="7f8c5544-0bf8-4b79-95d9-ab345b224e7a" providerId="ADAL" clId="{9CC41A4A-85B2-41D3-93A1-DACE526CBCED}"/>
    <pc:docChg chg="undo redo custSel addSld delSld modSld sldOrd">
      <pc:chgData name="Adrián Del Rincón López" userId="7f8c5544-0bf8-4b79-95d9-ab345b224e7a" providerId="ADAL" clId="{9CC41A4A-85B2-41D3-93A1-DACE526CBCED}" dt="2019-05-28T20:09:15.472" v="560"/>
      <pc:docMkLst>
        <pc:docMk/>
      </pc:docMkLst>
      <pc:sldChg chg="del">
        <pc:chgData name="Adrián Del Rincón López" userId="7f8c5544-0bf8-4b79-95d9-ab345b224e7a" providerId="ADAL" clId="{9CC41A4A-85B2-41D3-93A1-DACE526CBCED}" dt="2019-05-28T20:04:59.179" v="542" actId="2696"/>
        <pc:sldMkLst>
          <pc:docMk/>
          <pc:sldMk cId="330977292" sldId="257"/>
        </pc:sldMkLst>
      </pc:sldChg>
      <pc:sldChg chg="modSp modTransition">
        <pc:chgData name="Adrián Del Rincón López" userId="7f8c5544-0bf8-4b79-95d9-ab345b224e7a" providerId="ADAL" clId="{9CC41A4A-85B2-41D3-93A1-DACE526CBCED}" dt="2019-05-28T20:09:15.472" v="560"/>
        <pc:sldMkLst>
          <pc:docMk/>
          <pc:sldMk cId="2002732049" sldId="259"/>
        </pc:sldMkLst>
        <pc:picChg chg="mod">
          <ac:chgData name="Adrián Del Rincón López" userId="7f8c5544-0bf8-4b79-95d9-ab345b224e7a" providerId="ADAL" clId="{9CC41A4A-85B2-41D3-93A1-DACE526CBCED}" dt="2019-05-28T20:08:05.880" v="553" actId="1076"/>
          <ac:picMkLst>
            <pc:docMk/>
            <pc:sldMk cId="2002732049" sldId="259"/>
            <ac:picMk id="198" creationId="{FA78605D-D089-450F-B684-6690AC6F6B96}"/>
          </ac:picMkLst>
        </pc:picChg>
      </pc:sldChg>
      <pc:sldChg chg="modSp modTransition">
        <pc:chgData name="Adrián Del Rincón López" userId="7f8c5544-0bf8-4b79-95d9-ab345b224e7a" providerId="ADAL" clId="{9CC41A4A-85B2-41D3-93A1-DACE526CBCED}" dt="2019-05-28T20:09:15.472" v="560"/>
        <pc:sldMkLst>
          <pc:docMk/>
          <pc:sldMk cId="1077049567" sldId="260"/>
        </pc:sldMkLst>
        <pc:picChg chg="mod">
          <ac:chgData name="Adrián Del Rincón López" userId="7f8c5544-0bf8-4b79-95d9-ab345b224e7a" providerId="ADAL" clId="{9CC41A4A-85B2-41D3-93A1-DACE526CBCED}" dt="2019-05-28T20:07:42.732" v="551" actId="1076"/>
          <ac:picMkLst>
            <pc:docMk/>
            <pc:sldMk cId="1077049567" sldId="260"/>
            <ac:picMk id="206" creationId="{B3BD99EA-AF22-4359-B698-B3C39BE590C5}"/>
          </ac:picMkLst>
        </pc:picChg>
        <pc:picChg chg="mod">
          <ac:chgData name="Adrián Del Rincón López" userId="7f8c5544-0bf8-4b79-95d9-ab345b224e7a" providerId="ADAL" clId="{9CC41A4A-85B2-41D3-93A1-DACE526CBCED}" dt="2019-05-28T20:07:51.148" v="552" actId="1076"/>
          <ac:picMkLst>
            <pc:docMk/>
            <pc:sldMk cId="1077049567" sldId="260"/>
            <ac:picMk id="220" creationId="{EE55B2E2-E858-4269-9A9F-EA2AF4964E5A}"/>
          </ac:picMkLst>
        </pc:picChg>
      </pc:sldChg>
      <pc:sldChg chg="modTransition">
        <pc:chgData name="Adrián Del Rincón López" userId="7f8c5544-0bf8-4b79-95d9-ab345b224e7a" providerId="ADAL" clId="{9CC41A4A-85B2-41D3-93A1-DACE526CBCED}" dt="2019-05-28T20:09:15.472" v="560"/>
        <pc:sldMkLst>
          <pc:docMk/>
          <pc:sldMk cId="2208615961" sldId="261"/>
        </pc:sldMkLst>
      </pc:sldChg>
      <pc:sldChg chg="modSp modTransition">
        <pc:chgData name="Adrián Del Rincón López" userId="7f8c5544-0bf8-4b79-95d9-ab345b224e7a" providerId="ADAL" clId="{9CC41A4A-85B2-41D3-93A1-DACE526CBCED}" dt="2019-05-28T20:09:15.472" v="560"/>
        <pc:sldMkLst>
          <pc:docMk/>
          <pc:sldMk cId="1040602409" sldId="262"/>
        </pc:sldMkLst>
        <pc:picChg chg="mod">
          <ac:chgData name="Adrián Del Rincón López" userId="7f8c5544-0bf8-4b79-95d9-ab345b224e7a" providerId="ADAL" clId="{9CC41A4A-85B2-41D3-93A1-DACE526CBCED}" dt="2019-05-28T20:07:08.490" v="550" actId="1076"/>
          <ac:picMkLst>
            <pc:docMk/>
            <pc:sldMk cId="1040602409" sldId="262"/>
            <ac:picMk id="202" creationId="{C0D7313C-8951-40CF-BA2F-D8BC3F1291B4}"/>
          </ac:picMkLst>
        </pc:picChg>
      </pc:sldChg>
      <pc:sldChg chg="modSp">
        <pc:chgData name="Adrián Del Rincón López" userId="7f8c5544-0bf8-4b79-95d9-ab345b224e7a" providerId="ADAL" clId="{9CC41A4A-85B2-41D3-93A1-DACE526CBCED}" dt="2019-05-28T19:39:58.853" v="462" actId="255"/>
        <pc:sldMkLst>
          <pc:docMk/>
          <pc:sldMk cId="1225033241" sldId="266"/>
        </pc:sldMkLst>
        <pc:spChg chg="mod">
          <ac:chgData name="Adrián Del Rincón López" userId="7f8c5544-0bf8-4b79-95d9-ab345b224e7a" providerId="ADAL" clId="{9CC41A4A-85B2-41D3-93A1-DACE526CBCED}" dt="2019-05-28T19:39:58.853" v="462" actId="255"/>
          <ac:spMkLst>
            <pc:docMk/>
            <pc:sldMk cId="1225033241" sldId="266"/>
            <ac:spMk id="2" creationId="{2BA7E2AE-1670-42D4-A8EE-8BA214B2FF70}"/>
          </ac:spMkLst>
        </pc:spChg>
      </pc:sldChg>
      <pc:sldChg chg="addSp delSp modSp modTransition">
        <pc:chgData name="Adrián Del Rincón López" userId="7f8c5544-0bf8-4b79-95d9-ab345b224e7a" providerId="ADAL" clId="{9CC41A4A-85B2-41D3-93A1-DACE526CBCED}" dt="2019-05-28T20:03:34.086" v="539" actId="207"/>
        <pc:sldMkLst>
          <pc:docMk/>
          <pc:sldMk cId="3480425042" sldId="364"/>
        </pc:sldMkLst>
        <pc:spChg chg="mod">
          <ac:chgData name="Adrián Del Rincón López" userId="7f8c5544-0bf8-4b79-95d9-ab345b224e7a" providerId="ADAL" clId="{9CC41A4A-85B2-41D3-93A1-DACE526CBCED}" dt="2019-05-28T19:59:29.318" v="529" actId="403"/>
          <ac:spMkLst>
            <pc:docMk/>
            <pc:sldMk cId="3480425042" sldId="364"/>
            <ac:spMk id="2" creationId="{D8019ABC-F29A-4E84-9078-657D49B54B5E}"/>
          </ac:spMkLst>
        </pc:spChg>
        <pc:spChg chg="mod">
          <ac:chgData name="Adrián Del Rincón López" userId="7f8c5544-0bf8-4b79-95d9-ab345b224e7a" providerId="ADAL" clId="{9CC41A4A-85B2-41D3-93A1-DACE526CBCED}" dt="2019-05-28T20:03:11.061" v="537" actId="207"/>
          <ac:spMkLst>
            <pc:docMk/>
            <pc:sldMk cId="3480425042" sldId="364"/>
            <ac:spMk id="3" creationId="{41FE7483-9AB7-4AC0-9E8C-7024D1E6FC41}"/>
          </ac:spMkLst>
        </pc:spChg>
        <pc:spChg chg="add del mod">
          <ac:chgData name="Adrián Del Rincón López" userId="7f8c5544-0bf8-4b79-95d9-ab345b224e7a" providerId="ADAL" clId="{9CC41A4A-85B2-41D3-93A1-DACE526CBCED}" dt="2019-05-28T19:59:33.444" v="530" actId="478"/>
          <ac:spMkLst>
            <pc:docMk/>
            <pc:sldMk cId="3480425042" sldId="364"/>
            <ac:spMk id="4" creationId="{66B10887-6338-4046-9A6B-27839AAF09BC}"/>
          </ac:spMkLst>
        </pc:spChg>
        <pc:spChg chg="mod">
          <ac:chgData name="Adrián Del Rincón López" userId="7f8c5544-0bf8-4b79-95d9-ab345b224e7a" providerId="ADAL" clId="{9CC41A4A-85B2-41D3-93A1-DACE526CBCED}" dt="2019-05-28T20:01:49.720" v="534" actId="1076"/>
          <ac:spMkLst>
            <pc:docMk/>
            <pc:sldMk cId="3480425042" sldId="364"/>
            <ac:spMk id="10" creationId="{EB5A6040-1C98-4B69-9AA3-244FE2428F1F}"/>
          </ac:spMkLst>
        </pc:spChg>
        <pc:spChg chg="mod">
          <ac:chgData name="Adrián Del Rincón López" userId="7f8c5544-0bf8-4b79-95d9-ab345b224e7a" providerId="ADAL" clId="{9CC41A4A-85B2-41D3-93A1-DACE526CBCED}" dt="2019-05-28T20:01:49.720" v="534" actId="1076"/>
          <ac:spMkLst>
            <pc:docMk/>
            <pc:sldMk cId="3480425042" sldId="364"/>
            <ac:spMk id="12" creationId="{E0A566A3-7E72-4506-B784-861A8173FC70}"/>
          </ac:spMkLst>
        </pc:spChg>
        <pc:spChg chg="mod">
          <ac:chgData name="Adrián Del Rincón López" userId="7f8c5544-0bf8-4b79-95d9-ab345b224e7a" providerId="ADAL" clId="{9CC41A4A-85B2-41D3-93A1-DACE526CBCED}" dt="2019-05-28T20:02:01.015" v="536" actId="14100"/>
          <ac:spMkLst>
            <pc:docMk/>
            <pc:sldMk cId="3480425042" sldId="364"/>
            <ac:spMk id="13" creationId="{4276D8CD-4B2A-4104-8DD2-EF3969B451E0}"/>
          </ac:spMkLst>
        </pc:spChg>
        <pc:spChg chg="mod">
          <ac:chgData name="Adrián Del Rincón López" userId="7f8c5544-0bf8-4b79-95d9-ab345b224e7a" providerId="ADAL" clId="{9CC41A4A-85B2-41D3-93A1-DACE526CBCED}" dt="2019-05-28T20:03:11.061" v="537" actId="207"/>
          <ac:spMkLst>
            <pc:docMk/>
            <pc:sldMk cId="3480425042" sldId="364"/>
            <ac:spMk id="14" creationId="{22B2916B-1F32-4529-A37E-16C7068F0EC3}"/>
          </ac:spMkLst>
        </pc:spChg>
        <pc:spChg chg="mod">
          <ac:chgData name="Adrián Del Rincón López" userId="7f8c5544-0bf8-4b79-95d9-ab345b224e7a" providerId="ADAL" clId="{9CC41A4A-85B2-41D3-93A1-DACE526CBCED}" dt="2019-05-28T20:03:11.061" v="537" actId="207"/>
          <ac:spMkLst>
            <pc:docMk/>
            <pc:sldMk cId="3480425042" sldId="364"/>
            <ac:spMk id="15" creationId="{34828AF2-762F-4424-95E4-5AFE74B17C51}"/>
          </ac:spMkLst>
        </pc:spChg>
        <pc:spChg chg="mod">
          <ac:chgData name="Adrián Del Rincón López" userId="7f8c5544-0bf8-4b79-95d9-ab345b224e7a" providerId="ADAL" clId="{9CC41A4A-85B2-41D3-93A1-DACE526CBCED}" dt="2019-05-28T20:03:11.061" v="537" actId="207"/>
          <ac:spMkLst>
            <pc:docMk/>
            <pc:sldMk cId="3480425042" sldId="364"/>
            <ac:spMk id="16" creationId="{6A988112-6C8A-4F9A-B949-23B6543416D3}"/>
          </ac:spMkLst>
        </pc:spChg>
        <pc:spChg chg="mod">
          <ac:chgData name="Adrián Del Rincón López" userId="7f8c5544-0bf8-4b79-95d9-ab345b224e7a" providerId="ADAL" clId="{9CC41A4A-85B2-41D3-93A1-DACE526CBCED}" dt="2019-05-28T20:03:11.061" v="537" actId="207"/>
          <ac:spMkLst>
            <pc:docMk/>
            <pc:sldMk cId="3480425042" sldId="364"/>
            <ac:spMk id="17" creationId="{3D49DEBE-100A-453C-B901-0DED6B27CD35}"/>
          </ac:spMkLst>
        </pc:spChg>
        <pc:spChg chg="mod">
          <ac:chgData name="Adrián Del Rincón López" userId="7f8c5544-0bf8-4b79-95d9-ab345b224e7a" providerId="ADAL" clId="{9CC41A4A-85B2-41D3-93A1-DACE526CBCED}" dt="2019-05-28T20:03:11.061" v="537" actId="207"/>
          <ac:spMkLst>
            <pc:docMk/>
            <pc:sldMk cId="3480425042" sldId="364"/>
            <ac:spMk id="18" creationId="{7010806B-5D5C-4ADB-849F-D8D1750F28C6}"/>
          </ac:spMkLst>
        </pc:spChg>
        <pc:spChg chg="mod">
          <ac:chgData name="Adrián Del Rincón López" userId="7f8c5544-0bf8-4b79-95d9-ab345b224e7a" providerId="ADAL" clId="{9CC41A4A-85B2-41D3-93A1-DACE526CBCED}" dt="2019-05-28T20:03:11.061" v="537" actId="207"/>
          <ac:spMkLst>
            <pc:docMk/>
            <pc:sldMk cId="3480425042" sldId="364"/>
            <ac:spMk id="19" creationId="{32732C20-3462-4111-8664-D392BDE39312}"/>
          </ac:spMkLst>
        </pc:spChg>
        <pc:spChg chg="mod">
          <ac:chgData name="Adrián Del Rincón López" userId="7f8c5544-0bf8-4b79-95d9-ab345b224e7a" providerId="ADAL" clId="{9CC41A4A-85B2-41D3-93A1-DACE526CBCED}" dt="2019-05-28T20:03:11.061" v="537" actId="207"/>
          <ac:spMkLst>
            <pc:docMk/>
            <pc:sldMk cId="3480425042" sldId="364"/>
            <ac:spMk id="20" creationId="{C5B1AE27-9E9E-47C1-BAA4-BA80283488FF}"/>
          </ac:spMkLst>
        </pc:spChg>
        <pc:spChg chg="mod">
          <ac:chgData name="Adrián Del Rincón López" userId="7f8c5544-0bf8-4b79-95d9-ab345b224e7a" providerId="ADAL" clId="{9CC41A4A-85B2-41D3-93A1-DACE526CBCED}" dt="2019-05-28T20:03:26.032" v="538" actId="207"/>
          <ac:spMkLst>
            <pc:docMk/>
            <pc:sldMk cId="3480425042" sldId="364"/>
            <ac:spMk id="21" creationId="{41308A3F-B61E-4E11-9E2A-8E2CE2E42BCD}"/>
          </ac:spMkLst>
        </pc:spChg>
        <pc:spChg chg="mod">
          <ac:chgData name="Adrián Del Rincón López" userId="7f8c5544-0bf8-4b79-95d9-ab345b224e7a" providerId="ADAL" clId="{9CC41A4A-85B2-41D3-93A1-DACE526CBCED}" dt="2019-05-28T20:03:26.032" v="538" actId="207"/>
          <ac:spMkLst>
            <pc:docMk/>
            <pc:sldMk cId="3480425042" sldId="364"/>
            <ac:spMk id="23" creationId="{5769F2EC-440C-4188-B9F3-2986E3E22ADF}"/>
          </ac:spMkLst>
        </pc:spChg>
        <pc:spChg chg="mod">
          <ac:chgData name="Adrián Del Rincón López" userId="7f8c5544-0bf8-4b79-95d9-ab345b224e7a" providerId="ADAL" clId="{9CC41A4A-85B2-41D3-93A1-DACE526CBCED}" dt="2019-05-28T20:03:26.032" v="538" actId="207"/>
          <ac:spMkLst>
            <pc:docMk/>
            <pc:sldMk cId="3480425042" sldId="364"/>
            <ac:spMk id="25" creationId="{8B340BD4-6DDA-45FC-AC04-1FFD82A5E62E}"/>
          </ac:spMkLst>
        </pc:spChg>
        <pc:spChg chg="mod">
          <ac:chgData name="Adrián Del Rincón López" userId="7f8c5544-0bf8-4b79-95d9-ab345b224e7a" providerId="ADAL" clId="{9CC41A4A-85B2-41D3-93A1-DACE526CBCED}" dt="2019-05-28T20:03:26.032" v="538" actId="207"/>
          <ac:spMkLst>
            <pc:docMk/>
            <pc:sldMk cId="3480425042" sldId="364"/>
            <ac:spMk id="27" creationId="{05E1E320-DB47-4F1D-9873-5BA099D33611}"/>
          </ac:spMkLst>
        </pc:spChg>
        <pc:spChg chg="mod">
          <ac:chgData name="Adrián Del Rincón López" userId="7f8c5544-0bf8-4b79-95d9-ab345b224e7a" providerId="ADAL" clId="{9CC41A4A-85B2-41D3-93A1-DACE526CBCED}" dt="2019-05-28T20:03:26.032" v="538" actId="207"/>
          <ac:spMkLst>
            <pc:docMk/>
            <pc:sldMk cId="3480425042" sldId="364"/>
            <ac:spMk id="28" creationId="{F5F30A45-6B26-433F-835B-0C8B1DADA5B1}"/>
          </ac:spMkLst>
        </pc:spChg>
        <pc:spChg chg="mod">
          <ac:chgData name="Adrián Del Rincón López" userId="7f8c5544-0bf8-4b79-95d9-ab345b224e7a" providerId="ADAL" clId="{9CC41A4A-85B2-41D3-93A1-DACE526CBCED}" dt="2019-05-28T20:03:34.086" v="539" actId="207"/>
          <ac:spMkLst>
            <pc:docMk/>
            <pc:sldMk cId="3480425042" sldId="364"/>
            <ac:spMk id="29" creationId="{9BB1CE98-0693-4AA6-B349-4ED1475D3187}"/>
          </ac:spMkLst>
        </pc:spChg>
        <pc:spChg chg="mod">
          <ac:chgData name="Adrián Del Rincón López" userId="7f8c5544-0bf8-4b79-95d9-ab345b224e7a" providerId="ADAL" clId="{9CC41A4A-85B2-41D3-93A1-DACE526CBCED}" dt="2019-05-28T20:03:34.086" v="539" actId="207"/>
          <ac:spMkLst>
            <pc:docMk/>
            <pc:sldMk cId="3480425042" sldId="364"/>
            <ac:spMk id="33" creationId="{80AF930B-78CF-4EF0-9387-1DC272EE8042}"/>
          </ac:spMkLst>
        </pc:spChg>
        <pc:spChg chg="mod">
          <ac:chgData name="Adrián Del Rincón López" userId="7f8c5544-0bf8-4b79-95d9-ab345b224e7a" providerId="ADAL" clId="{9CC41A4A-85B2-41D3-93A1-DACE526CBCED}" dt="2019-05-28T20:01:32.369" v="532" actId="1076"/>
          <ac:spMkLst>
            <pc:docMk/>
            <pc:sldMk cId="3480425042" sldId="364"/>
            <ac:spMk id="146" creationId="{1F24E201-7099-42B9-A663-A351B23DD31D}"/>
          </ac:spMkLst>
        </pc:spChg>
        <pc:spChg chg="mod">
          <ac:chgData name="Adrián Del Rincón López" userId="7f8c5544-0bf8-4b79-95d9-ab345b224e7a" providerId="ADAL" clId="{9CC41A4A-85B2-41D3-93A1-DACE526CBCED}" dt="2019-05-28T20:01:32.369" v="532" actId="1076"/>
          <ac:spMkLst>
            <pc:docMk/>
            <pc:sldMk cId="3480425042" sldId="364"/>
            <ac:spMk id="147" creationId="{8E426F81-999F-4C13-A967-5B5DDCF11C5C}"/>
          </ac:spMkLst>
        </pc:spChg>
        <pc:spChg chg="mod">
          <ac:chgData name="Adrián Del Rincón López" userId="7f8c5544-0bf8-4b79-95d9-ab345b224e7a" providerId="ADAL" clId="{9CC41A4A-85B2-41D3-93A1-DACE526CBCED}" dt="2019-05-28T20:01:32.369" v="532" actId="1076"/>
          <ac:spMkLst>
            <pc:docMk/>
            <pc:sldMk cId="3480425042" sldId="364"/>
            <ac:spMk id="149" creationId="{41143B6D-11D9-4E4F-B2C5-6316C03045F1}"/>
          </ac:spMkLst>
        </pc:spChg>
        <pc:picChg chg="mod">
          <ac:chgData name="Adrián Del Rincón López" userId="7f8c5544-0bf8-4b79-95d9-ab345b224e7a" providerId="ADAL" clId="{9CC41A4A-85B2-41D3-93A1-DACE526CBCED}" dt="2019-05-28T20:01:49.720" v="534" actId="1076"/>
          <ac:picMkLst>
            <pc:docMk/>
            <pc:sldMk cId="3480425042" sldId="364"/>
            <ac:picMk id="11" creationId="{C916372B-BD64-40B8-92F4-8596B7419F08}"/>
          </ac:picMkLst>
        </pc:picChg>
        <pc:picChg chg="mod">
          <ac:chgData name="Adrián Del Rincón López" userId="7f8c5544-0bf8-4b79-95d9-ab345b224e7a" providerId="ADAL" clId="{9CC41A4A-85B2-41D3-93A1-DACE526CBCED}" dt="2019-05-28T20:01:49.720" v="534" actId="1076"/>
          <ac:picMkLst>
            <pc:docMk/>
            <pc:sldMk cId="3480425042" sldId="364"/>
            <ac:picMk id="151" creationId="{3668D4E6-9012-493C-95D9-ED71863BAB0B}"/>
          </ac:picMkLst>
        </pc:picChg>
        <pc:cxnChg chg="mod">
          <ac:chgData name="Adrián Del Rincón López" userId="7f8c5544-0bf8-4b79-95d9-ab345b224e7a" providerId="ADAL" clId="{9CC41A4A-85B2-41D3-93A1-DACE526CBCED}" dt="2019-05-28T20:01:32.369" v="532" actId="1076"/>
          <ac:cxnSpMkLst>
            <pc:docMk/>
            <pc:sldMk cId="3480425042" sldId="364"/>
            <ac:cxnSpMk id="35" creationId="{8349DE70-97A7-4212-AA74-5AA5E57BC7D7}"/>
          </ac:cxnSpMkLst>
        </pc:cxnChg>
        <pc:cxnChg chg="mod">
          <ac:chgData name="Adrián Del Rincón López" userId="7f8c5544-0bf8-4b79-95d9-ab345b224e7a" providerId="ADAL" clId="{9CC41A4A-85B2-41D3-93A1-DACE526CBCED}" dt="2019-05-28T20:01:32.369" v="532" actId="1076"/>
          <ac:cxnSpMkLst>
            <pc:docMk/>
            <pc:sldMk cId="3480425042" sldId="364"/>
            <ac:cxnSpMk id="37" creationId="{82475855-3D07-49DA-8ACC-F0055E4BEA20}"/>
          </ac:cxnSpMkLst>
        </pc:cxnChg>
        <pc:cxnChg chg="mod">
          <ac:chgData name="Adrián Del Rincón López" userId="7f8c5544-0bf8-4b79-95d9-ab345b224e7a" providerId="ADAL" clId="{9CC41A4A-85B2-41D3-93A1-DACE526CBCED}" dt="2019-05-28T20:01:32.369" v="532" actId="1076"/>
          <ac:cxnSpMkLst>
            <pc:docMk/>
            <pc:sldMk cId="3480425042" sldId="364"/>
            <ac:cxnSpMk id="39" creationId="{E6B6A631-AC36-444D-B68B-D35379890455}"/>
          </ac:cxnSpMkLst>
        </pc:cxnChg>
        <pc:cxnChg chg="mod">
          <ac:chgData name="Adrián Del Rincón López" userId="7f8c5544-0bf8-4b79-95d9-ab345b224e7a" providerId="ADAL" clId="{9CC41A4A-85B2-41D3-93A1-DACE526CBCED}" dt="2019-05-28T20:01:32.369" v="532" actId="1076"/>
          <ac:cxnSpMkLst>
            <pc:docMk/>
            <pc:sldMk cId="3480425042" sldId="364"/>
            <ac:cxnSpMk id="41" creationId="{8CDC818D-9738-4873-B985-EE03DF679B3C}"/>
          </ac:cxnSpMkLst>
        </pc:cxnChg>
        <pc:cxnChg chg="mod">
          <ac:chgData name="Adrián Del Rincón López" userId="7f8c5544-0bf8-4b79-95d9-ab345b224e7a" providerId="ADAL" clId="{9CC41A4A-85B2-41D3-93A1-DACE526CBCED}" dt="2019-05-28T20:01:32.369" v="532" actId="1076"/>
          <ac:cxnSpMkLst>
            <pc:docMk/>
            <pc:sldMk cId="3480425042" sldId="364"/>
            <ac:cxnSpMk id="43" creationId="{6559BDFE-FECA-4EFD-B2EA-88B0EBD20ECC}"/>
          </ac:cxnSpMkLst>
        </pc:cxnChg>
        <pc:cxnChg chg="mod">
          <ac:chgData name="Adrián Del Rincón López" userId="7f8c5544-0bf8-4b79-95d9-ab345b224e7a" providerId="ADAL" clId="{9CC41A4A-85B2-41D3-93A1-DACE526CBCED}" dt="2019-05-28T20:01:32.369" v="532" actId="1076"/>
          <ac:cxnSpMkLst>
            <pc:docMk/>
            <pc:sldMk cId="3480425042" sldId="364"/>
            <ac:cxnSpMk id="45" creationId="{AE180D29-2DFE-477A-BE45-6B9EB8B6D764}"/>
          </ac:cxnSpMkLst>
        </pc:cxnChg>
        <pc:cxnChg chg="mod">
          <ac:chgData name="Adrián Del Rincón López" userId="7f8c5544-0bf8-4b79-95d9-ab345b224e7a" providerId="ADAL" clId="{9CC41A4A-85B2-41D3-93A1-DACE526CBCED}" dt="2019-05-28T20:01:32.369" v="532" actId="1076"/>
          <ac:cxnSpMkLst>
            <pc:docMk/>
            <pc:sldMk cId="3480425042" sldId="364"/>
            <ac:cxnSpMk id="47" creationId="{DFAD7893-A84D-47BE-A9E3-985CC4BF9353}"/>
          </ac:cxnSpMkLst>
        </pc:cxnChg>
        <pc:cxnChg chg="mod">
          <ac:chgData name="Adrián Del Rincón López" userId="7f8c5544-0bf8-4b79-95d9-ab345b224e7a" providerId="ADAL" clId="{9CC41A4A-85B2-41D3-93A1-DACE526CBCED}" dt="2019-05-28T20:01:32.369" v="532" actId="1076"/>
          <ac:cxnSpMkLst>
            <pc:docMk/>
            <pc:sldMk cId="3480425042" sldId="364"/>
            <ac:cxnSpMk id="49" creationId="{FC8FAFC2-1335-4F57-A8A3-8BABC7104B7C}"/>
          </ac:cxnSpMkLst>
        </pc:cxnChg>
        <pc:cxnChg chg="mod">
          <ac:chgData name="Adrián Del Rincón López" userId="7f8c5544-0bf8-4b79-95d9-ab345b224e7a" providerId="ADAL" clId="{9CC41A4A-85B2-41D3-93A1-DACE526CBCED}" dt="2019-05-28T20:01:32.369" v="532" actId="1076"/>
          <ac:cxnSpMkLst>
            <pc:docMk/>
            <pc:sldMk cId="3480425042" sldId="364"/>
            <ac:cxnSpMk id="51" creationId="{7EEA7B97-0762-4337-B076-88A09207FB42}"/>
          </ac:cxnSpMkLst>
        </pc:cxnChg>
        <pc:cxnChg chg="mod">
          <ac:chgData name="Adrián Del Rincón López" userId="7f8c5544-0bf8-4b79-95d9-ab345b224e7a" providerId="ADAL" clId="{9CC41A4A-85B2-41D3-93A1-DACE526CBCED}" dt="2019-05-28T20:01:32.369" v="532" actId="1076"/>
          <ac:cxnSpMkLst>
            <pc:docMk/>
            <pc:sldMk cId="3480425042" sldId="364"/>
            <ac:cxnSpMk id="53" creationId="{33D0B1A4-C92C-43FF-879C-6317CDA35FE2}"/>
          </ac:cxnSpMkLst>
        </pc:cxnChg>
        <pc:cxnChg chg="mod">
          <ac:chgData name="Adrián Del Rincón López" userId="7f8c5544-0bf8-4b79-95d9-ab345b224e7a" providerId="ADAL" clId="{9CC41A4A-85B2-41D3-93A1-DACE526CBCED}" dt="2019-05-28T20:01:32.369" v="532" actId="1076"/>
          <ac:cxnSpMkLst>
            <pc:docMk/>
            <pc:sldMk cId="3480425042" sldId="364"/>
            <ac:cxnSpMk id="55" creationId="{24F40904-9DC8-4B0D-930C-1C15A4EE14EB}"/>
          </ac:cxnSpMkLst>
        </pc:cxnChg>
        <pc:cxnChg chg="mod">
          <ac:chgData name="Adrián Del Rincón López" userId="7f8c5544-0bf8-4b79-95d9-ab345b224e7a" providerId="ADAL" clId="{9CC41A4A-85B2-41D3-93A1-DACE526CBCED}" dt="2019-05-28T20:01:32.369" v="532" actId="1076"/>
          <ac:cxnSpMkLst>
            <pc:docMk/>
            <pc:sldMk cId="3480425042" sldId="364"/>
            <ac:cxnSpMk id="57" creationId="{1986F4A0-C8E4-4C7F-B599-C2AF3ADDC46F}"/>
          </ac:cxnSpMkLst>
        </pc:cxnChg>
        <pc:cxnChg chg="mod">
          <ac:chgData name="Adrián Del Rincón López" userId="7f8c5544-0bf8-4b79-95d9-ab345b224e7a" providerId="ADAL" clId="{9CC41A4A-85B2-41D3-93A1-DACE526CBCED}" dt="2019-05-28T20:01:32.369" v="532" actId="1076"/>
          <ac:cxnSpMkLst>
            <pc:docMk/>
            <pc:sldMk cId="3480425042" sldId="364"/>
            <ac:cxnSpMk id="59" creationId="{E7FBAB55-172F-4BDB-A9AA-BD763453B096}"/>
          </ac:cxnSpMkLst>
        </pc:cxnChg>
        <pc:cxnChg chg="mod">
          <ac:chgData name="Adrián Del Rincón López" userId="7f8c5544-0bf8-4b79-95d9-ab345b224e7a" providerId="ADAL" clId="{9CC41A4A-85B2-41D3-93A1-DACE526CBCED}" dt="2019-05-28T20:01:32.369" v="532" actId="1076"/>
          <ac:cxnSpMkLst>
            <pc:docMk/>
            <pc:sldMk cId="3480425042" sldId="364"/>
            <ac:cxnSpMk id="61" creationId="{4787FE76-CDE1-4A2E-988D-984075C8B53C}"/>
          </ac:cxnSpMkLst>
        </pc:cxnChg>
        <pc:cxnChg chg="mod">
          <ac:chgData name="Adrián Del Rincón López" userId="7f8c5544-0bf8-4b79-95d9-ab345b224e7a" providerId="ADAL" clId="{9CC41A4A-85B2-41D3-93A1-DACE526CBCED}" dt="2019-05-28T20:01:32.369" v="532" actId="1076"/>
          <ac:cxnSpMkLst>
            <pc:docMk/>
            <pc:sldMk cId="3480425042" sldId="364"/>
            <ac:cxnSpMk id="63" creationId="{86FF8BE2-1FFA-4A79-AE24-9906A44FB4E5}"/>
          </ac:cxnSpMkLst>
        </pc:cxnChg>
        <pc:cxnChg chg="mod">
          <ac:chgData name="Adrián Del Rincón López" userId="7f8c5544-0bf8-4b79-95d9-ab345b224e7a" providerId="ADAL" clId="{9CC41A4A-85B2-41D3-93A1-DACE526CBCED}" dt="2019-05-28T20:01:32.369" v="532" actId="1076"/>
          <ac:cxnSpMkLst>
            <pc:docMk/>
            <pc:sldMk cId="3480425042" sldId="364"/>
            <ac:cxnSpMk id="65" creationId="{EB5B7876-D1FF-4348-842D-D06C6CC6EE9A}"/>
          </ac:cxnSpMkLst>
        </pc:cxnChg>
        <pc:cxnChg chg="mod">
          <ac:chgData name="Adrián Del Rincón López" userId="7f8c5544-0bf8-4b79-95d9-ab345b224e7a" providerId="ADAL" clId="{9CC41A4A-85B2-41D3-93A1-DACE526CBCED}" dt="2019-05-28T20:01:32.369" v="532" actId="1076"/>
          <ac:cxnSpMkLst>
            <pc:docMk/>
            <pc:sldMk cId="3480425042" sldId="364"/>
            <ac:cxnSpMk id="67" creationId="{FD0D3B11-0CCC-4847-8337-2437F13723DF}"/>
          </ac:cxnSpMkLst>
        </pc:cxnChg>
        <pc:cxnChg chg="mod">
          <ac:chgData name="Adrián Del Rincón López" userId="7f8c5544-0bf8-4b79-95d9-ab345b224e7a" providerId="ADAL" clId="{9CC41A4A-85B2-41D3-93A1-DACE526CBCED}" dt="2019-05-28T20:01:32.369" v="532" actId="1076"/>
          <ac:cxnSpMkLst>
            <pc:docMk/>
            <pc:sldMk cId="3480425042" sldId="364"/>
            <ac:cxnSpMk id="69" creationId="{61C5176D-1D1B-455C-BCA3-A4502C57BDD8}"/>
          </ac:cxnSpMkLst>
        </pc:cxnChg>
        <pc:cxnChg chg="mod">
          <ac:chgData name="Adrián Del Rincón López" userId="7f8c5544-0bf8-4b79-95d9-ab345b224e7a" providerId="ADAL" clId="{9CC41A4A-85B2-41D3-93A1-DACE526CBCED}" dt="2019-05-28T20:01:32.369" v="532" actId="1076"/>
          <ac:cxnSpMkLst>
            <pc:docMk/>
            <pc:sldMk cId="3480425042" sldId="364"/>
            <ac:cxnSpMk id="71" creationId="{E8402EB6-842D-41AF-ADEF-6D8D21E8F9C1}"/>
          </ac:cxnSpMkLst>
        </pc:cxnChg>
        <pc:cxnChg chg="mod">
          <ac:chgData name="Adrián Del Rincón López" userId="7f8c5544-0bf8-4b79-95d9-ab345b224e7a" providerId="ADAL" clId="{9CC41A4A-85B2-41D3-93A1-DACE526CBCED}" dt="2019-05-28T20:01:32.369" v="532" actId="1076"/>
          <ac:cxnSpMkLst>
            <pc:docMk/>
            <pc:sldMk cId="3480425042" sldId="364"/>
            <ac:cxnSpMk id="73" creationId="{89CA5CC2-403A-418E-A319-3A5BC04229E5}"/>
          </ac:cxnSpMkLst>
        </pc:cxnChg>
        <pc:cxnChg chg="mod">
          <ac:chgData name="Adrián Del Rincón López" userId="7f8c5544-0bf8-4b79-95d9-ab345b224e7a" providerId="ADAL" clId="{9CC41A4A-85B2-41D3-93A1-DACE526CBCED}" dt="2019-05-28T20:01:32.369" v="532" actId="1076"/>
          <ac:cxnSpMkLst>
            <pc:docMk/>
            <pc:sldMk cId="3480425042" sldId="364"/>
            <ac:cxnSpMk id="75" creationId="{6BD6442E-FA72-4884-A222-C9565D53303C}"/>
          </ac:cxnSpMkLst>
        </pc:cxnChg>
        <pc:cxnChg chg="mod">
          <ac:chgData name="Adrián Del Rincón López" userId="7f8c5544-0bf8-4b79-95d9-ab345b224e7a" providerId="ADAL" clId="{9CC41A4A-85B2-41D3-93A1-DACE526CBCED}" dt="2019-05-28T20:01:32.369" v="532" actId="1076"/>
          <ac:cxnSpMkLst>
            <pc:docMk/>
            <pc:sldMk cId="3480425042" sldId="364"/>
            <ac:cxnSpMk id="77" creationId="{27A3C828-60DF-4341-9459-1D0D9A2DF94D}"/>
          </ac:cxnSpMkLst>
        </pc:cxnChg>
        <pc:cxnChg chg="mod">
          <ac:chgData name="Adrián Del Rincón López" userId="7f8c5544-0bf8-4b79-95d9-ab345b224e7a" providerId="ADAL" clId="{9CC41A4A-85B2-41D3-93A1-DACE526CBCED}" dt="2019-05-28T20:01:32.369" v="532" actId="1076"/>
          <ac:cxnSpMkLst>
            <pc:docMk/>
            <pc:sldMk cId="3480425042" sldId="364"/>
            <ac:cxnSpMk id="79" creationId="{77F59728-EE26-4308-85B1-1F3351518E4F}"/>
          </ac:cxnSpMkLst>
        </pc:cxnChg>
        <pc:cxnChg chg="mod">
          <ac:chgData name="Adrián Del Rincón López" userId="7f8c5544-0bf8-4b79-95d9-ab345b224e7a" providerId="ADAL" clId="{9CC41A4A-85B2-41D3-93A1-DACE526CBCED}" dt="2019-05-28T20:01:32.369" v="532" actId="1076"/>
          <ac:cxnSpMkLst>
            <pc:docMk/>
            <pc:sldMk cId="3480425042" sldId="364"/>
            <ac:cxnSpMk id="81" creationId="{DF0152BA-4B21-481F-B594-4CAF036382FE}"/>
          </ac:cxnSpMkLst>
        </pc:cxnChg>
        <pc:cxnChg chg="mod">
          <ac:chgData name="Adrián Del Rincón López" userId="7f8c5544-0bf8-4b79-95d9-ab345b224e7a" providerId="ADAL" clId="{9CC41A4A-85B2-41D3-93A1-DACE526CBCED}" dt="2019-05-28T20:01:32.369" v="532" actId="1076"/>
          <ac:cxnSpMkLst>
            <pc:docMk/>
            <pc:sldMk cId="3480425042" sldId="364"/>
            <ac:cxnSpMk id="83" creationId="{07227CCD-D032-48CB-9117-5F8671EA8BA1}"/>
          </ac:cxnSpMkLst>
        </pc:cxnChg>
        <pc:cxnChg chg="mod">
          <ac:chgData name="Adrián Del Rincón López" userId="7f8c5544-0bf8-4b79-95d9-ab345b224e7a" providerId="ADAL" clId="{9CC41A4A-85B2-41D3-93A1-DACE526CBCED}" dt="2019-05-28T20:01:32.369" v="532" actId="1076"/>
          <ac:cxnSpMkLst>
            <pc:docMk/>
            <pc:sldMk cId="3480425042" sldId="364"/>
            <ac:cxnSpMk id="85" creationId="{7E487148-C2E3-41EA-B1FB-9946BE78C2DF}"/>
          </ac:cxnSpMkLst>
        </pc:cxnChg>
        <pc:cxnChg chg="mod">
          <ac:chgData name="Adrián Del Rincón López" userId="7f8c5544-0bf8-4b79-95d9-ab345b224e7a" providerId="ADAL" clId="{9CC41A4A-85B2-41D3-93A1-DACE526CBCED}" dt="2019-05-28T20:01:32.369" v="532" actId="1076"/>
          <ac:cxnSpMkLst>
            <pc:docMk/>
            <pc:sldMk cId="3480425042" sldId="364"/>
            <ac:cxnSpMk id="87" creationId="{4AA40AD0-F218-4CC0-94AD-749EF8C3C2CD}"/>
          </ac:cxnSpMkLst>
        </pc:cxnChg>
        <pc:cxnChg chg="mod">
          <ac:chgData name="Adrián Del Rincón López" userId="7f8c5544-0bf8-4b79-95d9-ab345b224e7a" providerId="ADAL" clId="{9CC41A4A-85B2-41D3-93A1-DACE526CBCED}" dt="2019-05-28T20:01:32.369" v="532" actId="1076"/>
          <ac:cxnSpMkLst>
            <pc:docMk/>
            <pc:sldMk cId="3480425042" sldId="364"/>
            <ac:cxnSpMk id="89" creationId="{37BA2EFF-ED18-49C3-BA96-FC46F1A21E7C}"/>
          </ac:cxnSpMkLst>
        </pc:cxnChg>
        <pc:cxnChg chg="mod">
          <ac:chgData name="Adrián Del Rincón López" userId="7f8c5544-0bf8-4b79-95d9-ab345b224e7a" providerId="ADAL" clId="{9CC41A4A-85B2-41D3-93A1-DACE526CBCED}" dt="2019-05-28T20:01:32.369" v="532" actId="1076"/>
          <ac:cxnSpMkLst>
            <pc:docMk/>
            <pc:sldMk cId="3480425042" sldId="364"/>
            <ac:cxnSpMk id="91" creationId="{4C6B0135-4002-4C96-84CC-B291D50343F3}"/>
          </ac:cxnSpMkLst>
        </pc:cxnChg>
        <pc:cxnChg chg="mod">
          <ac:chgData name="Adrián Del Rincón López" userId="7f8c5544-0bf8-4b79-95d9-ab345b224e7a" providerId="ADAL" clId="{9CC41A4A-85B2-41D3-93A1-DACE526CBCED}" dt="2019-05-28T20:01:32.369" v="532" actId="1076"/>
          <ac:cxnSpMkLst>
            <pc:docMk/>
            <pc:sldMk cId="3480425042" sldId="364"/>
            <ac:cxnSpMk id="93" creationId="{E7A61AE7-62BF-4105-85A9-E5E822CC3F9B}"/>
          </ac:cxnSpMkLst>
        </pc:cxnChg>
        <pc:cxnChg chg="mod">
          <ac:chgData name="Adrián Del Rincón López" userId="7f8c5544-0bf8-4b79-95d9-ab345b224e7a" providerId="ADAL" clId="{9CC41A4A-85B2-41D3-93A1-DACE526CBCED}" dt="2019-05-28T20:01:32.369" v="532" actId="1076"/>
          <ac:cxnSpMkLst>
            <pc:docMk/>
            <pc:sldMk cId="3480425042" sldId="364"/>
            <ac:cxnSpMk id="95" creationId="{0B2B58C2-9C0F-4D9E-9B9E-F7A1E8206E9E}"/>
          </ac:cxnSpMkLst>
        </pc:cxnChg>
        <pc:cxnChg chg="mod">
          <ac:chgData name="Adrián Del Rincón López" userId="7f8c5544-0bf8-4b79-95d9-ab345b224e7a" providerId="ADAL" clId="{9CC41A4A-85B2-41D3-93A1-DACE526CBCED}" dt="2019-05-28T20:01:32.369" v="532" actId="1076"/>
          <ac:cxnSpMkLst>
            <pc:docMk/>
            <pc:sldMk cId="3480425042" sldId="364"/>
            <ac:cxnSpMk id="97" creationId="{21D67F1F-21D2-4A64-9787-68901A2F5FD8}"/>
          </ac:cxnSpMkLst>
        </pc:cxnChg>
        <pc:cxnChg chg="mod">
          <ac:chgData name="Adrián Del Rincón López" userId="7f8c5544-0bf8-4b79-95d9-ab345b224e7a" providerId="ADAL" clId="{9CC41A4A-85B2-41D3-93A1-DACE526CBCED}" dt="2019-05-28T20:01:32.369" v="532" actId="1076"/>
          <ac:cxnSpMkLst>
            <pc:docMk/>
            <pc:sldMk cId="3480425042" sldId="364"/>
            <ac:cxnSpMk id="99" creationId="{66D7AE7B-EBC7-4D0B-B086-AAC8EF5644BC}"/>
          </ac:cxnSpMkLst>
        </pc:cxnChg>
        <pc:cxnChg chg="mod">
          <ac:chgData name="Adrián Del Rincón López" userId="7f8c5544-0bf8-4b79-95d9-ab345b224e7a" providerId="ADAL" clId="{9CC41A4A-85B2-41D3-93A1-DACE526CBCED}" dt="2019-05-28T20:01:32.369" v="532" actId="1076"/>
          <ac:cxnSpMkLst>
            <pc:docMk/>
            <pc:sldMk cId="3480425042" sldId="364"/>
            <ac:cxnSpMk id="101" creationId="{5EDF882F-F912-4601-A0E0-6926C4A640BC}"/>
          </ac:cxnSpMkLst>
        </pc:cxnChg>
        <pc:cxnChg chg="mod">
          <ac:chgData name="Adrián Del Rincón López" userId="7f8c5544-0bf8-4b79-95d9-ab345b224e7a" providerId="ADAL" clId="{9CC41A4A-85B2-41D3-93A1-DACE526CBCED}" dt="2019-05-28T20:01:32.369" v="532" actId="1076"/>
          <ac:cxnSpMkLst>
            <pc:docMk/>
            <pc:sldMk cId="3480425042" sldId="364"/>
            <ac:cxnSpMk id="103" creationId="{4EE748E3-BA59-482E-9237-ECE03D4AB065}"/>
          </ac:cxnSpMkLst>
        </pc:cxnChg>
        <pc:cxnChg chg="mod">
          <ac:chgData name="Adrián Del Rincón López" userId="7f8c5544-0bf8-4b79-95d9-ab345b224e7a" providerId="ADAL" clId="{9CC41A4A-85B2-41D3-93A1-DACE526CBCED}" dt="2019-05-28T20:01:32.369" v="532" actId="1076"/>
          <ac:cxnSpMkLst>
            <pc:docMk/>
            <pc:sldMk cId="3480425042" sldId="364"/>
            <ac:cxnSpMk id="105" creationId="{14A01361-E5D6-48EE-8BC2-090C7714CBDC}"/>
          </ac:cxnSpMkLst>
        </pc:cxnChg>
        <pc:cxnChg chg="mod">
          <ac:chgData name="Adrián Del Rincón López" userId="7f8c5544-0bf8-4b79-95d9-ab345b224e7a" providerId="ADAL" clId="{9CC41A4A-85B2-41D3-93A1-DACE526CBCED}" dt="2019-05-28T20:01:32.369" v="532" actId="1076"/>
          <ac:cxnSpMkLst>
            <pc:docMk/>
            <pc:sldMk cId="3480425042" sldId="364"/>
            <ac:cxnSpMk id="107" creationId="{BE750C67-C7D4-426F-9315-A8D24E5CCE0A}"/>
          </ac:cxnSpMkLst>
        </pc:cxnChg>
        <pc:cxnChg chg="mod">
          <ac:chgData name="Adrián Del Rincón López" userId="7f8c5544-0bf8-4b79-95d9-ab345b224e7a" providerId="ADAL" clId="{9CC41A4A-85B2-41D3-93A1-DACE526CBCED}" dt="2019-05-28T20:01:32.369" v="532" actId="1076"/>
          <ac:cxnSpMkLst>
            <pc:docMk/>
            <pc:sldMk cId="3480425042" sldId="364"/>
            <ac:cxnSpMk id="109" creationId="{22C918DF-E405-42C7-B202-A8DFEE93542C}"/>
          </ac:cxnSpMkLst>
        </pc:cxnChg>
        <pc:cxnChg chg="mod">
          <ac:chgData name="Adrián Del Rincón López" userId="7f8c5544-0bf8-4b79-95d9-ab345b224e7a" providerId="ADAL" clId="{9CC41A4A-85B2-41D3-93A1-DACE526CBCED}" dt="2019-05-28T20:01:32.369" v="532" actId="1076"/>
          <ac:cxnSpMkLst>
            <pc:docMk/>
            <pc:sldMk cId="3480425042" sldId="364"/>
            <ac:cxnSpMk id="111" creationId="{51B43FDE-0525-4AF4-BC6C-2C41685FBC82}"/>
          </ac:cxnSpMkLst>
        </pc:cxnChg>
        <pc:cxnChg chg="mod">
          <ac:chgData name="Adrián Del Rincón López" userId="7f8c5544-0bf8-4b79-95d9-ab345b224e7a" providerId="ADAL" clId="{9CC41A4A-85B2-41D3-93A1-DACE526CBCED}" dt="2019-05-28T20:01:32.369" v="532" actId="1076"/>
          <ac:cxnSpMkLst>
            <pc:docMk/>
            <pc:sldMk cId="3480425042" sldId="364"/>
            <ac:cxnSpMk id="113" creationId="{4D322EAF-227F-44BB-8FF5-1DC6F103CA0B}"/>
          </ac:cxnSpMkLst>
        </pc:cxnChg>
        <pc:cxnChg chg="mod">
          <ac:chgData name="Adrián Del Rincón López" userId="7f8c5544-0bf8-4b79-95d9-ab345b224e7a" providerId="ADAL" clId="{9CC41A4A-85B2-41D3-93A1-DACE526CBCED}" dt="2019-05-28T20:01:32.369" v="532" actId="1076"/>
          <ac:cxnSpMkLst>
            <pc:docMk/>
            <pc:sldMk cId="3480425042" sldId="364"/>
            <ac:cxnSpMk id="115" creationId="{A6A2A515-0E6C-48AF-97ED-49E0F275A78E}"/>
          </ac:cxnSpMkLst>
        </pc:cxnChg>
        <pc:cxnChg chg="mod">
          <ac:chgData name="Adrián Del Rincón López" userId="7f8c5544-0bf8-4b79-95d9-ab345b224e7a" providerId="ADAL" clId="{9CC41A4A-85B2-41D3-93A1-DACE526CBCED}" dt="2019-05-28T20:01:32.369" v="532" actId="1076"/>
          <ac:cxnSpMkLst>
            <pc:docMk/>
            <pc:sldMk cId="3480425042" sldId="364"/>
            <ac:cxnSpMk id="119" creationId="{996196CE-DA11-447C-9B32-036644B963AE}"/>
          </ac:cxnSpMkLst>
        </pc:cxnChg>
        <pc:cxnChg chg="mod">
          <ac:chgData name="Adrián Del Rincón López" userId="7f8c5544-0bf8-4b79-95d9-ab345b224e7a" providerId="ADAL" clId="{9CC41A4A-85B2-41D3-93A1-DACE526CBCED}" dt="2019-05-28T20:01:32.369" v="532" actId="1076"/>
          <ac:cxnSpMkLst>
            <pc:docMk/>
            <pc:sldMk cId="3480425042" sldId="364"/>
            <ac:cxnSpMk id="121" creationId="{B1086076-0379-40AC-9319-41A962E74428}"/>
          </ac:cxnSpMkLst>
        </pc:cxnChg>
        <pc:cxnChg chg="mod">
          <ac:chgData name="Adrián Del Rincón López" userId="7f8c5544-0bf8-4b79-95d9-ab345b224e7a" providerId="ADAL" clId="{9CC41A4A-85B2-41D3-93A1-DACE526CBCED}" dt="2019-05-28T20:01:32.369" v="532" actId="1076"/>
          <ac:cxnSpMkLst>
            <pc:docMk/>
            <pc:sldMk cId="3480425042" sldId="364"/>
            <ac:cxnSpMk id="125" creationId="{C5A6F393-B216-4B3E-979A-586CD6EF0B9A}"/>
          </ac:cxnSpMkLst>
        </pc:cxnChg>
        <pc:cxnChg chg="mod">
          <ac:chgData name="Adrián Del Rincón López" userId="7f8c5544-0bf8-4b79-95d9-ab345b224e7a" providerId="ADAL" clId="{9CC41A4A-85B2-41D3-93A1-DACE526CBCED}" dt="2019-05-28T20:01:32.369" v="532" actId="1076"/>
          <ac:cxnSpMkLst>
            <pc:docMk/>
            <pc:sldMk cId="3480425042" sldId="364"/>
            <ac:cxnSpMk id="127" creationId="{B499381D-9259-43BE-835F-8CED309A50C6}"/>
          </ac:cxnSpMkLst>
        </pc:cxnChg>
        <pc:cxnChg chg="mod">
          <ac:chgData name="Adrián Del Rincón López" userId="7f8c5544-0bf8-4b79-95d9-ab345b224e7a" providerId="ADAL" clId="{9CC41A4A-85B2-41D3-93A1-DACE526CBCED}" dt="2019-05-28T20:01:32.369" v="532" actId="1076"/>
          <ac:cxnSpMkLst>
            <pc:docMk/>
            <pc:sldMk cId="3480425042" sldId="364"/>
            <ac:cxnSpMk id="131" creationId="{C8CDFFAE-7BE3-434D-9352-D52B1E390D2C}"/>
          </ac:cxnSpMkLst>
        </pc:cxnChg>
        <pc:cxnChg chg="mod">
          <ac:chgData name="Adrián Del Rincón López" userId="7f8c5544-0bf8-4b79-95d9-ab345b224e7a" providerId="ADAL" clId="{9CC41A4A-85B2-41D3-93A1-DACE526CBCED}" dt="2019-05-28T20:01:32.369" v="532" actId="1076"/>
          <ac:cxnSpMkLst>
            <pc:docMk/>
            <pc:sldMk cId="3480425042" sldId="364"/>
            <ac:cxnSpMk id="133" creationId="{0BB15E07-1B6F-43EF-9814-EF6575F6799B}"/>
          </ac:cxnSpMkLst>
        </pc:cxnChg>
        <pc:cxnChg chg="mod">
          <ac:chgData name="Adrián Del Rincón López" userId="7f8c5544-0bf8-4b79-95d9-ab345b224e7a" providerId="ADAL" clId="{9CC41A4A-85B2-41D3-93A1-DACE526CBCED}" dt="2019-05-28T20:01:32.369" v="532" actId="1076"/>
          <ac:cxnSpMkLst>
            <pc:docMk/>
            <pc:sldMk cId="3480425042" sldId="364"/>
            <ac:cxnSpMk id="137" creationId="{A0A8631D-F9E7-4F2A-BA5A-6DC8EFDA6984}"/>
          </ac:cxnSpMkLst>
        </pc:cxnChg>
        <pc:cxnChg chg="mod">
          <ac:chgData name="Adrián Del Rincón López" userId="7f8c5544-0bf8-4b79-95d9-ab345b224e7a" providerId="ADAL" clId="{9CC41A4A-85B2-41D3-93A1-DACE526CBCED}" dt="2019-05-28T20:01:32.369" v="532" actId="1076"/>
          <ac:cxnSpMkLst>
            <pc:docMk/>
            <pc:sldMk cId="3480425042" sldId="364"/>
            <ac:cxnSpMk id="139" creationId="{A7C1AD5C-48EE-4AE3-97D4-3C03E1892D39}"/>
          </ac:cxnSpMkLst>
        </pc:cxnChg>
        <pc:cxnChg chg="mod">
          <ac:chgData name="Adrián Del Rincón López" userId="7f8c5544-0bf8-4b79-95d9-ab345b224e7a" providerId="ADAL" clId="{9CC41A4A-85B2-41D3-93A1-DACE526CBCED}" dt="2019-05-28T20:01:32.369" v="532" actId="1076"/>
          <ac:cxnSpMkLst>
            <pc:docMk/>
            <pc:sldMk cId="3480425042" sldId="364"/>
            <ac:cxnSpMk id="143" creationId="{B21063ED-8CA5-4732-B43B-F7CDC022719A}"/>
          </ac:cxnSpMkLst>
        </pc:cxnChg>
      </pc:sldChg>
      <pc:sldChg chg="addSp delSp modSp add modTransition">
        <pc:chgData name="Adrián Del Rincón López" userId="7f8c5544-0bf8-4b79-95d9-ab345b224e7a" providerId="ADAL" clId="{9CC41A4A-85B2-41D3-93A1-DACE526CBCED}" dt="2019-05-28T19:07:36.894" v="410" actId="1076"/>
        <pc:sldMkLst>
          <pc:docMk/>
          <pc:sldMk cId="234734743" sldId="1817"/>
        </pc:sldMkLst>
        <pc:spChg chg="mod">
          <ac:chgData name="Adrián Del Rincón López" userId="7f8c5544-0bf8-4b79-95d9-ab345b224e7a" providerId="ADAL" clId="{9CC41A4A-85B2-41D3-93A1-DACE526CBCED}" dt="2019-05-28T19:03:42.008" v="387" actId="255"/>
          <ac:spMkLst>
            <pc:docMk/>
            <pc:sldMk cId="234734743" sldId="1817"/>
            <ac:spMk id="2" creationId="{CE804BA2-6531-49CA-858D-A552A4E336BB}"/>
          </ac:spMkLst>
        </pc:spChg>
        <pc:spChg chg="add del mod">
          <ac:chgData name="Adrián Del Rincón López" userId="7f8c5544-0bf8-4b79-95d9-ab345b224e7a" providerId="ADAL" clId="{9CC41A4A-85B2-41D3-93A1-DACE526CBCED}" dt="2019-05-28T19:02:34.745" v="385" actId="478"/>
          <ac:spMkLst>
            <pc:docMk/>
            <pc:sldMk cId="234734743" sldId="1817"/>
            <ac:spMk id="3" creationId="{B43D1E48-C204-4A64-BFC1-FEDC7E5CA0FA}"/>
          </ac:spMkLst>
        </pc:spChg>
        <pc:spChg chg="mod">
          <ac:chgData name="Adrián Del Rincón López" userId="7f8c5544-0bf8-4b79-95d9-ab345b224e7a" providerId="ADAL" clId="{9CC41A4A-85B2-41D3-93A1-DACE526CBCED}" dt="2019-05-28T19:03:57.160" v="390" actId="1076"/>
          <ac:spMkLst>
            <pc:docMk/>
            <pc:sldMk cId="234734743" sldId="1817"/>
            <ac:spMk id="4" creationId="{4C073DD8-76E4-4B76-B790-0B6EB47D18FA}"/>
          </ac:spMkLst>
        </pc:spChg>
        <pc:spChg chg="mod topLvl">
          <ac:chgData name="Adrián Del Rincón López" userId="7f8c5544-0bf8-4b79-95d9-ab345b224e7a" providerId="ADAL" clId="{9CC41A4A-85B2-41D3-93A1-DACE526CBCED}" dt="2019-05-28T19:05:04.805" v="399" actId="165"/>
          <ac:spMkLst>
            <pc:docMk/>
            <pc:sldMk cId="234734743" sldId="1817"/>
            <ac:spMk id="5" creationId="{1BB15011-52F8-4523-9DFA-6FB9A63AF19E}"/>
          </ac:spMkLst>
        </pc:spChg>
        <pc:spChg chg="mod topLvl">
          <ac:chgData name="Adrián Del Rincón López" userId="7f8c5544-0bf8-4b79-95d9-ab345b224e7a" providerId="ADAL" clId="{9CC41A4A-85B2-41D3-93A1-DACE526CBCED}" dt="2019-05-28T19:05:04.805" v="399" actId="165"/>
          <ac:spMkLst>
            <pc:docMk/>
            <pc:sldMk cId="234734743" sldId="1817"/>
            <ac:spMk id="6" creationId="{02BABDFD-8DEB-47D3-AC13-EF28503574BA}"/>
          </ac:spMkLst>
        </pc:spChg>
        <pc:spChg chg="mod topLvl">
          <ac:chgData name="Adrián Del Rincón López" userId="7f8c5544-0bf8-4b79-95d9-ab345b224e7a" providerId="ADAL" clId="{9CC41A4A-85B2-41D3-93A1-DACE526CBCED}" dt="2019-05-28T19:05:11.203" v="401" actId="1076"/>
          <ac:spMkLst>
            <pc:docMk/>
            <pc:sldMk cId="234734743" sldId="1817"/>
            <ac:spMk id="7" creationId="{BAB1CE6A-B2FB-4F90-92B1-6533B612FB04}"/>
          </ac:spMkLst>
        </pc:spChg>
        <pc:spChg chg="mod">
          <ac:chgData name="Adrián Del Rincón López" userId="7f8c5544-0bf8-4b79-95d9-ab345b224e7a" providerId="ADAL" clId="{9CC41A4A-85B2-41D3-93A1-DACE526CBCED}" dt="2019-05-28T19:04:19.024" v="395" actId="208"/>
          <ac:spMkLst>
            <pc:docMk/>
            <pc:sldMk cId="234734743" sldId="1817"/>
            <ac:spMk id="11" creationId="{0FC6C692-6A9D-424D-AD7F-BED2CD954569}"/>
          </ac:spMkLst>
        </pc:spChg>
        <pc:spChg chg="mod ord">
          <ac:chgData name="Adrián Del Rincón López" userId="7f8c5544-0bf8-4b79-95d9-ab345b224e7a" providerId="ADAL" clId="{9CC41A4A-85B2-41D3-93A1-DACE526CBCED}" dt="2019-05-28T19:06:35.720" v="406" actId="167"/>
          <ac:spMkLst>
            <pc:docMk/>
            <pc:sldMk cId="234734743" sldId="1817"/>
            <ac:spMk id="17" creationId="{B9FF1FEB-CA07-415C-B962-665CC937AD16}"/>
          </ac:spMkLst>
        </pc:spChg>
        <pc:spChg chg="mod">
          <ac:chgData name="Adrián Del Rincón López" userId="7f8c5544-0bf8-4b79-95d9-ab345b224e7a" providerId="ADAL" clId="{9CC41A4A-85B2-41D3-93A1-DACE526CBCED}" dt="2019-05-28T19:07:36.894" v="410" actId="1076"/>
          <ac:spMkLst>
            <pc:docMk/>
            <pc:sldMk cId="234734743" sldId="1817"/>
            <ac:spMk id="28" creationId="{DB661720-3AC3-4589-BFF0-63BB1314C98F}"/>
          </ac:spMkLst>
        </pc:spChg>
        <pc:grpChg chg="mod topLvl">
          <ac:chgData name="Adrián Del Rincón López" userId="7f8c5544-0bf8-4b79-95d9-ab345b224e7a" providerId="ADAL" clId="{9CC41A4A-85B2-41D3-93A1-DACE526CBCED}" dt="2019-05-28T19:05:04.805" v="399" actId="165"/>
          <ac:grpSpMkLst>
            <pc:docMk/>
            <pc:sldMk cId="234734743" sldId="1817"/>
            <ac:grpSpMk id="10" creationId="{D3D0F9BD-7688-4001-B527-283FD41B1A58}"/>
          </ac:grpSpMkLst>
        </pc:grpChg>
        <pc:grpChg chg="mod">
          <ac:chgData name="Adrián Del Rincón López" userId="7f8c5544-0bf8-4b79-95d9-ab345b224e7a" providerId="ADAL" clId="{9CC41A4A-85B2-41D3-93A1-DACE526CBCED}" dt="2019-05-28T19:06:41.211" v="407" actId="1076"/>
          <ac:grpSpMkLst>
            <pc:docMk/>
            <pc:sldMk cId="234734743" sldId="1817"/>
            <ac:grpSpMk id="13" creationId="{5D2D6C6C-DBDC-4C09-8E60-47D70A65E9FB}"/>
          </ac:grpSpMkLst>
        </pc:grpChg>
        <pc:grpChg chg="mod">
          <ac:chgData name="Adrián Del Rincón López" userId="7f8c5544-0bf8-4b79-95d9-ab345b224e7a" providerId="ADAL" clId="{9CC41A4A-85B2-41D3-93A1-DACE526CBCED}" dt="2019-05-28T19:06:55.101" v="408" actId="1076"/>
          <ac:grpSpMkLst>
            <pc:docMk/>
            <pc:sldMk cId="234734743" sldId="1817"/>
            <ac:grpSpMk id="18" creationId="{EA38BF84-F7E5-4749-9D8F-8AA4A5689DE4}"/>
          </ac:grpSpMkLst>
        </pc:grpChg>
        <pc:grpChg chg="mod">
          <ac:chgData name="Adrián Del Rincón López" userId="7f8c5544-0bf8-4b79-95d9-ab345b224e7a" providerId="ADAL" clId="{9CC41A4A-85B2-41D3-93A1-DACE526CBCED}" dt="2019-05-28T19:07:25.484" v="409" actId="1076"/>
          <ac:grpSpMkLst>
            <pc:docMk/>
            <pc:sldMk cId="234734743" sldId="1817"/>
            <ac:grpSpMk id="30" creationId="{C75C5EF5-B5A8-47DC-8140-4EE96DD7573E}"/>
          </ac:grpSpMkLst>
        </pc:grpChg>
        <pc:grpChg chg="add del mod">
          <ac:chgData name="Adrián Del Rincón López" userId="7f8c5544-0bf8-4b79-95d9-ab345b224e7a" providerId="ADAL" clId="{9CC41A4A-85B2-41D3-93A1-DACE526CBCED}" dt="2019-05-28T19:05:04.805" v="399" actId="165"/>
          <ac:grpSpMkLst>
            <pc:docMk/>
            <pc:sldMk cId="234734743" sldId="1817"/>
            <ac:grpSpMk id="33" creationId="{39592238-DC5A-4241-8E08-376EEC9B717E}"/>
          </ac:grpSpMkLst>
        </pc:grpChg>
        <pc:picChg chg="mod topLvl">
          <ac:chgData name="Adrián Del Rincón López" userId="7f8c5544-0bf8-4b79-95d9-ab345b224e7a" providerId="ADAL" clId="{9CC41A4A-85B2-41D3-93A1-DACE526CBCED}" dt="2019-05-28T19:05:04.805" v="399" actId="165"/>
          <ac:picMkLst>
            <pc:docMk/>
            <pc:sldMk cId="234734743" sldId="1817"/>
            <ac:picMk id="8" creationId="{24F9675C-0F2A-43A3-AF33-6C2914EC838B}"/>
          </ac:picMkLst>
        </pc:picChg>
        <pc:picChg chg="mod topLvl">
          <ac:chgData name="Adrián Del Rincón López" userId="7f8c5544-0bf8-4b79-95d9-ab345b224e7a" providerId="ADAL" clId="{9CC41A4A-85B2-41D3-93A1-DACE526CBCED}" dt="2019-05-28T19:05:04.805" v="399" actId="165"/>
          <ac:picMkLst>
            <pc:docMk/>
            <pc:sldMk cId="234734743" sldId="1817"/>
            <ac:picMk id="9" creationId="{3925C985-5F9B-4FAB-9B35-EE3DA5650887}"/>
          </ac:picMkLst>
        </pc:picChg>
        <pc:picChg chg="mod">
          <ac:chgData name="Adrián Del Rincón López" userId="7f8c5544-0bf8-4b79-95d9-ab345b224e7a" providerId="ADAL" clId="{9CC41A4A-85B2-41D3-93A1-DACE526CBCED}" dt="2019-05-28T19:06:24.630" v="405" actId="1076"/>
          <ac:picMkLst>
            <pc:docMk/>
            <pc:sldMk cId="234734743" sldId="1817"/>
            <ac:picMk id="29" creationId="{BAE31AED-A460-4ADD-8F21-42E9C53CD0E4}"/>
          </ac:picMkLst>
        </pc:picChg>
        <pc:cxnChg chg="mod">
          <ac:chgData name="Adrián Del Rincón López" userId="7f8c5544-0bf8-4b79-95d9-ab345b224e7a" providerId="ADAL" clId="{9CC41A4A-85B2-41D3-93A1-DACE526CBCED}" dt="2019-05-28T19:05:25.501" v="403" actId="14100"/>
          <ac:cxnSpMkLst>
            <pc:docMk/>
            <pc:sldMk cId="234734743" sldId="1817"/>
            <ac:cxnSpMk id="12" creationId="{4D0B572A-619F-4963-99BE-6A205E7E9400}"/>
          </ac:cxnSpMkLst>
        </pc:cxnChg>
      </pc:sldChg>
      <pc:sldChg chg="modSp">
        <pc:chgData name="Adrián Del Rincón López" userId="7f8c5544-0bf8-4b79-95d9-ab345b224e7a" providerId="ADAL" clId="{9CC41A4A-85B2-41D3-93A1-DACE526CBCED}" dt="2019-05-28T19:52:58.250" v="505" actId="403"/>
        <pc:sldMkLst>
          <pc:docMk/>
          <pc:sldMk cId="756766348" sldId="1858"/>
        </pc:sldMkLst>
        <pc:spChg chg="mod">
          <ac:chgData name="Adrián Del Rincón López" userId="7f8c5544-0bf8-4b79-95d9-ab345b224e7a" providerId="ADAL" clId="{9CC41A4A-85B2-41D3-93A1-DACE526CBCED}" dt="2019-05-28T19:52:58.250" v="505" actId="403"/>
          <ac:spMkLst>
            <pc:docMk/>
            <pc:sldMk cId="756766348" sldId="1858"/>
            <ac:spMk id="3" creationId="{00000000-0000-0000-0000-000000000000}"/>
          </ac:spMkLst>
        </pc:spChg>
      </pc:sldChg>
      <pc:sldChg chg="add">
        <pc:chgData name="Adrián Del Rincón López" userId="7f8c5544-0bf8-4b79-95d9-ab345b224e7a" providerId="ADAL" clId="{9CC41A4A-85B2-41D3-93A1-DACE526CBCED}" dt="2019-05-28T20:05:14.431" v="544"/>
        <pc:sldMkLst>
          <pc:docMk/>
          <pc:sldMk cId="1426152170" sldId="1954"/>
        </pc:sldMkLst>
      </pc:sldChg>
      <pc:sldChg chg="addSp modSp add del">
        <pc:chgData name="Adrián Del Rincón López" userId="7f8c5544-0bf8-4b79-95d9-ab345b224e7a" providerId="ADAL" clId="{9CC41A4A-85B2-41D3-93A1-DACE526CBCED}" dt="2019-05-28T18:39:20.264" v="278" actId="2696"/>
        <pc:sldMkLst>
          <pc:docMk/>
          <pc:sldMk cId="766427523" sldId="1956"/>
        </pc:sldMkLst>
        <pc:spChg chg="add mod">
          <ac:chgData name="Adrián Del Rincón López" userId="7f8c5544-0bf8-4b79-95d9-ab345b224e7a" providerId="ADAL" clId="{9CC41A4A-85B2-41D3-93A1-DACE526CBCED}" dt="2019-05-28T18:34:53.017" v="272"/>
          <ac:spMkLst>
            <pc:docMk/>
            <pc:sldMk cId="766427523" sldId="1956"/>
            <ac:spMk id="6" creationId="{6045694B-744A-4369-AB3D-3DA09496658A}"/>
          </ac:spMkLst>
        </pc:spChg>
        <pc:spChg chg="add mod">
          <ac:chgData name="Adrián Del Rincón López" userId="7f8c5544-0bf8-4b79-95d9-ab345b224e7a" providerId="ADAL" clId="{9CC41A4A-85B2-41D3-93A1-DACE526CBCED}" dt="2019-05-28T18:34:53.017" v="272"/>
          <ac:spMkLst>
            <pc:docMk/>
            <pc:sldMk cId="766427523" sldId="1956"/>
            <ac:spMk id="7" creationId="{453533EE-C59D-4E3D-9A00-204656106A25}"/>
          </ac:spMkLst>
        </pc:spChg>
        <pc:spChg chg="mod">
          <ac:chgData name="Adrián Del Rincón López" userId="7f8c5544-0bf8-4b79-95d9-ab345b224e7a" providerId="ADAL" clId="{9CC41A4A-85B2-41D3-93A1-DACE526CBCED}" dt="2019-05-28T18:35:05.235" v="276" actId="1076"/>
          <ac:spMkLst>
            <pc:docMk/>
            <pc:sldMk cId="766427523" sldId="1956"/>
            <ac:spMk id="185" creationId="{555740EF-E494-4066-B033-B42E7DBE76E8}"/>
          </ac:spMkLst>
        </pc:spChg>
      </pc:sldChg>
      <pc:sldChg chg="addSp delSp modSp add del">
        <pc:chgData name="Adrián Del Rincón López" userId="7f8c5544-0bf8-4b79-95d9-ab345b224e7a" providerId="ADAL" clId="{9CC41A4A-85B2-41D3-93A1-DACE526CBCED}" dt="2019-05-28T18:46:12.242" v="348" actId="2696"/>
        <pc:sldMkLst>
          <pc:docMk/>
          <pc:sldMk cId="4154861450" sldId="1965"/>
        </pc:sldMkLst>
        <pc:spChg chg="add del mod">
          <ac:chgData name="Adrián Del Rincón López" userId="7f8c5544-0bf8-4b79-95d9-ab345b224e7a" providerId="ADAL" clId="{9CC41A4A-85B2-41D3-93A1-DACE526CBCED}" dt="2019-05-28T18:41:42.898" v="304" actId="478"/>
          <ac:spMkLst>
            <pc:docMk/>
            <pc:sldMk cId="4154861450" sldId="1965"/>
            <ac:spMk id="2" creationId="{3640D8AE-D818-4194-B5D2-7F1F302A2F4A}"/>
          </ac:spMkLst>
        </pc:spChg>
        <pc:spChg chg="add del mod">
          <ac:chgData name="Adrián Del Rincón López" userId="7f8c5544-0bf8-4b79-95d9-ab345b224e7a" providerId="ADAL" clId="{9CC41A4A-85B2-41D3-93A1-DACE526CBCED}" dt="2019-05-28T18:41:26.913" v="290"/>
          <ac:spMkLst>
            <pc:docMk/>
            <pc:sldMk cId="4154861450" sldId="1965"/>
            <ac:spMk id="3" creationId="{E57972E7-AF99-4939-9D7D-828F50EC9A3D}"/>
          </ac:spMkLst>
        </pc:spChg>
        <pc:spChg chg="del mod">
          <ac:chgData name="Adrián Del Rincón López" userId="7f8c5544-0bf8-4b79-95d9-ab345b224e7a" providerId="ADAL" clId="{9CC41A4A-85B2-41D3-93A1-DACE526CBCED}" dt="2019-05-28T18:40:55.238" v="287" actId="478"/>
          <ac:spMkLst>
            <pc:docMk/>
            <pc:sldMk cId="4154861450" sldId="1965"/>
            <ac:spMk id="4" creationId="{19898985-C513-45CC-9DFC-73BE6D18F2F1}"/>
          </ac:spMkLst>
        </pc:spChg>
        <pc:spChg chg="mod">
          <ac:chgData name="Adrián Del Rincón López" userId="7f8c5544-0bf8-4b79-95d9-ab345b224e7a" providerId="ADAL" clId="{9CC41A4A-85B2-41D3-93A1-DACE526CBCED}" dt="2019-05-28T18:41:55.544" v="306" actId="14100"/>
          <ac:spMkLst>
            <pc:docMk/>
            <pc:sldMk cId="4154861450" sldId="1965"/>
            <ac:spMk id="5" creationId="{6D9A426A-1C08-481C-87D4-BAC9C7C0307E}"/>
          </ac:spMkLst>
        </pc:spChg>
        <pc:spChg chg="add mod">
          <ac:chgData name="Adrián Del Rincón López" userId="7f8c5544-0bf8-4b79-95d9-ab345b224e7a" providerId="ADAL" clId="{9CC41A4A-85B2-41D3-93A1-DACE526CBCED}" dt="2019-05-28T18:42:43.933" v="310" actId="122"/>
          <ac:spMkLst>
            <pc:docMk/>
            <pc:sldMk cId="4154861450" sldId="1965"/>
            <ac:spMk id="6" creationId="{2A46C534-C03D-4A40-939E-16EF2DDD5C7A}"/>
          </ac:spMkLst>
        </pc:spChg>
        <pc:spChg chg="add del mod">
          <ac:chgData name="Adrián Del Rincón López" userId="7f8c5544-0bf8-4b79-95d9-ab345b224e7a" providerId="ADAL" clId="{9CC41A4A-85B2-41D3-93A1-DACE526CBCED}" dt="2019-05-28T18:41:48.010" v="305" actId="478"/>
          <ac:spMkLst>
            <pc:docMk/>
            <pc:sldMk cId="4154861450" sldId="1965"/>
            <ac:spMk id="9" creationId="{0029FCA5-9A8E-4679-907A-9BB04A367D1D}"/>
          </ac:spMkLst>
        </pc:spChg>
        <pc:picChg chg="mod">
          <ac:chgData name="Adrián Del Rincón López" userId="7f8c5544-0bf8-4b79-95d9-ab345b224e7a" providerId="ADAL" clId="{9CC41A4A-85B2-41D3-93A1-DACE526CBCED}" dt="2019-05-28T18:42:03.537" v="307" actId="1076"/>
          <ac:picMkLst>
            <pc:docMk/>
            <pc:sldMk cId="4154861450" sldId="1965"/>
            <ac:picMk id="8" creationId="{A4235D00-079A-434D-A9D2-B365C5B32055}"/>
          </ac:picMkLst>
        </pc:picChg>
      </pc:sldChg>
      <pc:sldChg chg="addSp delSp modSp add modTransition">
        <pc:chgData name="Adrián Del Rincón López" userId="7f8c5544-0bf8-4b79-95d9-ab345b224e7a" providerId="ADAL" clId="{9CC41A4A-85B2-41D3-93A1-DACE526CBCED}" dt="2019-05-28T18:51:16.746" v="362" actId="1076"/>
        <pc:sldMkLst>
          <pc:docMk/>
          <pc:sldMk cId="356654587" sldId="1966"/>
        </pc:sldMkLst>
        <pc:spChg chg="mod">
          <ac:chgData name="Adrián Del Rincón López" userId="7f8c5544-0bf8-4b79-95d9-ab345b224e7a" providerId="ADAL" clId="{9CC41A4A-85B2-41D3-93A1-DACE526CBCED}" dt="2019-05-28T18:51:16.746" v="362" actId="1076"/>
          <ac:spMkLst>
            <pc:docMk/>
            <pc:sldMk cId="356654587" sldId="1966"/>
            <ac:spMk id="2" creationId="{989F1C2E-EF36-4DE5-BF9F-77334BB1B52A}"/>
          </ac:spMkLst>
        </pc:spChg>
        <pc:spChg chg="mod">
          <ac:chgData name="Adrián Del Rincón López" userId="7f8c5544-0bf8-4b79-95d9-ab345b224e7a" providerId="ADAL" clId="{9CC41A4A-85B2-41D3-93A1-DACE526CBCED}" dt="2019-05-28T18:50:28.562" v="357" actId="2710"/>
          <ac:spMkLst>
            <pc:docMk/>
            <pc:sldMk cId="356654587" sldId="1966"/>
            <ac:spMk id="3" creationId="{C9AD547B-757B-4B2A-B7EE-5AF178055C0A}"/>
          </ac:spMkLst>
        </pc:spChg>
        <pc:spChg chg="add del mod">
          <ac:chgData name="Adrián Del Rincón López" userId="7f8c5544-0bf8-4b79-95d9-ab345b224e7a" providerId="ADAL" clId="{9CC41A4A-85B2-41D3-93A1-DACE526CBCED}" dt="2019-05-28T18:46:52.508" v="351"/>
          <ac:spMkLst>
            <pc:docMk/>
            <pc:sldMk cId="356654587" sldId="1966"/>
            <ac:spMk id="4" creationId="{D4B13D96-1A90-4714-993A-7EB703530D73}"/>
          </ac:spMkLst>
        </pc:spChg>
        <pc:picChg chg="mod">
          <ac:chgData name="Adrián Del Rincón López" userId="7f8c5544-0bf8-4b79-95d9-ab345b224e7a" providerId="ADAL" clId="{9CC41A4A-85B2-41D3-93A1-DACE526CBCED}" dt="2019-05-28T18:50:35.846" v="358" actId="1076"/>
          <ac:picMkLst>
            <pc:docMk/>
            <pc:sldMk cId="356654587" sldId="1966"/>
            <ac:picMk id="6" creationId="{300F59D4-7295-45B6-9EB1-93B94ADCD075}"/>
          </ac:picMkLst>
        </pc:picChg>
      </pc:sldChg>
      <pc:sldChg chg="addSp delSp modSp modTransition">
        <pc:chgData name="Adrián Del Rincón López" userId="7f8c5544-0bf8-4b79-95d9-ab345b224e7a" providerId="ADAL" clId="{9CC41A4A-85B2-41D3-93A1-DACE526CBCED}" dt="2019-05-28T19:42:45.605" v="472" actId="1076"/>
        <pc:sldMkLst>
          <pc:docMk/>
          <pc:sldMk cId="2573973698" sldId="2348"/>
        </pc:sldMkLst>
        <pc:spChg chg="mod">
          <ac:chgData name="Adrián Del Rincón López" userId="7f8c5544-0bf8-4b79-95d9-ab345b224e7a" providerId="ADAL" clId="{9CC41A4A-85B2-41D3-93A1-DACE526CBCED}" dt="2019-05-28T19:38:46.221" v="422" actId="14100"/>
          <ac:spMkLst>
            <pc:docMk/>
            <pc:sldMk cId="2573973698" sldId="2348"/>
            <ac:spMk id="3" creationId="{A0982AC9-25B6-45A8-B9DC-A1F1CB726856}"/>
          </ac:spMkLst>
        </pc:spChg>
        <pc:spChg chg="add del mod">
          <ac:chgData name="Adrián Del Rincón López" userId="7f8c5544-0bf8-4b79-95d9-ab345b224e7a" providerId="ADAL" clId="{9CC41A4A-85B2-41D3-93A1-DACE526CBCED}" dt="2019-05-28T19:37:56.172" v="414" actId="478"/>
          <ac:spMkLst>
            <pc:docMk/>
            <pc:sldMk cId="2573973698" sldId="2348"/>
            <ac:spMk id="4" creationId="{43A15688-D801-4605-96AF-9CD0BAAB538E}"/>
          </ac:spMkLst>
        </pc:spChg>
        <pc:spChg chg="mod">
          <ac:chgData name="Adrián Del Rincón López" userId="7f8c5544-0bf8-4b79-95d9-ab345b224e7a" providerId="ADAL" clId="{9CC41A4A-85B2-41D3-93A1-DACE526CBCED}" dt="2019-05-28T19:40:57.128" v="463" actId="164"/>
          <ac:spMkLst>
            <pc:docMk/>
            <pc:sldMk cId="2573973698" sldId="2348"/>
            <ac:spMk id="32" creationId="{ADF7B58D-D4B5-4CCD-AA93-07B07DD0DB64}"/>
          </ac:spMkLst>
        </pc:spChg>
        <pc:spChg chg="mod">
          <ac:chgData name="Adrián Del Rincón López" userId="7f8c5544-0bf8-4b79-95d9-ab345b224e7a" providerId="ADAL" clId="{9CC41A4A-85B2-41D3-93A1-DACE526CBCED}" dt="2019-05-28T19:41:43.691" v="468" actId="164"/>
          <ac:spMkLst>
            <pc:docMk/>
            <pc:sldMk cId="2573973698" sldId="2348"/>
            <ac:spMk id="44" creationId="{A4E63B2B-BF25-4A8E-A43B-28EDDE9F7637}"/>
          </ac:spMkLst>
        </pc:spChg>
        <pc:spChg chg="mod">
          <ac:chgData name="Adrián Del Rincón López" userId="7f8c5544-0bf8-4b79-95d9-ab345b224e7a" providerId="ADAL" clId="{9CC41A4A-85B2-41D3-93A1-DACE526CBCED}" dt="2019-05-28T19:41:43.691" v="468" actId="164"/>
          <ac:spMkLst>
            <pc:docMk/>
            <pc:sldMk cId="2573973698" sldId="2348"/>
            <ac:spMk id="45" creationId="{5841E3BB-6186-4342-95BB-505E2A9DEC08}"/>
          </ac:spMkLst>
        </pc:spChg>
        <pc:spChg chg="mod">
          <ac:chgData name="Adrián Del Rincón López" userId="7f8c5544-0bf8-4b79-95d9-ab345b224e7a" providerId="ADAL" clId="{9CC41A4A-85B2-41D3-93A1-DACE526CBCED}" dt="2019-05-28T19:41:43.691" v="468" actId="164"/>
          <ac:spMkLst>
            <pc:docMk/>
            <pc:sldMk cId="2573973698" sldId="2348"/>
            <ac:spMk id="47" creationId="{140BECE2-1A78-4246-B6AF-876683B21BFF}"/>
          </ac:spMkLst>
        </pc:spChg>
        <pc:grpChg chg="add mod">
          <ac:chgData name="Adrián Del Rincón López" userId="7f8c5544-0bf8-4b79-95d9-ab345b224e7a" providerId="ADAL" clId="{9CC41A4A-85B2-41D3-93A1-DACE526CBCED}" dt="2019-05-28T19:41:43.691" v="468" actId="164"/>
          <ac:grpSpMkLst>
            <pc:docMk/>
            <pc:sldMk cId="2573973698" sldId="2348"/>
            <ac:grpSpMk id="5" creationId="{25244C5D-984B-4D0B-B7F9-F9930E603388}"/>
          </ac:grpSpMkLst>
        </pc:grpChg>
        <pc:grpChg chg="add mod">
          <ac:chgData name="Adrián Del Rincón López" userId="7f8c5544-0bf8-4b79-95d9-ab345b224e7a" providerId="ADAL" clId="{9CC41A4A-85B2-41D3-93A1-DACE526CBCED}" dt="2019-05-28T19:42:10.242" v="471" actId="164"/>
          <ac:grpSpMkLst>
            <pc:docMk/>
            <pc:sldMk cId="2573973698" sldId="2348"/>
            <ac:grpSpMk id="6" creationId="{C9190918-FB5B-4421-9526-AA31F5A363E1}"/>
          </ac:grpSpMkLst>
        </pc:grpChg>
        <pc:grpChg chg="add mod">
          <ac:chgData name="Adrián Del Rincón López" userId="7f8c5544-0bf8-4b79-95d9-ab345b224e7a" providerId="ADAL" clId="{9CC41A4A-85B2-41D3-93A1-DACE526CBCED}" dt="2019-05-28T19:42:45.605" v="472" actId="1076"/>
          <ac:grpSpMkLst>
            <pc:docMk/>
            <pc:sldMk cId="2573973698" sldId="2348"/>
            <ac:grpSpMk id="7" creationId="{23249A77-B1D6-4E74-AD91-6847001C7892}"/>
          </ac:grpSpMkLst>
        </pc:grpChg>
        <pc:grpChg chg="mod">
          <ac:chgData name="Adrián Del Rincón López" userId="7f8c5544-0bf8-4b79-95d9-ab345b224e7a" providerId="ADAL" clId="{9CC41A4A-85B2-41D3-93A1-DACE526CBCED}" dt="2019-05-28T19:41:43.691" v="468" actId="164"/>
          <ac:grpSpMkLst>
            <pc:docMk/>
            <pc:sldMk cId="2573973698" sldId="2348"/>
            <ac:grpSpMk id="29" creationId="{41A2054A-82A5-4713-82C4-08FA1882E5E4}"/>
          </ac:grpSpMkLst>
        </pc:grpChg>
        <pc:grpChg chg="mod">
          <ac:chgData name="Adrián Del Rincón López" userId="7f8c5544-0bf8-4b79-95d9-ab345b224e7a" providerId="ADAL" clId="{9CC41A4A-85B2-41D3-93A1-DACE526CBCED}" dt="2019-05-28T19:41:43.691" v="468" actId="164"/>
          <ac:grpSpMkLst>
            <pc:docMk/>
            <pc:sldMk cId="2573973698" sldId="2348"/>
            <ac:grpSpMk id="33" creationId="{EADFF36D-0438-4EA8-A6BD-A3AD4C54376E}"/>
          </ac:grpSpMkLst>
        </pc:grpChg>
        <pc:grpChg chg="add del mod">
          <ac:chgData name="Adrián Del Rincón López" userId="7f8c5544-0bf8-4b79-95d9-ab345b224e7a" providerId="ADAL" clId="{9CC41A4A-85B2-41D3-93A1-DACE526CBCED}" dt="2019-05-28T19:42:10.242" v="471" actId="164"/>
          <ac:grpSpMkLst>
            <pc:docMk/>
            <pc:sldMk cId="2573973698" sldId="2348"/>
            <ac:grpSpMk id="36" creationId="{CF15370E-BC7E-422E-A8B0-6476D6FA6EC3}"/>
          </ac:grpSpMkLst>
        </pc:grpChg>
        <pc:grpChg chg="mod">
          <ac:chgData name="Adrián Del Rincón López" userId="7f8c5544-0bf8-4b79-95d9-ab345b224e7a" providerId="ADAL" clId="{9CC41A4A-85B2-41D3-93A1-DACE526CBCED}" dt="2019-05-28T19:41:43.691" v="468" actId="164"/>
          <ac:grpSpMkLst>
            <pc:docMk/>
            <pc:sldMk cId="2573973698" sldId="2348"/>
            <ac:grpSpMk id="40" creationId="{2FDA87C6-0F49-4B9F-B333-984F14ED918D}"/>
          </ac:grpSpMkLst>
        </pc:grpChg>
        <pc:picChg chg="mod">
          <ac:chgData name="Adrián Del Rincón López" userId="7f8c5544-0bf8-4b79-95d9-ab345b224e7a" providerId="ADAL" clId="{9CC41A4A-85B2-41D3-93A1-DACE526CBCED}" dt="2019-05-28T19:41:43.691" v="468" actId="164"/>
          <ac:picMkLst>
            <pc:docMk/>
            <pc:sldMk cId="2573973698" sldId="2348"/>
            <ac:picMk id="48" creationId="{C87359A2-A01D-4890-B040-BFAB21FAAA56}"/>
          </ac:picMkLst>
        </pc:picChg>
        <pc:picChg chg="mod">
          <ac:chgData name="Adrián Del Rincón López" userId="7f8c5544-0bf8-4b79-95d9-ab345b224e7a" providerId="ADAL" clId="{9CC41A4A-85B2-41D3-93A1-DACE526CBCED}" dt="2019-05-28T19:41:43.691" v="468" actId="164"/>
          <ac:picMkLst>
            <pc:docMk/>
            <pc:sldMk cId="2573973698" sldId="2348"/>
            <ac:picMk id="49" creationId="{443EA74B-7A9D-4EAE-9517-87266048DAE6}"/>
          </ac:picMkLst>
        </pc:picChg>
        <pc:picChg chg="mod">
          <ac:chgData name="Adrián Del Rincón López" userId="7f8c5544-0bf8-4b79-95d9-ab345b224e7a" providerId="ADAL" clId="{9CC41A4A-85B2-41D3-93A1-DACE526CBCED}" dt="2019-05-28T19:40:57.128" v="463" actId="164"/>
          <ac:picMkLst>
            <pc:docMk/>
            <pc:sldMk cId="2573973698" sldId="2348"/>
            <ac:picMk id="50" creationId="{1AA30DBB-39D7-4682-A62D-5841E1EA7774}"/>
          </ac:picMkLst>
        </pc:picChg>
        <pc:picChg chg="mod">
          <ac:chgData name="Adrián Del Rincón López" userId="7f8c5544-0bf8-4b79-95d9-ab345b224e7a" providerId="ADAL" clId="{9CC41A4A-85B2-41D3-93A1-DACE526CBCED}" dt="2019-05-28T19:41:43.691" v="468" actId="164"/>
          <ac:picMkLst>
            <pc:docMk/>
            <pc:sldMk cId="2573973698" sldId="2348"/>
            <ac:picMk id="51" creationId="{79CAD5C2-2692-4888-9B5A-4062DAE65988}"/>
          </ac:picMkLst>
        </pc:picChg>
      </pc:sldChg>
      <pc:sldChg chg="addSp delSp modSp modTransition">
        <pc:chgData name="Adrián Del Rincón López" userId="7f8c5544-0bf8-4b79-95d9-ab345b224e7a" providerId="ADAL" clId="{9CC41A4A-85B2-41D3-93A1-DACE526CBCED}" dt="2019-05-28T19:58:46.747" v="525" actId="403"/>
        <pc:sldMkLst>
          <pc:docMk/>
          <pc:sldMk cId="935767553" sldId="2387"/>
        </pc:sldMkLst>
        <pc:spChg chg="mod">
          <ac:chgData name="Adrián Del Rincón López" userId="7f8c5544-0bf8-4b79-95d9-ab345b224e7a" providerId="ADAL" clId="{9CC41A4A-85B2-41D3-93A1-DACE526CBCED}" dt="2019-05-28T19:58:46.747" v="525" actId="403"/>
          <ac:spMkLst>
            <pc:docMk/>
            <pc:sldMk cId="935767553" sldId="2387"/>
            <ac:spMk id="3" creationId="{CC304AFF-82D7-454B-9268-4CC3056B50DB}"/>
          </ac:spMkLst>
        </pc:spChg>
        <pc:spChg chg="add del mod">
          <ac:chgData name="Adrián Del Rincón López" userId="7f8c5544-0bf8-4b79-95d9-ab345b224e7a" providerId="ADAL" clId="{9CC41A4A-85B2-41D3-93A1-DACE526CBCED}" dt="2019-05-28T19:58:43.582" v="524" actId="478"/>
          <ac:spMkLst>
            <pc:docMk/>
            <pc:sldMk cId="935767553" sldId="2387"/>
            <ac:spMk id="4" creationId="{23EFC2A1-12A7-43CB-9E15-82F0495462E3}"/>
          </ac:spMkLst>
        </pc:spChg>
      </pc:sldChg>
      <pc:sldChg chg="addSp delSp modSp modTransition">
        <pc:chgData name="Adrián Del Rincón López" userId="7f8c5544-0bf8-4b79-95d9-ab345b224e7a" providerId="ADAL" clId="{9CC41A4A-85B2-41D3-93A1-DACE526CBCED}" dt="2019-05-28T19:56:52.598" v="519" actId="478"/>
        <pc:sldMkLst>
          <pc:docMk/>
          <pc:sldMk cId="1413507680" sldId="2471"/>
        </pc:sldMkLst>
        <pc:spChg chg="mod">
          <ac:chgData name="Adrián Del Rincón López" userId="7f8c5544-0bf8-4b79-95d9-ab345b224e7a" providerId="ADAL" clId="{9CC41A4A-85B2-41D3-93A1-DACE526CBCED}" dt="2019-05-28T19:56:37.080" v="517" actId="1076"/>
          <ac:spMkLst>
            <pc:docMk/>
            <pc:sldMk cId="1413507680" sldId="2471"/>
            <ac:spMk id="3" creationId="{B6A968C2-5EAC-4D17-A47D-7F5E566F7CFA}"/>
          </ac:spMkLst>
        </pc:spChg>
        <pc:spChg chg="mod">
          <ac:chgData name="Adrián Del Rincón López" userId="7f8c5544-0bf8-4b79-95d9-ab345b224e7a" providerId="ADAL" clId="{9CC41A4A-85B2-41D3-93A1-DACE526CBCED}" dt="2019-05-28T19:56:49.107" v="518" actId="1076"/>
          <ac:spMkLst>
            <pc:docMk/>
            <pc:sldMk cId="1413507680" sldId="2471"/>
            <ac:spMk id="4" creationId="{4B54E619-66E5-4F49-A2E9-61FF67C44CFB}"/>
          </ac:spMkLst>
        </pc:spChg>
        <pc:spChg chg="add del mod">
          <ac:chgData name="Adrián Del Rincón López" userId="7f8c5544-0bf8-4b79-95d9-ab345b224e7a" providerId="ADAL" clId="{9CC41A4A-85B2-41D3-93A1-DACE526CBCED}" dt="2019-05-28T19:56:52.598" v="519" actId="478"/>
          <ac:spMkLst>
            <pc:docMk/>
            <pc:sldMk cId="1413507680" sldId="2471"/>
            <ac:spMk id="6" creationId="{BB368A5B-EC55-445D-83F2-DB8354370DD4}"/>
          </ac:spMkLst>
        </pc:spChg>
        <pc:spChg chg="mod">
          <ac:chgData name="Adrián Del Rincón López" userId="7f8c5544-0bf8-4b79-95d9-ab345b224e7a" providerId="ADAL" clId="{9CC41A4A-85B2-41D3-93A1-DACE526CBCED}" dt="2019-05-28T19:56:49.107" v="518" actId="1076"/>
          <ac:spMkLst>
            <pc:docMk/>
            <pc:sldMk cId="1413507680" sldId="2471"/>
            <ac:spMk id="12" creationId="{039EBD43-DD3B-4B0B-A328-ADE42097A3FD}"/>
          </ac:spMkLst>
        </pc:spChg>
        <pc:spChg chg="mod">
          <ac:chgData name="Adrián Del Rincón López" userId="7f8c5544-0bf8-4b79-95d9-ab345b224e7a" providerId="ADAL" clId="{9CC41A4A-85B2-41D3-93A1-DACE526CBCED}" dt="2019-05-28T19:56:49.107" v="518" actId="1076"/>
          <ac:spMkLst>
            <pc:docMk/>
            <pc:sldMk cId="1413507680" sldId="2471"/>
            <ac:spMk id="13" creationId="{66A65B9C-065C-42CD-9186-C46C4D66E6A4}"/>
          </ac:spMkLst>
        </pc:spChg>
        <pc:spChg chg="mod">
          <ac:chgData name="Adrián Del Rincón López" userId="7f8c5544-0bf8-4b79-95d9-ab345b224e7a" providerId="ADAL" clId="{9CC41A4A-85B2-41D3-93A1-DACE526CBCED}" dt="2019-05-28T19:56:49.107" v="518" actId="1076"/>
          <ac:spMkLst>
            <pc:docMk/>
            <pc:sldMk cId="1413507680" sldId="2471"/>
            <ac:spMk id="14" creationId="{0D4F1FC7-0B16-4965-8849-2BE501AA3D1A}"/>
          </ac:spMkLst>
        </pc:spChg>
        <pc:graphicFrameChg chg="mod">
          <ac:chgData name="Adrián Del Rincón López" userId="7f8c5544-0bf8-4b79-95d9-ab345b224e7a" providerId="ADAL" clId="{9CC41A4A-85B2-41D3-93A1-DACE526CBCED}" dt="2019-05-28T19:56:49.107" v="518" actId="1076"/>
          <ac:graphicFrameMkLst>
            <pc:docMk/>
            <pc:sldMk cId="1413507680" sldId="2471"/>
            <ac:graphicFrameMk id="2" creationId="{570F0256-35C4-404A-A69C-2EC2EEC4302D}"/>
          </ac:graphicFrameMkLst>
        </pc:graphicFrameChg>
      </pc:sldChg>
      <pc:sldChg chg="addSp delSp modSp">
        <pc:chgData name="Adrián Del Rincón López" userId="7f8c5544-0bf8-4b79-95d9-ab345b224e7a" providerId="ADAL" clId="{9CC41A4A-85B2-41D3-93A1-DACE526CBCED}" dt="2019-05-28T19:58:07.067" v="522" actId="478"/>
        <pc:sldMkLst>
          <pc:docMk/>
          <pc:sldMk cId="4195058382" sldId="2479"/>
        </pc:sldMkLst>
        <pc:spChg chg="mod">
          <ac:chgData name="Adrián Del Rincón López" userId="7f8c5544-0bf8-4b79-95d9-ab345b224e7a" providerId="ADAL" clId="{9CC41A4A-85B2-41D3-93A1-DACE526CBCED}" dt="2019-05-28T19:57:58.813" v="521" actId="403"/>
          <ac:spMkLst>
            <pc:docMk/>
            <pc:sldMk cId="4195058382" sldId="2479"/>
            <ac:spMk id="2" creationId="{A3C7EF03-782E-41FE-ABDA-879715969A48}"/>
          </ac:spMkLst>
        </pc:spChg>
        <pc:spChg chg="add del mod">
          <ac:chgData name="Adrián Del Rincón López" userId="7f8c5544-0bf8-4b79-95d9-ab345b224e7a" providerId="ADAL" clId="{9CC41A4A-85B2-41D3-93A1-DACE526CBCED}" dt="2019-05-28T19:58:07.067" v="522" actId="478"/>
          <ac:spMkLst>
            <pc:docMk/>
            <pc:sldMk cId="4195058382" sldId="2479"/>
            <ac:spMk id="3" creationId="{E2E03174-EF30-4216-B3D4-24E73EEFF329}"/>
          </ac:spMkLst>
        </pc:spChg>
      </pc:sldChg>
      <pc:sldChg chg="addSp delSp modSp modTransition">
        <pc:chgData name="Adrián Del Rincón López" userId="7f8c5544-0bf8-4b79-95d9-ab345b224e7a" providerId="ADAL" clId="{9CC41A4A-85B2-41D3-93A1-DACE526CBCED}" dt="2019-05-28T19:51:19.465" v="500" actId="1076"/>
        <pc:sldMkLst>
          <pc:docMk/>
          <pc:sldMk cId="617161113" sldId="2535"/>
        </pc:sldMkLst>
        <pc:spChg chg="mod">
          <ac:chgData name="Adrián Del Rincón López" userId="7f8c5544-0bf8-4b79-95d9-ab345b224e7a" providerId="ADAL" clId="{9CC41A4A-85B2-41D3-93A1-DACE526CBCED}" dt="2019-05-28T19:51:19.465" v="500" actId="1076"/>
          <ac:spMkLst>
            <pc:docMk/>
            <pc:sldMk cId="617161113" sldId="2535"/>
            <ac:spMk id="2" creationId="{562D5B51-F9C4-46CF-8182-46CBCE2C962A}"/>
          </ac:spMkLst>
        </pc:spChg>
        <pc:spChg chg="add del mod">
          <ac:chgData name="Adrián Del Rincón López" userId="7f8c5544-0bf8-4b79-95d9-ab345b224e7a" providerId="ADAL" clId="{9CC41A4A-85B2-41D3-93A1-DACE526CBCED}" dt="2019-05-28T19:50:26.092" v="496" actId="478"/>
          <ac:spMkLst>
            <pc:docMk/>
            <pc:sldMk cId="617161113" sldId="2535"/>
            <ac:spMk id="3" creationId="{2117E80C-0C2F-4C46-A042-4FD996D1CFB4}"/>
          </ac:spMkLst>
        </pc:spChg>
        <pc:spChg chg="mod">
          <ac:chgData name="Adrián Del Rincón López" userId="7f8c5544-0bf8-4b79-95d9-ab345b224e7a" providerId="ADAL" clId="{9CC41A4A-85B2-41D3-93A1-DACE526CBCED}" dt="2019-05-28T19:50:38.731" v="497" actId="164"/>
          <ac:spMkLst>
            <pc:docMk/>
            <pc:sldMk cId="617161113" sldId="2535"/>
            <ac:spMk id="4" creationId="{5224B47E-3E57-4E29-949F-040238948238}"/>
          </ac:spMkLst>
        </pc:spChg>
        <pc:spChg chg="mod">
          <ac:chgData name="Adrián Del Rincón López" userId="7f8c5544-0bf8-4b79-95d9-ab345b224e7a" providerId="ADAL" clId="{9CC41A4A-85B2-41D3-93A1-DACE526CBCED}" dt="2019-05-28T19:50:38.731" v="497" actId="164"/>
          <ac:spMkLst>
            <pc:docMk/>
            <pc:sldMk cId="617161113" sldId="2535"/>
            <ac:spMk id="6" creationId="{51B1A9E9-0118-4892-9525-9475148F8A50}"/>
          </ac:spMkLst>
        </pc:spChg>
        <pc:spChg chg="mod">
          <ac:chgData name="Adrián Del Rincón López" userId="7f8c5544-0bf8-4b79-95d9-ab345b224e7a" providerId="ADAL" clId="{9CC41A4A-85B2-41D3-93A1-DACE526CBCED}" dt="2019-05-28T19:50:38.731" v="497" actId="164"/>
          <ac:spMkLst>
            <pc:docMk/>
            <pc:sldMk cId="617161113" sldId="2535"/>
            <ac:spMk id="8" creationId="{8DFB4080-8366-45CA-875D-EF9741E0F09E}"/>
          </ac:spMkLst>
        </pc:spChg>
        <pc:spChg chg="mod">
          <ac:chgData name="Adrián Del Rincón López" userId="7f8c5544-0bf8-4b79-95d9-ab345b224e7a" providerId="ADAL" clId="{9CC41A4A-85B2-41D3-93A1-DACE526CBCED}" dt="2019-05-28T19:50:38.731" v="497" actId="164"/>
          <ac:spMkLst>
            <pc:docMk/>
            <pc:sldMk cId="617161113" sldId="2535"/>
            <ac:spMk id="10" creationId="{06CAE806-75D3-4B8F-83BB-2020184FD4CE}"/>
          </ac:spMkLst>
        </pc:spChg>
        <pc:spChg chg="mod">
          <ac:chgData name="Adrián Del Rincón López" userId="7f8c5544-0bf8-4b79-95d9-ab345b224e7a" providerId="ADAL" clId="{9CC41A4A-85B2-41D3-93A1-DACE526CBCED}" dt="2019-05-28T19:50:38.731" v="497" actId="164"/>
          <ac:spMkLst>
            <pc:docMk/>
            <pc:sldMk cId="617161113" sldId="2535"/>
            <ac:spMk id="16" creationId="{5F8103AF-EEAA-4A85-8005-8CBB02B867D1}"/>
          </ac:spMkLst>
        </pc:spChg>
        <pc:spChg chg="mod">
          <ac:chgData name="Adrián Del Rincón López" userId="7f8c5544-0bf8-4b79-95d9-ab345b224e7a" providerId="ADAL" clId="{9CC41A4A-85B2-41D3-93A1-DACE526CBCED}" dt="2019-05-28T19:50:38.731" v="497" actId="164"/>
          <ac:spMkLst>
            <pc:docMk/>
            <pc:sldMk cId="617161113" sldId="2535"/>
            <ac:spMk id="17" creationId="{D1575540-222D-4FF6-97A6-93470318DD56}"/>
          </ac:spMkLst>
        </pc:spChg>
        <pc:spChg chg="mod">
          <ac:chgData name="Adrián Del Rincón López" userId="7f8c5544-0bf8-4b79-95d9-ab345b224e7a" providerId="ADAL" clId="{9CC41A4A-85B2-41D3-93A1-DACE526CBCED}" dt="2019-05-28T19:50:38.731" v="497" actId="164"/>
          <ac:spMkLst>
            <pc:docMk/>
            <pc:sldMk cId="617161113" sldId="2535"/>
            <ac:spMk id="18" creationId="{205D2926-7864-4A3B-9EFD-A4ECE3571A9C}"/>
          </ac:spMkLst>
        </pc:spChg>
        <pc:spChg chg="mod">
          <ac:chgData name="Adrián Del Rincón López" userId="7f8c5544-0bf8-4b79-95d9-ab345b224e7a" providerId="ADAL" clId="{9CC41A4A-85B2-41D3-93A1-DACE526CBCED}" dt="2019-05-28T19:50:38.731" v="497" actId="164"/>
          <ac:spMkLst>
            <pc:docMk/>
            <pc:sldMk cId="617161113" sldId="2535"/>
            <ac:spMk id="19" creationId="{44628887-3E0E-4095-9E2A-C962EF6D046F}"/>
          </ac:spMkLst>
        </pc:spChg>
        <pc:spChg chg="mod">
          <ac:chgData name="Adrián Del Rincón López" userId="7f8c5544-0bf8-4b79-95d9-ab345b224e7a" providerId="ADAL" clId="{9CC41A4A-85B2-41D3-93A1-DACE526CBCED}" dt="2019-05-28T19:50:38.731" v="497" actId="164"/>
          <ac:spMkLst>
            <pc:docMk/>
            <pc:sldMk cId="617161113" sldId="2535"/>
            <ac:spMk id="28" creationId="{BA462A97-564A-4F79-9AD4-A72C6CB8A1C8}"/>
          </ac:spMkLst>
        </pc:spChg>
        <pc:spChg chg="mod">
          <ac:chgData name="Adrián Del Rincón López" userId="7f8c5544-0bf8-4b79-95d9-ab345b224e7a" providerId="ADAL" clId="{9CC41A4A-85B2-41D3-93A1-DACE526CBCED}" dt="2019-05-28T19:50:38.731" v="497" actId="164"/>
          <ac:spMkLst>
            <pc:docMk/>
            <pc:sldMk cId="617161113" sldId="2535"/>
            <ac:spMk id="30" creationId="{9880867F-C7A5-4EAF-887F-0813A3FA729D}"/>
          </ac:spMkLst>
        </pc:spChg>
        <pc:spChg chg="mod">
          <ac:chgData name="Adrián Del Rincón López" userId="7f8c5544-0bf8-4b79-95d9-ab345b224e7a" providerId="ADAL" clId="{9CC41A4A-85B2-41D3-93A1-DACE526CBCED}" dt="2019-05-28T19:50:38.731" v="497" actId="164"/>
          <ac:spMkLst>
            <pc:docMk/>
            <pc:sldMk cId="617161113" sldId="2535"/>
            <ac:spMk id="31" creationId="{B1A82627-749F-46BB-B51E-C37F2936A495}"/>
          </ac:spMkLst>
        </pc:spChg>
        <pc:spChg chg="mod">
          <ac:chgData name="Adrián Del Rincón López" userId="7f8c5544-0bf8-4b79-95d9-ab345b224e7a" providerId="ADAL" clId="{9CC41A4A-85B2-41D3-93A1-DACE526CBCED}" dt="2019-05-28T19:50:38.731" v="497" actId="164"/>
          <ac:spMkLst>
            <pc:docMk/>
            <pc:sldMk cId="617161113" sldId="2535"/>
            <ac:spMk id="32" creationId="{27EA4689-0346-409A-B0A9-DCA75E4A41B7}"/>
          </ac:spMkLst>
        </pc:spChg>
        <pc:spChg chg="mod">
          <ac:chgData name="Adrián Del Rincón López" userId="7f8c5544-0bf8-4b79-95d9-ab345b224e7a" providerId="ADAL" clId="{9CC41A4A-85B2-41D3-93A1-DACE526CBCED}" dt="2019-05-28T19:50:38.731" v="497" actId="164"/>
          <ac:spMkLst>
            <pc:docMk/>
            <pc:sldMk cId="617161113" sldId="2535"/>
            <ac:spMk id="33" creationId="{97474936-57DE-4802-8F7A-8CA87ED9782A}"/>
          </ac:spMkLst>
        </pc:spChg>
        <pc:spChg chg="mod">
          <ac:chgData name="Adrián Del Rincón López" userId="7f8c5544-0bf8-4b79-95d9-ab345b224e7a" providerId="ADAL" clId="{9CC41A4A-85B2-41D3-93A1-DACE526CBCED}" dt="2019-05-28T19:50:38.731" v="497" actId="164"/>
          <ac:spMkLst>
            <pc:docMk/>
            <pc:sldMk cId="617161113" sldId="2535"/>
            <ac:spMk id="35" creationId="{DE55B3C6-A71E-4D84-8C8D-4C4375AD2195}"/>
          </ac:spMkLst>
        </pc:spChg>
        <pc:grpChg chg="add mod">
          <ac:chgData name="Adrián Del Rincón López" userId="7f8c5544-0bf8-4b79-95d9-ab345b224e7a" providerId="ADAL" clId="{9CC41A4A-85B2-41D3-93A1-DACE526CBCED}" dt="2019-05-28T19:50:47.659" v="498" actId="1076"/>
          <ac:grpSpMkLst>
            <pc:docMk/>
            <pc:sldMk cId="617161113" sldId="2535"/>
            <ac:grpSpMk id="22" creationId="{54426F5C-86FE-4DB6-B95B-F13177C8D9A8}"/>
          </ac:grpSpMkLst>
        </pc:grpChg>
        <pc:grpChg chg="mod">
          <ac:chgData name="Adrián Del Rincón López" userId="7f8c5544-0bf8-4b79-95d9-ab345b224e7a" providerId="ADAL" clId="{9CC41A4A-85B2-41D3-93A1-DACE526CBCED}" dt="2019-05-28T19:50:47.659" v="498" actId="1076"/>
          <ac:grpSpMkLst>
            <pc:docMk/>
            <pc:sldMk cId="617161113" sldId="2535"/>
            <ac:grpSpMk id="24" creationId="{31B34AEC-A1E8-4BA4-B9F8-837600A5E0A0}"/>
          </ac:grpSpMkLst>
        </pc:grpChg>
        <pc:grpChg chg="mod">
          <ac:chgData name="Adrián Del Rincón López" userId="7f8c5544-0bf8-4b79-95d9-ab345b224e7a" providerId="ADAL" clId="{9CC41A4A-85B2-41D3-93A1-DACE526CBCED}" dt="2019-05-28T19:50:47.659" v="498" actId="1076"/>
          <ac:grpSpMkLst>
            <pc:docMk/>
            <pc:sldMk cId="617161113" sldId="2535"/>
            <ac:grpSpMk id="25" creationId="{3BE9BCA8-2BF7-4DA6-B950-BFB25876380A}"/>
          </ac:grpSpMkLst>
        </pc:grpChg>
        <pc:grpChg chg="mod">
          <ac:chgData name="Adrián Del Rincón López" userId="7f8c5544-0bf8-4b79-95d9-ab345b224e7a" providerId="ADAL" clId="{9CC41A4A-85B2-41D3-93A1-DACE526CBCED}" dt="2019-05-28T19:50:47.659" v="498" actId="1076"/>
          <ac:grpSpMkLst>
            <pc:docMk/>
            <pc:sldMk cId="617161113" sldId="2535"/>
            <ac:grpSpMk id="26" creationId="{801FE2A5-B01C-4247-9B3E-A259337138F1}"/>
          </ac:grpSpMkLst>
        </pc:grpChg>
        <pc:grpChg chg="mod">
          <ac:chgData name="Adrián Del Rincón López" userId="7f8c5544-0bf8-4b79-95d9-ab345b224e7a" providerId="ADAL" clId="{9CC41A4A-85B2-41D3-93A1-DACE526CBCED}" dt="2019-05-28T19:50:47.659" v="498" actId="1076"/>
          <ac:grpSpMkLst>
            <pc:docMk/>
            <pc:sldMk cId="617161113" sldId="2535"/>
            <ac:grpSpMk id="27" creationId="{13A574D0-EE77-42DC-A570-1E8752186F50}"/>
          </ac:grpSpMkLst>
        </pc:grpChg>
        <pc:picChg chg="mod">
          <ac:chgData name="Adrián Del Rincón López" userId="7f8c5544-0bf8-4b79-95d9-ab345b224e7a" providerId="ADAL" clId="{9CC41A4A-85B2-41D3-93A1-DACE526CBCED}" dt="2019-05-28T19:50:38.731" v="497" actId="164"/>
          <ac:picMkLst>
            <pc:docMk/>
            <pc:sldMk cId="617161113" sldId="2535"/>
            <ac:picMk id="21" creationId="{9FD269A1-E772-4369-BB0B-16D8FF3350B0}"/>
          </ac:picMkLst>
        </pc:picChg>
        <pc:picChg chg="mod">
          <ac:chgData name="Adrián Del Rincón López" userId="7f8c5544-0bf8-4b79-95d9-ab345b224e7a" providerId="ADAL" clId="{9CC41A4A-85B2-41D3-93A1-DACE526CBCED}" dt="2019-05-28T19:50:38.731" v="497" actId="164"/>
          <ac:picMkLst>
            <pc:docMk/>
            <pc:sldMk cId="617161113" sldId="2535"/>
            <ac:picMk id="132098" creationId="{AB9594F3-2A37-4980-B08F-AE4807F9292A}"/>
          </ac:picMkLst>
        </pc:picChg>
      </pc:sldChg>
      <pc:sldChg chg="addSp delSp modSp modTransition">
        <pc:chgData name="Adrián Del Rincón López" userId="7f8c5544-0bf8-4b79-95d9-ab345b224e7a" providerId="ADAL" clId="{9CC41A4A-85B2-41D3-93A1-DACE526CBCED}" dt="2019-05-28T19:49:41.681" v="490" actId="1076"/>
        <pc:sldMkLst>
          <pc:docMk/>
          <pc:sldMk cId="2546963871" sldId="10066"/>
        </pc:sldMkLst>
        <pc:spChg chg="mod">
          <ac:chgData name="Adrián Del Rincón López" userId="7f8c5544-0bf8-4b79-95d9-ab345b224e7a" providerId="ADAL" clId="{9CC41A4A-85B2-41D3-93A1-DACE526CBCED}" dt="2019-05-28T19:43:56.778" v="476" actId="14100"/>
          <ac:spMkLst>
            <pc:docMk/>
            <pc:sldMk cId="2546963871" sldId="10066"/>
            <ac:spMk id="2" creationId="{0A1308D7-DB18-4177-A5BB-AEA9B35560E5}"/>
          </ac:spMkLst>
        </pc:spChg>
        <pc:spChg chg="add del mod">
          <ac:chgData name="Adrián Del Rincón López" userId="7f8c5544-0bf8-4b79-95d9-ab345b224e7a" providerId="ADAL" clId="{9CC41A4A-85B2-41D3-93A1-DACE526CBCED}" dt="2019-05-28T19:43:33.702" v="474" actId="478"/>
          <ac:spMkLst>
            <pc:docMk/>
            <pc:sldMk cId="2546963871" sldId="10066"/>
            <ac:spMk id="3" creationId="{71ADED72-B8A3-407A-9A5E-86A2F1E1567A}"/>
          </ac:spMkLst>
        </pc:spChg>
        <pc:spChg chg="mod">
          <ac:chgData name="Adrián Del Rincón López" userId="7f8c5544-0bf8-4b79-95d9-ab345b224e7a" providerId="ADAL" clId="{9CC41A4A-85B2-41D3-93A1-DACE526CBCED}" dt="2019-05-28T19:49:23.991" v="489" actId="164"/>
          <ac:spMkLst>
            <pc:docMk/>
            <pc:sldMk cId="2546963871" sldId="10066"/>
            <ac:spMk id="25" creationId="{431CE3BB-632A-4B3E-87A0-FEB84CCE2AC6}"/>
          </ac:spMkLst>
        </pc:spChg>
        <pc:spChg chg="mod">
          <ac:chgData name="Adrián Del Rincón López" userId="7f8c5544-0bf8-4b79-95d9-ab345b224e7a" providerId="ADAL" clId="{9CC41A4A-85B2-41D3-93A1-DACE526CBCED}" dt="2019-05-28T19:49:23.991" v="489" actId="164"/>
          <ac:spMkLst>
            <pc:docMk/>
            <pc:sldMk cId="2546963871" sldId="10066"/>
            <ac:spMk id="26" creationId="{B2768C87-F8FE-4F62-9B57-8D62148F5632}"/>
          </ac:spMkLst>
        </pc:spChg>
        <pc:spChg chg="mod">
          <ac:chgData name="Adrián Del Rincón López" userId="7f8c5544-0bf8-4b79-95d9-ab345b224e7a" providerId="ADAL" clId="{9CC41A4A-85B2-41D3-93A1-DACE526CBCED}" dt="2019-05-28T19:49:23.991" v="489" actId="164"/>
          <ac:spMkLst>
            <pc:docMk/>
            <pc:sldMk cId="2546963871" sldId="10066"/>
            <ac:spMk id="27" creationId="{D6702F47-337E-432F-98FE-51469A72DEDA}"/>
          </ac:spMkLst>
        </pc:spChg>
        <pc:spChg chg="del">
          <ac:chgData name="Adrián Del Rincón López" userId="7f8c5544-0bf8-4b79-95d9-ab345b224e7a" providerId="ADAL" clId="{9CC41A4A-85B2-41D3-93A1-DACE526CBCED}" dt="2019-05-28T19:48:44.326" v="483" actId="478"/>
          <ac:spMkLst>
            <pc:docMk/>
            <pc:sldMk cId="2546963871" sldId="10066"/>
            <ac:spMk id="28" creationId="{3E21944D-4F77-4A03-967F-0AC5F42D9EA8}"/>
          </ac:spMkLst>
        </pc:spChg>
        <pc:spChg chg="del">
          <ac:chgData name="Adrián Del Rincón López" userId="7f8c5544-0bf8-4b79-95d9-ab345b224e7a" providerId="ADAL" clId="{9CC41A4A-85B2-41D3-93A1-DACE526CBCED}" dt="2019-05-28T19:48:48.100" v="484" actId="478"/>
          <ac:spMkLst>
            <pc:docMk/>
            <pc:sldMk cId="2546963871" sldId="10066"/>
            <ac:spMk id="32" creationId="{688686FC-526A-4C1E-90DC-6291C5F058EF}"/>
          </ac:spMkLst>
        </pc:spChg>
        <pc:spChg chg="del">
          <ac:chgData name="Adrián Del Rincón López" userId="7f8c5544-0bf8-4b79-95d9-ab345b224e7a" providerId="ADAL" clId="{9CC41A4A-85B2-41D3-93A1-DACE526CBCED}" dt="2019-05-28T19:48:52.012" v="485" actId="478"/>
          <ac:spMkLst>
            <pc:docMk/>
            <pc:sldMk cId="2546963871" sldId="10066"/>
            <ac:spMk id="36" creationId="{98C45569-F45A-4450-98E9-9270AC421914}"/>
          </ac:spMkLst>
        </pc:spChg>
        <pc:spChg chg="del mod">
          <ac:chgData name="Adrián Del Rincón López" userId="7f8c5544-0bf8-4b79-95d9-ab345b224e7a" providerId="ADAL" clId="{9CC41A4A-85B2-41D3-93A1-DACE526CBCED}" dt="2019-05-28T19:48:39.812" v="482" actId="478"/>
          <ac:spMkLst>
            <pc:docMk/>
            <pc:sldMk cId="2546963871" sldId="10066"/>
            <ac:spMk id="37" creationId="{78BBF708-9677-46F9-85E9-08327CB91F23}"/>
          </ac:spMkLst>
        </pc:spChg>
        <pc:spChg chg="mod">
          <ac:chgData name="Adrián Del Rincón López" userId="7f8c5544-0bf8-4b79-95d9-ab345b224e7a" providerId="ADAL" clId="{9CC41A4A-85B2-41D3-93A1-DACE526CBCED}" dt="2019-05-28T19:49:23.991" v="489" actId="164"/>
          <ac:spMkLst>
            <pc:docMk/>
            <pc:sldMk cId="2546963871" sldId="10066"/>
            <ac:spMk id="38" creationId="{93DDA144-D699-4275-8D69-C1A57B5AB301}"/>
          </ac:spMkLst>
        </pc:spChg>
        <pc:spChg chg="mod">
          <ac:chgData name="Adrián Del Rincón López" userId="7f8c5544-0bf8-4b79-95d9-ab345b224e7a" providerId="ADAL" clId="{9CC41A4A-85B2-41D3-93A1-DACE526CBCED}" dt="2019-05-28T19:49:23.991" v="489" actId="164"/>
          <ac:spMkLst>
            <pc:docMk/>
            <pc:sldMk cId="2546963871" sldId="10066"/>
            <ac:spMk id="40" creationId="{C9E384AE-CA2E-43D1-BB2D-ED764BDB577F}"/>
          </ac:spMkLst>
        </pc:spChg>
        <pc:spChg chg="mod">
          <ac:chgData name="Adrián Del Rincón López" userId="7f8c5544-0bf8-4b79-95d9-ab345b224e7a" providerId="ADAL" clId="{9CC41A4A-85B2-41D3-93A1-DACE526CBCED}" dt="2019-05-28T19:49:23.991" v="489" actId="164"/>
          <ac:spMkLst>
            <pc:docMk/>
            <pc:sldMk cId="2546963871" sldId="10066"/>
            <ac:spMk id="41" creationId="{B3CF6B14-6B93-4E6A-867E-CB47CE093BD8}"/>
          </ac:spMkLst>
        </pc:spChg>
        <pc:spChg chg="mod">
          <ac:chgData name="Adrián Del Rincón López" userId="7f8c5544-0bf8-4b79-95d9-ab345b224e7a" providerId="ADAL" clId="{9CC41A4A-85B2-41D3-93A1-DACE526CBCED}" dt="2019-05-28T19:49:23.991" v="489" actId="164"/>
          <ac:spMkLst>
            <pc:docMk/>
            <pc:sldMk cId="2546963871" sldId="10066"/>
            <ac:spMk id="43" creationId="{8F2BA5D9-17D6-47E3-AFF6-09FFC3A3A391}"/>
          </ac:spMkLst>
        </pc:spChg>
        <pc:spChg chg="mod">
          <ac:chgData name="Adrián Del Rincón López" userId="7f8c5544-0bf8-4b79-95d9-ab345b224e7a" providerId="ADAL" clId="{9CC41A4A-85B2-41D3-93A1-DACE526CBCED}" dt="2019-05-28T19:49:23.991" v="489" actId="164"/>
          <ac:spMkLst>
            <pc:docMk/>
            <pc:sldMk cId="2546963871" sldId="10066"/>
            <ac:spMk id="44" creationId="{A4E63B2B-BF25-4A8E-A43B-28EDDE9F7637}"/>
          </ac:spMkLst>
        </pc:spChg>
        <pc:spChg chg="mod">
          <ac:chgData name="Adrián Del Rincón López" userId="7f8c5544-0bf8-4b79-95d9-ab345b224e7a" providerId="ADAL" clId="{9CC41A4A-85B2-41D3-93A1-DACE526CBCED}" dt="2019-05-28T19:49:23.991" v="489" actId="164"/>
          <ac:spMkLst>
            <pc:docMk/>
            <pc:sldMk cId="2546963871" sldId="10066"/>
            <ac:spMk id="45" creationId="{5841E3BB-6186-4342-95BB-505E2A9DEC08}"/>
          </ac:spMkLst>
        </pc:spChg>
        <pc:spChg chg="mod">
          <ac:chgData name="Adrián Del Rincón López" userId="7f8c5544-0bf8-4b79-95d9-ab345b224e7a" providerId="ADAL" clId="{9CC41A4A-85B2-41D3-93A1-DACE526CBCED}" dt="2019-05-28T19:49:23.991" v="489" actId="164"/>
          <ac:spMkLst>
            <pc:docMk/>
            <pc:sldMk cId="2546963871" sldId="10066"/>
            <ac:spMk id="47" creationId="{5084E31B-CDD7-4D3B-B49E-3842BB8EB7DC}"/>
          </ac:spMkLst>
        </pc:spChg>
        <pc:spChg chg="mod">
          <ac:chgData name="Adrián Del Rincón López" userId="7f8c5544-0bf8-4b79-95d9-ab345b224e7a" providerId="ADAL" clId="{9CC41A4A-85B2-41D3-93A1-DACE526CBCED}" dt="2019-05-28T19:49:23.991" v="489" actId="164"/>
          <ac:spMkLst>
            <pc:docMk/>
            <pc:sldMk cId="2546963871" sldId="10066"/>
            <ac:spMk id="48" creationId="{A3F82C7F-4826-4EAC-B09C-A01CD625A05C}"/>
          </ac:spMkLst>
        </pc:spChg>
        <pc:spChg chg="mod">
          <ac:chgData name="Adrián Del Rincón López" userId="7f8c5544-0bf8-4b79-95d9-ab345b224e7a" providerId="ADAL" clId="{9CC41A4A-85B2-41D3-93A1-DACE526CBCED}" dt="2019-05-28T19:49:23.991" v="489" actId="164"/>
          <ac:spMkLst>
            <pc:docMk/>
            <pc:sldMk cId="2546963871" sldId="10066"/>
            <ac:spMk id="50" creationId="{45C0826F-EAFE-469B-8D93-8B62480635EC}"/>
          </ac:spMkLst>
        </pc:spChg>
        <pc:spChg chg="mod">
          <ac:chgData name="Adrián Del Rincón López" userId="7f8c5544-0bf8-4b79-95d9-ab345b224e7a" providerId="ADAL" clId="{9CC41A4A-85B2-41D3-93A1-DACE526CBCED}" dt="2019-05-28T19:49:23.991" v="489" actId="164"/>
          <ac:spMkLst>
            <pc:docMk/>
            <pc:sldMk cId="2546963871" sldId="10066"/>
            <ac:spMk id="52" creationId="{69010C29-A33A-4BA3-B1AB-1660E803962B}"/>
          </ac:spMkLst>
        </pc:spChg>
        <pc:spChg chg="mod">
          <ac:chgData name="Adrián Del Rincón López" userId="7f8c5544-0bf8-4b79-95d9-ab345b224e7a" providerId="ADAL" clId="{9CC41A4A-85B2-41D3-93A1-DACE526CBCED}" dt="2019-05-28T19:49:23.991" v="489" actId="164"/>
          <ac:spMkLst>
            <pc:docMk/>
            <pc:sldMk cId="2546963871" sldId="10066"/>
            <ac:spMk id="53" creationId="{D2ACE1E4-2DAC-433C-8230-E902F73669CA}"/>
          </ac:spMkLst>
        </pc:spChg>
        <pc:spChg chg="mod">
          <ac:chgData name="Adrián Del Rincón López" userId="7f8c5544-0bf8-4b79-95d9-ab345b224e7a" providerId="ADAL" clId="{9CC41A4A-85B2-41D3-93A1-DACE526CBCED}" dt="2019-05-28T19:49:23.991" v="489" actId="164"/>
          <ac:spMkLst>
            <pc:docMk/>
            <pc:sldMk cId="2546963871" sldId="10066"/>
            <ac:spMk id="54" creationId="{96C2CA81-6E24-486D-8CD5-6BB10B097A6D}"/>
          </ac:spMkLst>
        </pc:spChg>
        <pc:spChg chg="del mod">
          <ac:chgData name="Adrián Del Rincón López" userId="7f8c5544-0bf8-4b79-95d9-ab345b224e7a" providerId="ADAL" clId="{9CC41A4A-85B2-41D3-93A1-DACE526CBCED}" dt="2019-05-28T19:49:09.226" v="487" actId="478"/>
          <ac:spMkLst>
            <pc:docMk/>
            <pc:sldMk cId="2546963871" sldId="10066"/>
            <ac:spMk id="58" creationId="{5EF18167-CA6D-4442-935C-8B3862384731}"/>
          </ac:spMkLst>
        </pc:spChg>
        <pc:spChg chg="mod">
          <ac:chgData name="Adrián Del Rincón López" userId="7f8c5544-0bf8-4b79-95d9-ab345b224e7a" providerId="ADAL" clId="{9CC41A4A-85B2-41D3-93A1-DACE526CBCED}" dt="2019-05-28T19:49:23.991" v="489" actId="164"/>
          <ac:spMkLst>
            <pc:docMk/>
            <pc:sldMk cId="2546963871" sldId="10066"/>
            <ac:spMk id="63" creationId="{1D238F16-5FE9-4209-BBFA-446065FCD69F}"/>
          </ac:spMkLst>
        </pc:spChg>
        <pc:spChg chg="mod">
          <ac:chgData name="Adrián Del Rincón López" userId="7f8c5544-0bf8-4b79-95d9-ab345b224e7a" providerId="ADAL" clId="{9CC41A4A-85B2-41D3-93A1-DACE526CBCED}" dt="2019-05-28T19:49:23.991" v="489" actId="164"/>
          <ac:spMkLst>
            <pc:docMk/>
            <pc:sldMk cId="2546963871" sldId="10066"/>
            <ac:spMk id="65" creationId="{F4ADC8C9-69A5-4B09-9FFC-3EAC572DF919}"/>
          </ac:spMkLst>
        </pc:spChg>
        <pc:spChg chg="mod">
          <ac:chgData name="Adrián Del Rincón López" userId="7f8c5544-0bf8-4b79-95d9-ab345b224e7a" providerId="ADAL" clId="{9CC41A4A-85B2-41D3-93A1-DACE526CBCED}" dt="2019-05-28T19:49:23.991" v="489" actId="164"/>
          <ac:spMkLst>
            <pc:docMk/>
            <pc:sldMk cId="2546963871" sldId="10066"/>
            <ac:spMk id="67" creationId="{3FECCF71-683B-41DA-89CC-F25FA9A418F1}"/>
          </ac:spMkLst>
        </pc:spChg>
        <pc:spChg chg="mod">
          <ac:chgData name="Adrián Del Rincón López" userId="7f8c5544-0bf8-4b79-95d9-ab345b224e7a" providerId="ADAL" clId="{9CC41A4A-85B2-41D3-93A1-DACE526CBCED}" dt="2019-05-28T19:49:23.991" v="489" actId="164"/>
          <ac:spMkLst>
            <pc:docMk/>
            <pc:sldMk cId="2546963871" sldId="10066"/>
            <ac:spMk id="68" creationId="{F4B1C000-8819-4EBF-9559-33A34A464258}"/>
          </ac:spMkLst>
        </pc:spChg>
        <pc:spChg chg="mod">
          <ac:chgData name="Adrián Del Rincón López" userId="7f8c5544-0bf8-4b79-95d9-ab345b224e7a" providerId="ADAL" clId="{9CC41A4A-85B2-41D3-93A1-DACE526CBCED}" dt="2019-05-28T19:49:23.991" v="489" actId="164"/>
          <ac:spMkLst>
            <pc:docMk/>
            <pc:sldMk cId="2546963871" sldId="10066"/>
            <ac:spMk id="69" creationId="{6A9A3110-A034-4F1D-A47D-9BE62A164F09}"/>
          </ac:spMkLst>
        </pc:spChg>
        <pc:spChg chg="mod">
          <ac:chgData name="Adrián Del Rincón López" userId="7f8c5544-0bf8-4b79-95d9-ab345b224e7a" providerId="ADAL" clId="{9CC41A4A-85B2-41D3-93A1-DACE526CBCED}" dt="2019-05-28T19:49:23.991" v="489" actId="164"/>
          <ac:spMkLst>
            <pc:docMk/>
            <pc:sldMk cId="2546963871" sldId="10066"/>
            <ac:spMk id="70" creationId="{679C4BFB-AC24-43EC-98F1-E6BD856D5BF3}"/>
          </ac:spMkLst>
        </pc:spChg>
        <pc:grpChg chg="add mod">
          <ac:chgData name="Adrián Del Rincón López" userId="7f8c5544-0bf8-4b79-95d9-ab345b224e7a" providerId="ADAL" clId="{9CC41A4A-85B2-41D3-93A1-DACE526CBCED}" dt="2019-05-28T19:49:41.681" v="490" actId="1076"/>
          <ac:grpSpMkLst>
            <pc:docMk/>
            <pc:sldMk cId="2546963871" sldId="10066"/>
            <ac:grpSpMk id="4" creationId="{C5FCA920-C92B-4AF8-853F-73CA3483653F}"/>
          </ac:grpSpMkLst>
        </pc:grpChg>
        <pc:grpChg chg="mod">
          <ac:chgData name="Adrián Del Rincón López" userId="7f8c5544-0bf8-4b79-95d9-ab345b224e7a" providerId="ADAL" clId="{9CC41A4A-85B2-41D3-93A1-DACE526CBCED}" dt="2019-05-28T19:49:41.681" v="490" actId="1076"/>
          <ac:grpSpMkLst>
            <pc:docMk/>
            <pc:sldMk cId="2546963871" sldId="10066"/>
            <ac:grpSpMk id="29" creationId="{41A2054A-82A5-4713-82C4-08FA1882E5E4}"/>
          </ac:grpSpMkLst>
        </pc:grpChg>
        <pc:grpChg chg="mod">
          <ac:chgData name="Adrián Del Rincón López" userId="7f8c5544-0bf8-4b79-95d9-ab345b224e7a" providerId="ADAL" clId="{9CC41A4A-85B2-41D3-93A1-DACE526CBCED}" dt="2019-05-28T19:49:41.681" v="490" actId="1076"/>
          <ac:grpSpMkLst>
            <pc:docMk/>
            <pc:sldMk cId="2546963871" sldId="10066"/>
            <ac:grpSpMk id="33" creationId="{EADFF36D-0438-4EA8-A6BD-A3AD4C54376E}"/>
          </ac:grpSpMkLst>
        </pc:grpChg>
        <pc:picChg chg="mod">
          <ac:chgData name="Adrián Del Rincón López" userId="7f8c5544-0bf8-4b79-95d9-ab345b224e7a" providerId="ADAL" clId="{9CC41A4A-85B2-41D3-93A1-DACE526CBCED}" dt="2019-05-28T19:49:23.991" v="489" actId="164"/>
          <ac:picMkLst>
            <pc:docMk/>
            <pc:sldMk cId="2546963871" sldId="10066"/>
            <ac:picMk id="20" creationId="{A1A223BD-400D-465F-8C59-A89CFBEDDF6C}"/>
          </ac:picMkLst>
        </pc:picChg>
        <pc:picChg chg="mod">
          <ac:chgData name="Adrián Del Rincón López" userId="7f8c5544-0bf8-4b79-95d9-ab345b224e7a" providerId="ADAL" clId="{9CC41A4A-85B2-41D3-93A1-DACE526CBCED}" dt="2019-05-28T19:49:23.991" v="489" actId="164"/>
          <ac:picMkLst>
            <pc:docMk/>
            <pc:sldMk cId="2546963871" sldId="10066"/>
            <ac:picMk id="1026" creationId="{286AB9E5-BDB6-4A35-B267-19D7D33D95FA}"/>
          </ac:picMkLst>
        </pc:picChg>
        <pc:picChg chg="mod">
          <ac:chgData name="Adrián Del Rincón López" userId="7f8c5544-0bf8-4b79-95d9-ab345b224e7a" providerId="ADAL" clId="{9CC41A4A-85B2-41D3-93A1-DACE526CBCED}" dt="2019-05-28T19:49:23.991" v="489" actId="164"/>
          <ac:picMkLst>
            <pc:docMk/>
            <pc:sldMk cId="2546963871" sldId="10066"/>
            <ac:picMk id="1028" creationId="{77B230EA-96B7-4837-B707-7967FE6D631E}"/>
          </ac:picMkLst>
        </pc:picChg>
        <pc:picChg chg="mod">
          <ac:chgData name="Adrián Del Rincón López" userId="7f8c5544-0bf8-4b79-95d9-ab345b224e7a" providerId="ADAL" clId="{9CC41A4A-85B2-41D3-93A1-DACE526CBCED}" dt="2019-05-28T19:49:23.991" v="489" actId="164"/>
          <ac:picMkLst>
            <pc:docMk/>
            <pc:sldMk cId="2546963871" sldId="10066"/>
            <ac:picMk id="1030" creationId="{AFEDED7B-1534-48DB-8AD5-0A55D5A583EA}"/>
          </ac:picMkLst>
        </pc:picChg>
        <pc:picChg chg="mod">
          <ac:chgData name="Adrián Del Rincón López" userId="7f8c5544-0bf8-4b79-95d9-ab345b224e7a" providerId="ADAL" clId="{9CC41A4A-85B2-41D3-93A1-DACE526CBCED}" dt="2019-05-28T19:49:23.991" v="489" actId="164"/>
          <ac:picMkLst>
            <pc:docMk/>
            <pc:sldMk cId="2546963871" sldId="10066"/>
            <ac:picMk id="1032" creationId="{82017EBB-41AE-4C8D-8B15-93BC6418DD56}"/>
          </ac:picMkLst>
        </pc:picChg>
        <pc:picChg chg="mod">
          <ac:chgData name="Adrián Del Rincón López" userId="7f8c5544-0bf8-4b79-95d9-ab345b224e7a" providerId="ADAL" clId="{9CC41A4A-85B2-41D3-93A1-DACE526CBCED}" dt="2019-05-28T19:49:23.991" v="489" actId="164"/>
          <ac:picMkLst>
            <pc:docMk/>
            <pc:sldMk cId="2546963871" sldId="10066"/>
            <ac:picMk id="1034" creationId="{9E494B83-71A6-431D-9B41-678271E2DBD9}"/>
          </ac:picMkLst>
        </pc:picChg>
        <pc:picChg chg="mod">
          <ac:chgData name="Adrián Del Rincón López" userId="7f8c5544-0bf8-4b79-95d9-ab345b224e7a" providerId="ADAL" clId="{9CC41A4A-85B2-41D3-93A1-DACE526CBCED}" dt="2019-05-28T19:49:23.991" v="489" actId="164"/>
          <ac:picMkLst>
            <pc:docMk/>
            <pc:sldMk cId="2546963871" sldId="10066"/>
            <ac:picMk id="1036" creationId="{614EF35D-95DE-439E-85F0-A325602752F0}"/>
          </ac:picMkLst>
        </pc:picChg>
        <pc:picChg chg="mod">
          <ac:chgData name="Adrián Del Rincón López" userId="7f8c5544-0bf8-4b79-95d9-ab345b224e7a" providerId="ADAL" clId="{9CC41A4A-85B2-41D3-93A1-DACE526CBCED}" dt="2019-05-28T19:49:23.991" v="489" actId="164"/>
          <ac:picMkLst>
            <pc:docMk/>
            <pc:sldMk cId="2546963871" sldId="10066"/>
            <ac:picMk id="1038" creationId="{72E6CF41-A370-448D-BEB5-70F87EBAF660}"/>
          </ac:picMkLst>
        </pc:picChg>
        <pc:picChg chg="mod">
          <ac:chgData name="Adrián Del Rincón López" userId="7f8c5544-0bf8-4b79-95d9-ab345b224e7a" providerId="ADAL" clId="{9CC41A4A-85B2-41D3-93A1-DACE526CBCED}" dt="2019-05-28T19:49:23.991" v="489" actId="164"/>
          <ac:picMkLst>
            <pc:docMk/>
            <pc:sldMk cId="2546963871" sldId="10066"/>
            <ac:picMk id="1040" creationId="{01803BD9-9745-4682-84F9-A910551850E1}"/>
          </ac:picMkLst>
        </pc:picChg>
      </pc:sldChg>
      <pc:sldChg chg="addSp delSp modSp modTransition">
        <pc:chgData name="Adrián Del Rincón López" userId="7f8c5544-0bf8-4b79-95d9-ab345b224e7a" providerId="ADAL" clId="{9CC41A4A-85B2-41D3-93A1-DACE526CBCED}" dt="2019-05-28T20:09:02.345" v="559" actId="403"/>
        <pc:sldMkLst>
          <pc:docMk/>
          <pc:sldMk cId="423556584" sldId="10074"/>
        </pc:sldMkLst>
        <pc:spChg chg="add del mod">
          <ac:chgData name="Adrián Del Rincón López" userId="7f8c5544-0bf8-4b79-95d9-ab345b224e7a" providerId="ADAL" clId="{9CC41A4A-85B2-41D3-93A1-DACE526CBCED}" dt="2019-05-28T20:08:17.969" v="554" actId="478"/>
          <ac:spMkLst>
            <pc:docMk/>
            <pc:sldMk cId="423556584" sldId="10074"/>
            <ac:spMk id="3" creationId="{334A7ED0-0FB9-48B6-BDA7-F5CB805C08DA}"/>
          </ac:spMkLst>
        </pc:spChg>
        <pc:spChg chg="mod">
          <ac:chgData name="Adrián Del Rincón López" userId="7f8c5544-0bf8-4b79-95d9-ab345b224e7a" providerId="ADAL" clId="{9CC41A4A-85B2-41D3-93A1-DACE526CBCED}" dt="2019-05-28T20:09:02.345" v="559" actId="403"/>
          <ac:spMkLst>
            <pc:docMk/>
            <pc:sldMk cId="423556584" sldId="10074"/>
            <ac:spMk id="4" creationId="{7903E50E-5208-43A6-85DC-2CF118C50A68}"/>
          </ac:spMkLst>
        </pc:spChg>
        <pc:spChg chg="mod">
          <ac:chgData name="Adrián Del Rincón López" userId="7f8c5544-0bf8-4b79-95d9-ab345b224e7a" providerId="ADAL" clId="{9CC41A4A-85B2-41D3-93A1-DACE526CBCED}" dt="2019-05-28T20:08:46.119" v="557" actId="164"/>
          <ac:spMkLst>
            <pc:docMk/>
            <pc:sldMk cId="423556584" sldId="10074"/>
            <ac:spMk id="15" creationId="{E1E8FFCA-4683-4F7F-9242-FFD3ADC52D9A}"/>
          </ac:spMkLst>
        </pc:spChg>
        <pc:spChg chg="mod">
          <ac:chgData name="Adrián Del Rincón López" userId="7f8c5544-0bf8-4b79-95d9-ab345b224e7a" providerId="ADAL" clId="{9CC41A4A-85B2-41D3-93A1-DACE526CBCED}" dt="2019-05-28T20:08:46.119" v="557" actId="164"/>
          <ac:spMkLst>
            <pc:docMk/>
            <pc:sldMk cId="423556584" sldId="10074"/>
            <ac:spMk id="16" creationId="{0CFF7274-EE18-44A5-97F8-6BF0215BD70E}"/>
          </ac:spMkLst>
        </pc:spChg>
        <pc:spChg chg="mod">
          <ac:chgData name="Adrián Del Rincón López" userId="7f8c5544-0bf8-4b79-95d9-ab345b224e7a" providerId="ADAL" clId="{9CC41A4A-85B2-41D3-93A1-DACE526CBCED}" dt="2019-05-28T20:08:46.119" v="557" actId="164"/>
          <ac:spMkLst>
            <pc:docMk/>
            <pc:sldMk cId="423556584" sldId="10074"/>
            <ac:spMk id="17" creationId="{CB1EBEA4-EE6F-4CF2-9333-52C80676655A}"/>
          </ac:spMkLst>
        </pc:spChg>
        <pc:spChg chg="mod">
          <ac:chgData name="Adrián Del Rincón López" userId="7f8c5544-0bf8-4b79-95d9-ab345b224e7a" providerId="ADAL" clId="{9CC41A4A-85B2-41D3-93A1-DACE526CBCED}" dt="2019-05-28T20:08:46.119" v="557" actId="164"/>
          <ac:spMkLst>
            <pc:docMk/>
            <pc:sldMk cId="423556584" sldId="10074"/>
            <ac:spMk id="18" creationId="{5B52F393-16D2-4220-A1C2-F24348F4540B}"/>
          </ac:spMkLst>
        </pc:spChg>
        <pc:spChg chg="mod">
          <ac:chgData name="Adrián Del Rincón López" userId="7f8c5544-0bf8-4b79-95d9-ab345b224e7a" providerId="ADAL" clId="{9CC41A4A-85B2-41D3-93A1-DACE526CBCED}" dt="2019-05-28T20:08:46.119" v="557" actId="164"/>
          <ac:spMkLst>
            <pc:docMk/>
            <pc:sldMk cId="423556584" sldId="10074"/>
            <ac:spMk id="19" creationId="{2FE2AA70-0F95-4755-A6F9-BE7AD232FB0F}"/>
          </ac:spMkLst>
        </pc:spChg>
        <pc:spChg chg="mod">
          <ac:chgData name="Adrián Del Rincón López" userId="7f8c5544-0bf8-4b79-95d9-ab345b224e7a" providerId="ADAL" clId="{9CC41A4A-85B2-41D3-93A1-DACE526CBCED}" dt="2019-05-28T20:08:46.119" v="557" actId="164"/>
          <ac:spMkLst>
            <pc:docMk/>
            <pc:sldMk cId="423556584" sldId="10074"/>
            <ac:spMk id="20" creationId="{BACD0145-404C-4007-9B26-6AF799E3DC9F}"/>
          </ac:spMkLst>
        </pc:spChg>
        <pc:spChg chg="mod">
          <ac:chgData name="Adrián Del Rincón López" userId="7f8c5544-0bf8-4b79-95d9-ab345b224e7a" providerId="ADAL" clId="{9CC41A4A-85B2-41D3-93A1-DACE526CBCED}" dt="2019-05-28T20:08:46.119" v="557" actId="164"/>
          <ac:spMkLst>
            <pc:docMk/>
            <pc:sldMk cId="423556584" sldId="10074"/>
            <ac:spMk id="21" creationId="{C5FE2011-8595-4151-A8C7-5043412770C7}"/>
          </ac:spMkLst>
        </pc:spChg>
        <pc:spChg chg="mod">
          <ac:chgData name="Adrián Del Rincón López" userId="7f8c5544-0bf8-4b79-95d9-ab345b224e7a" providerId="ADAL" clId="{9CC41A4A-85B2-41D3-93A1-DACE526CBCED}" dt="2019-05-28T20:08:46.119" v="557" actId="164"/>
          <ac:spMkLst>
            <pc:docMk/>
            <pc:sldMk cId="423556584" sldId="10074"/>
            <ac:spMk id="22" creationId="{BF65FA91-B36F-4560-95AE-3F6230D9A879}"/>
          </ac:spMkLst>
        </pc:spChg>
        <pc:spChg chg="mod">
          <ac:chgData name="Adrián Del Rincón López" userId="7f8c5544-0bf8-4b79-95d9-ab345b224e7a" providerId="ADAL" clId="{9CC41A4A-85B2-41D3-93A1-DACE526CBCED}" dt="2019-05-28T20:08:46.119" v="557" actId="164"/>
          <ac:spMkLst>
            <pc:docMk/>
            <pc:sldMk cId="423556584" sldId="10074"/>
            <ac:spMk id="23" creationId="{64F13B3B-23FE-448A-82D7-0A4385BA6C1F}"/>
          </ac:spMkLst>
        </pc:spChg>
        <pc:spChg chg="mod">
          <ac:chgData name="Adrián Del Rincón López" userId="7f8c5544-0bf8-4b79-95d9-ab345b224e7a" providerId="ADAL" clId="{9CC41A4A-85B2-41D3-93A1-DACE526CBCED}" dt="2019-05-28T20:08:46.119" v="557" actId="164"/>
          <ac:spMkLst>
            <pc:docMk/>
            <pc:sldMk cId="423556584" sldId="10074"/>
            <ac:spMk id="24" creationId="{CCD199A4-ABD9-42F7-8361-5BAF2A4082D5}"/>
          </ac:spMkLst>
        </pc:spChg>
        <pc:spChg chg="mod">
          <ac:chgData name="Adrián Del Rincón López" userId="7f8c5544-0bf8-4b79-95d9-ab345b224e7a" providerId="ADAL" clId="{9CC41A4A-85B2-41D3-93A1-DACE526CBCED}" dt="2019-05-28T20:08:46.119" v="557" actId="164"/>
          <ac:spMkLst>
            <pc:docMk/>
            <pc:sldMk cId="423556584" sldId="10074"/>
            <ac:spMk id="25" creationId="{DF7CC311-6661-4303-B500-E3CAF3B350AF}"/>
          </ac:spMkLst>
        </pc:spChg>
        <pc:spChg chg="mod">
          <ac:chgData name="Adrián Del Rincón López" userId="7f8c5544-0bf8-4b79-95d9-ab345b224e7a" providerId="ADAL" clId="{9CC41A4A-85B2-41D3-93A1-DACE526CBCED}" dt="2019-05-28T20:08:46.119" v="557" actId="164"/>
          <ac:spMkLst>
            <pc:docMk/>
            <pc:sldMk cId="423556584" sldId="10074"/>
            <ac:spMk id="26" creationId="{6D7E098D-D5AE-4161-82BF-AA9615488161}"/>
          </ac:spMkLst>
        </pc:spChg>
        <pc:spChg chg="mod">
          <ac:chgData name="Adrián Del Rincón López" userId="7f8c5544-0bf8-4b79-95d9-ab345b224e7a" providerId="ADAL" clId="{9CC41A4A-85B2-41D3-93A1-DACE526CBCED}" dt="2019-05-28T20:08:46.119" v="557" actId="164"/>
          <ac:spMkLst>
            <pc:docMk/>
            <pc:sldMk cId="423556584" sldId="10074"/>
            <ac:spMk id="28" creationId="{3DA02AF2-1331-4BF6-BD51-4E85001EDA3E}"/>
          </ac:spMkLst>
        </pc:spChg>
        <pc:spChg chg="mod">
          <ac:chgData name="Adrián Del Rincón López" userId="7f8c5544-0bf8-4b79-95d9-ab345b224e7a" providerId="ADAL" clId="{9CC41A4A-85B2-41D3-93A1-DACE526CBCED}" dt="2019-05-28T20:08:46.119" v="557" actId="164"/>
          <ac:spMkLst>
            <pc:docMk/>
            <pc:sldMk cId="423556584" sldId="10074"/>
            <ac:spMk id="32" creationId="{5B0C5831-E280-4DC8-8E37-2DF2AE097D0E}"/>
          </ac:spMkLst>
        </pc:spChg>
        <pc:grpChg chg="add mod">
          <ac:chgData name="Adrián Del Rincón López" userId="7f8c5544-0bf8-4b79-95d9-ab345b224e7a" providerId="ADAL" clId="{9CC41A4A-85B2-41D3-93A1-DACE526CBCED}" dt="2019-05-28T20:08:56.634" v="558" actId="1076"/>
          <ac:grpSpMkLst>
            <pc:docMk/>
            <pc:sldMk cId="423556584" sldId="10074"/>
            <ac:grpSpMk id="5" creationId="{3A8B19A3-2047-42BC-863E-5094A507F34F}"/>
          </ac:grpSpMkLst>
        </pc:grpChg>
        <pc:picChg chg="add del mod ord">
          <ac:chgData name="Adrián Del Rincón López" userId="7f8c5544-0bf8-4b79-95d9-ab345b224e7a" providerId="ADAL" clId="{9CC41A4A-85B2-41D3-93A1-DACE526CBCED}" dt="2019-05-28T20:06:30.965" v="549" actId="478"/>
          <ac:picMkLst>
            <pc:docMk/>
            <pc:sldMk cId="423556584" sldId="10074"/>
            <ac:picMk id="27" creationId="{C3C5CF4D-2C8C-4158-9F61-AD25A38CE4FE}"/>
          </ac:picMkLst>
        </pc:picChg>
        <pc:picChg chg="add mod">
          <ac:chgData name="Adrián Del Rincón López" userId="7f8c5544-0bf8-4b79-95d9-ab345b224e7a" providerId="ADAL" clId="{9CC41A4A-85B2-41D3-93A1-DACE526CBCED}" dt="2019-05-28T20:08:30.566" v="556" actId="1076"/>
          <ac:picMkLst>
            <pc:docMk/>
            <pc:sldMk cId="423556584" sldId="10074"/>
            <ac:picMk id="29" creationId="{3778CC6D-E240-4D0B-B422-BA4C823B0314}"/>
          </ac:picMkLst>
        </pc:picChg>
        <pc:picChg chg="mod">
          <ac:chgData name="Adrián Del Rincón López" userId="7f8c5544-0bf8-4b79-95d9-ab345b224e7a" providerId="ADAL" clId="{9CC41A4A-85B2-41D3-93A1-DACE526CBCED}" dt="2019-05-28T20:08:46.119" v="557" actId="164"/>
          <ac:picMkLst>
            <pc:docMk/>
            <pc:sldMk cId="423556584" sldId="10074"/>
            <ac:picMk id="33" creationId="{5584C468-2D0B-4A30-8277-3921C5E7CB39}"/>
          </ac:picMkLst>
        </pc:picChg>
      </pc:sldChg>
      <pc:sldChg chg="modSp">
        <pc:chgData name="Adrián Del Rincón López" userId="7f8c5544-0bf8-4b79-95d9-ab345b224e7a" providerId="ADAL" clId="{9CC41A4A-85B2-41D3-93A1-DACE526CBCED}" dt="2019-05-28T19:52:32.453" v="503" actId="1076"/>
        <pc:sldMkLst>
          <pc:docMk/>
          <pc:sldMk cId="3818519054" sldId="10083"/>
        </pc:sldMkLst>
        <pc:spChg chg="mod">
          <ac:chgData name="Adrián Del Rincón López" userId="7f8c5544-0bf8-4b79-95d9-ab345b224e7a" providerId="ADAL" clId="{9CC41A4A-85B2-41D3-93A1-DACE526CBCED}" dt="2019-05-28T19:52:32.453" v="503" actId="1076"/>
          <ac:spMkLst>
            <pc:docMk/>
            <pc:sldMk cId="3818519054" sldId="10083"/>
            <ac:spMk id="3" creationId="{EB03E4EA-274B-4BE4-9A52-00B5B2697A08}"/>
          </ac:spMkLst>
        </pc:spChg>
      </pc:sldChg>
      <pc:sldChg chg="modSp">
        <pc:chgData name="Adrián Del Rincón López" userId="7f8c5544-0bf8-4b79-95d9-ab345b224e7a" providerId="ADAL" clId="{9CC41A4A-85B2-41D3-93A1-DACE526CBCED}" dt="2019-05-28T19:59:14.935" v="527" actId="403"/>
        <pc:sldMkLst>
          <pc:docMk/>
          <pc:sldMk cId="2172895514" sldId="10086"/>
        </pc:sldMkLst>
        <pc:spChg chg="mod">
          <ac:chgData name="Adrián Del Rincón López" userId="7f8c5544-0bf8-4b79-95d9-ab345b224e7a" providerId="ADAL" clId="{9CC41A4A-85B2-41D3-93A1-DACE526CBCED}" dt="2019-05-28T19:59:14.935" v="527" actId="403"/>
          <ac:spMkLst>
            <pc:docMk/>
            <pc:sldMk cId="2172895514" sldId="10086"/>
            <ac:spMk id="3" creationId="{00000000-0000-0000-0000-000000000000}"/>
          </ac:spMkLst>
        </pc:spChg>
      </pc:sldChg>
      <pc:sldChg chg="del">
        <pc:chgData name="Adrián Del Rincón López" userId="7f8c5544-0bf8-4b79-95d9-ab345b224e7a" providerId="ADAL" clId="{9CC41A4A-85B2-41D3-93A1-DACE526CBCED}" dt="2019-05-28T20:04:48.907" v="540" actId="2696"/>
        <pc:sldMkLst>
          <pc:docMk/>
          <pc:sldMk cId="2604811440" sldId="10087"/>
        </pc:sldMkLst>
      </pc:sldChg>
      <pc:sldChg chg="del">
        <pc:chgData name="Adrián Del Rincón López" userId="7f8c5544-0bf8-4b79-95d9-ab345b224e7a" providerId="ADAL" clId="{9CC41A4A-85B2-41D3-93A1-DACE526CBCED}" dt="2019-05-28T20:04:52.208" v="541" actId="2696"/>
        <pc:sldMkLst>
          <pc:docMk/>
          <pc:sldMk cId="749139452" sldId="10088"/>
        </pc:sldMkLst>
      </pc:sldChg>
      <pc:sldChg chg="delSp modSp add modTransition">
        <pc:chgData name="Adrián Del Rincón López" userId="7f8c5544-0bf8-4b79-95d9-ab345b224e7a" providerId="ADAL" clId="{9CC41A4A-85B2-41D3-93A1-DACE526CBCED}" dt="2019-05-28T19:09:38.697" v="412" actId="1440"/>
        <pc:sldMkLst>
          <pc:docMk/>
          <pc:sldMk cId="529919412" sldId="10089"/>
        </pc:sldMkLst>
        <pc:spChg chg="mod">
          <ac:chgData name="Adrián Del Rincón López" userId="7f8c5544-0bf8-4b79-95d9-ab345b224e7a" providerId="ADAL" clId="{9CC41A4A-85B2-41D3-93A1-DACE526CBCED}" dt="2019-05-28T18:25:17.453" v="22" actId="14100"/>
          <ac:spMkLst>
            <pc:docMk/>
            <pc:sldMk cId="529919412" sldId="10089"/>
            <ac:spMk id="4" creationId="{00000000-0000-0000-0000-000000000000}"/>
          </ac:spMkLst>
        </pc:spChg>
        <pc:spChg chg="mod">
          <ac:chgData name="Adrián Del Rincón López" userId="7f8c5544-0bf8-4b79-95d9-ab345b224e7a" providerId="ADAL" clId="{9CC41A4A-85B2-41D3-93A1-DACE526CBCED}" dt="2019-05-28T18:31:42.774" v="225" actId="20577"/>
          <ac:spMkLst>
            <pc:docMk/>
            <pc:sldMk cId="529919412" sldId="10089"/>
            <ac:spMk id="5" creationId="{00000000-0000-0000-0000-000000000000}"/>
          </ac:spMkLst>
        </pc:spChg>
        <pc:spChg chg="del">
          <ac:chgData name="Adrián Del Rincón López" userId="7f8c5544-0bf8-4b79-95d9-ab345b224e7a" providerId="ADAL" clId="{9CC41A4A-85B2-41D3-93A1-DACE526CBCED}" dt="2019-05-28T18:22:44.782" v="2" actId="478"/>
          <ac:spMkLst>
            <pc:docMk/>
            <pc:sldMk cId="529919412" sldId="10089"/>
            <ac:spMk id="30" creationId="{BF7504D1-4025-4AFF-8AFF-75D384D44F95}"/>
          </ac:spMkLst>
        </pc:spChg>
        <pc:picChg chg="mod modCrop">
          <ac:chgData name="Adrián Del Rincón López" userId="7f8c5544-0bf8-4b79-95d9-ab345b224e7a" providerId="ADAL" clId="{9CC41A4A-85B2-41D3-93A1-DACE526CBCED}" dt="2019-05-28T19:09:38.697" v="412" actId="1440"/>
          <ac:picMkLst>
            <pc:docMk/>
            <pc:sldMk cId="529919412" sldId="10089"/>
            <ac:picMk id="6" creationId="{6D719788-B467-4C93-B971-5699EDDDBA78}"/>
          </ac:picMkLst>
        </pc:picChg>
        <pc:picChg chg="del">
          <ac:chgData name="Adrián Del Rincón López" userId="7f8c5544-0bf8-4b79-95d9-ab345b224e7a" providerId="ADAL" clId="{9CC41A4A-85B2-41D3-93A1-DACE526CBCED}" dt="2019-05-28T18:22:52.746" v="3" actId="478"/>
          <ac:picMkLst>
            <pc:docMk/>
            <pc:sldMk cId="529919412" sldId="10089"/>
            <ac:picMk id="10" creationId="{3CE37B38-7B1E-4EFB-BB12-F6F22EC289B1}"/>
          </ac:picMkLst>
        </pc:picChg>
      </pc:sldChg>
      <pc:sldChg chg="modSp add">
        <pc:chgData name="Adrián Del Rincón López" userId="7f8c5544-0bf8-4b79-95d9-ab345b224e7a" providerId="ADAL" clId="{9CC41A4A-85B2-41D3-93A1-DACE526CBCED}" dt="2019-05-28T18:33:34.801" v="254" actId="255"/>
        <pc:sldMkLst>
          <pc:docMk/>
          <pc:sldMk cId="2109368284" sldId="10090"/>
        </pc:sldMkLst>
        <pc:spChg chg="mod">
          <ac:chgData name="Adrián Del Rincón López" userId="7f8c5544-0bf8-4b79-95d9-ab345b224e7a" providerId="ADAL" clId="{9CC41A4A-85B2-41D3-93A1-DACE526CBCED}" dt="2019-05-28T18:33:34.801" v="254" actId="255"/>
          <ac:spMkLst>
            <pc:docMk/>
            <pc:sldMk cId="2109368284" sldId="10090"/>
            <ac:spMk id="2" creationId="{B0095395-47F4-46E3-8F86-1AB5D4ECD586}"/>
          </ac:spMkLst>
        </pc:spChg>
      </pc:sldChg>
      <pc:sldChg chg="modSp add">
        <pc:chgData name="Adrián Del Rincón López" userId="7f8c5544-0bf8-4b79-95d9-ab345b224e7a" providerId="ADAL" clId="{9CC41A4A-85B2-41D3-93A1-DACE526CBCED}" dt="2019-05-28T18:34:13.266" v="271" actId="20577"/>
        <pc:sldMkLst>
          <pc:docMk/>
          <pc:sldMk cId="3854778004" sldId="10091"/>
        </pc:sldMkLst>
        <pc:spChg chg="mod">
          <ac:chgData name="Adrián Del Rincón López" userId="7f8c5544-0bf8-4b79-95d9-ab345b224e7a" providerId="ADAL" clId="{9CC41A4A-85B2-41D3-93A1-DACE526CBCED}" dt="2019-05-28T18:34:13.266" v="271" actId="20577"/>
          <ac:spMkLst>
            <pc:docMk/>
            <pc:sldMk cId="3854778004" sldId="10091"/>
            <ac:spMk id="2" creationId="{B0095395-47F4-46E3-8F86-1AB5D4ECD586}"/>
          </ac:spMkLst>
        </pc:spChg>
      </pc:sldChg>
      <pc:sldChg chg="modSp add ord">
        <pc:chgData name="Adrián Del Rincón López" userId="7f8c5544-0bf8-4b79-95d9-ab345b224e7a" providerId="ADAL" clId="{9CC41A4A-85B2-41D3-93A1-DACE526CBCED}" dt="2019-05-28T18:59:10.132" v="383" actId="255"/>
        <pc:sldMkLst>
          <pc:docMk/>
          <pc:sldMk cId="3227342633" sldId="10092"/>
        </pc:sldMkLst>
        <pc:spChg chg="mod ord">
          <ac:chgData name="Adrián Del Rincón López" userId="7f8c5544-0bf8-4b79-95d9-ab345b224e7a" providerId="ADAL" clId="{9CC41A4A-85B2-41D3-93A1-DACE526CBCED}" dt="2019-05-28T18:59:10.132" v="383" actId="255"/>
          <ac:spMkLst>
            <pc:docMk/>
            <pc:sldMk cId="3227342633" sldId="10092"/>
            <ac:spMk id="5" creationId="{19DA51DF-60F9-463D-A464-F4C4F155EC0C}"/>
          </ac:spMkLst>
        </pc:spChg>
        <pc:spChg chg="mod">
          <ac:chgData name="Adrián Del Rincón López" userId="7f8c5544-0bf8-4b79-95d9-ab345b224e7a" providerId="ADAL" clId="{9CC41A4A-85B2-41D3-93A1-DACE526CBCED}" dt="2019-05-28T18:57:41.906" v="377" actId="1076"/>
          <ac:spMkLst>
            <pc:docMk/>
            <pc:sldMk cId="3227342633" sldId="10092"/>
            <ac:spMk id="6" creationId="{20C1BB9B-F11A-43CD-AE9B-168421D7AC18}"/>
          </ac:spMkLst>
        </pc:spChg>
        <pc:picChg chg="mod">
          <ac:chgData name="Adrián Del Rincón López" userId="7f8c5544-0bf8-4b79-95d9-ab345b224e7a" providerId="ADAL" clId="{9CC41A4A-85B2-41D3-93A1-DACE526CBCED}" dt="2019-05-28T18:58:42.903" v="382"/>
          <ac:picMkLst>
            <pc:docMk/>
            <pc:sldMk cId="3227342633" sldId="10092"/>
            <ac:picMk id="2050" creationId="{B168069D-0255-46CA-9792-E46F682BF7E7}"/>
          </ac:picMkLst>
        </pc:picChg>
      </pc:sldChg>
      <pc:sldChg chg="add del">
        <pc:chgData name="Adrián Del Rincón López" userId="7f8c5544-0bf8-4b79-95d9-ab345b224e7a" providerId="ADAL" clId="{9CC41A4A-85B2-41D3-93A1-DACE526CBCED}" dt="2019-05-28T18:41:17.533" v="289" actId="2696"/>
        <pc:sldMkLst>
          <pc:docMk/>
          <pc:sldMk cId="814945247" sldId="10093"/>
        </pc:sldMkLst>
      </pc:sldChg>
      <pc:sldChg chg="addSp modSp add">
        <pc:chgData name="Adrián Del Rincón López" userId="7f8c5544-0bf8-4b79-95d9-ab345b224e7a" providerId="ADAL" clId="{9CC41A4A-85B2-41D3-93A1-DACE526CBCED}" dt="2019-05-28T18:46:05.055" v="347" actId="255"/>
        <pc:sldMkLst>
          <pc:docMk/>
          <pc:sldMk cId="3582810698" sldId="10093"/>
        </pc:sldMkLst>
        <pc:spChg chg="mod">
          <ac:chgData name="Adrián Del Rincón López" userId="7f8c5544-0bf8-4b79-95d9-ab345b224e7a" providerId="ADAL" clId="{9CC41A4A-85B2-41D3-93A1-DACE526CBCED}" dt="2019-05-28T18:46:05.055" v="347" actId="255"/>
          <ac:spMkLst>
            <pc:docMk/>
            <pc:sldMk cId="3582810698" sldId="10093"/>
            <ac:spMk id="2" creationId="{8210551F-B449-4C6A-8775-BCA40A982455}"/>
          </ac:spMkLst>
        </pc:spChg>
        <pc:spChg chg="mod">
          <ac:chgData name="Adrián Del Rincón López" userId="7f8c5544-0bf8-4b79-95d9-ab345b224e7a" providerId="ADAL" clId="{9CC41A4A-85B2-41D3-93A1-DACE526CBCED}" dt="2019-05-28T18:45:44.072" v="346" actId="2710"/>
          <ac:spMkLst>
            <pc:docMk/>
            <pc:sldMk cId="3582810698" sldId="10093"/>
            <ac:spMk id="3" creationId="{4435854A-7786-4F1B-A701-22FB0AD9AABA}"/>
          </ac:spMkLst>
        </pc:spChg>
        <pc:picChg chg="add mod">
          <ac:chgData name="Adrián Del Rincón López" userId="7f8c5544-0bf8-4b79-95d9-ab345b224e7a" providerId="ADAL" clId="{9CC41A4A-85B2-41D3-93A1-DACE526CBCED}" dt="2019-05-28T18:44:32.972" v="327" actId="1076"/>
          <ac:picMkLst>
            <pc:docMk/>
            <pc:sldMk cId="3582810698" sldId="10093"/>
            <ac:picMk id="4" creationId="{2722ECE4-3802-47F4-9E20-13FB31094878}"/>
          </ac:picMkLst>
        </pc:picChg>
      </pc:sldChg>
      <pc:sldMasterChg chg="delSldLayout">
        <pc:chgData name="Adrián Del Rincón López" userId="7f8c5544-0bf8-4b79-95d9-ab345b224e7a" providerId="ADAL" clId="{9CC41A4A-85B2-41D3-93A1-DACE526CBCED}" dt="2019-05-28T20:04:59.181" v="543" actId="2696"/>
        <pc:sldMasterMkLst>
          <pc:docMk/>
          <pc:sldMasterMk cId="0" sldId="2147483674"/>
        </pc:sldMasterMkLst>
        <pc:sldLayoutChg chg="del">
          <pc:chgData name="Adrián Del Rincón López" userId="7f8c5544-0bf8-4b79-95d9-ab345b224e7a" providerId="ADAL" clId="{9CC41A4A-85B2-41D3-93A1-DACE526CBCED}" dt="2019-05-28T20:04:59.181" v="543" actId="2696"/>
          <pc:sldLayoutMkLst>
            <pc:docMk/>
            <pc:sldMasterMk cId="0" sldId="2147483674"/>
            <pc:sldLayoutMk cId="0" sldId="2147483650"/>
          </pc:sldLayoutMkLst>
        </pc:sldLayoutChg>
      </pc:sldMasterChg>
    </pc:docChg>
  </pc:docChgLst>
  <pc:docChgLst>
    <pc:chgData name="Adrián Del Rincón López" userId="7f8c5544-0bf8-4b79-95d9-ab345b224e7a" providerId="ADAL" clId="{BFC73D13-531A-4C33-8561-A59DD47D0D15}"/>
    <pc:docChg chg="custSel addSld delSld modSld">
      <pc:chgData name="Adrián Del Rincón López" userId="7f8c5544-0bf8-4b79-95d9-ab345b224e7a" providerId="ADAL" clId="{BFC73D13-531A-4C33-8561-A59DD47D0D15}" dt="2019-05-28T16:15:11.303" v="8"/>
      <pc:docMkLst>
        <pc:docMk/>
      </pc:docMkLst>
      <pc:sldChg chg="addSp delSp modSp add modTransition">
        <pc:chgData name="Adrián Del Rincón López" userId="7f8c5544-0bf8-4b79-95d9-ab345b224e7a" providerId="ADAL" clId="{BFC73D13-531A-4C33-8561-A59DD47D0D15}" dt="2019-05-28T14:28:36.241" v="5" actId="478"/>
        <pc:sldMkLst>
          <pc:docMk/>
          <pc:sldMk cId="1225033241" sldId="266"/>
        </pc:sldMkLst>
        <pc:spChg chg="add del mod">
          <ac:chgData name="Adrián Del Rincón López" userId="7f8c5544-0bf8-4b79-95d9-ab345b224e7a" providerId="ADAL" clId="{BFC73D13-531A-4C33-8561-A59DD47D0D15}" dt="2019-05-28T14:28:22.031" v="4"/>
          <ac:spMkLst>
            <pc:docMk/>
            <pc:sldMk cId="1225033241" sldId="266"/>
            <ac:spMk id="3" creationId="{CEB9D54C-7CCC-4937-95AB-DD7C48E9CDA3}"/>
          </ac:spMkLst>
        </pc:spChg>
        <pc:spChg chg="add del mod">
          <ac:chgData name="Adrián Del Rincón López" userId="7f8c5544-0bf8-4b79-95d9-ab345b224e7a" providerId="ADAL" clId="{BFC73D13-531A-4C33-8561-A59DD47D0D15}" dt="2019-05-28T14:28:22.031" v="4"/>
          <ac:spMkLst>
            <pc:docMk/>
            <pc:sldMk cId="1225033241" sldId="266"/>
            <ac:spMk id="32" creationId="{340BBFDC-9C70-4297-9D24-B4C7F505D17F}"/>
          </ac:spMkLst>
        </pc:spChg>
        <pc:spChg chg="add del mod">
          <ac:chgData name="Adrián Del Rincón López" userId="7f8c5544-0bf8-4b79-95d9-ab345b224e7a" providerId="ADAL" clId="{BFC73D13-531A-4C33-8561-A59DD47D0D15}" dt="2019-05-28T14:28:22.031" v="4"/>
          <ac:spMkLst>
            <pc:docMk/>
            <pc:sldMk cId="1225033241" sldId="266"/>
            <ac:spMk id="41" creationId="{0667F0EF-8AA1-4AA9-919B-777AFF009104}"/>
          </ac:spMkLst>
        </pc:spChg>
        <pc:spChg chg="add del mod">
          <ac:chgData name="Adrián Del Rincón López" userId="7f8c5544-0bf8-4b79-95d9-ab345b224e7a" providerId="ADAL" clId="{BFC73D13-531A-4C33-8561-A59DD47D0D15}" dt="2019-05-28T14:28:36.241" v="5" actId="478"/>
          <ac:spMkLst>
            <pc:docMk/>
            <pc:sldMk cId="1225033241" sldId="266"/>
            <ac:spMk id="42" creationId="{7C9C88B1-6DD7-4794-A675-5A97B867E6A9}"/>
          </ac:spMkLst>
        </pc:spChg>
      </pc:sldChg>
      <pc:sldChg chg="add del">
        <pc:chgData name="Adrián Del Rincón López" userId="7f8c5544-0bf8-4b79-95d9-ab345b224e7a" providerId="ADAL" clId="{BFC73D13-531A-4C33-8561-A59DD47D0D15}" dt="2019-05-28T14:28:18.123" v="3" actId="2696"/>
        <pc:sldMkLst>
          <pc:docMk/>
          <pc:sldMk cId="2375704519" sldId="267"/>
        </pc:sldMkLst>
      </pc:sldChg>
      <pc:sldChg chg="add">
        <pc:chgData name="Adrián Del Rincón López" userId="7f8c5544-0bf8-4b79-95d9-ab345b224e7a" providerId="ADAL" clId="{BFC73D13-531A-4C33-8561-A59DD47D0D15}" dt="2019-05-28T14:29:22.288" v="6"/>
        <pc:sldMkLst>
          <pc:docMk/>
          <pc:sldMk cId="3480425042" sldId="364"/>
        </pc:sldMkLst>
      </pc:sldChg>
      <pc:sldChg chg="add">
        <pc:chgData name="Adrián Del Rincón López" userId="7f8c5544-0bf8-4b79-95d9-ab345b224e7a" providerId="ADAL" clId="{BFC73D13-531A-4C33-8561-A59DD47D0D15}" dt="2019-05-28T14:29:22.288" v="6"/>
        <pc:sldMkLst>
          <pc:docMk/>
          <pc:sldMk cId="756766348" sldId="1858"/>
        </pc:sldMkLst>
      </pc:sldChg>
      <pc:sldChg chg="add">
        <pc:chgData name="Adrián Del Rincón López" userId="7f8c5544-0bf8-4b79-95d9-ab345b224e7a" providerId="ADAL" clId="{BFC73D13-531A-4C33-8561-A59DD47D0D15}" dt="2019-05-28T14:29:22.288" v="6"/>
        <pc:sldMkLst>
          <pc:docMk/>
          <pc:sldMk cId="2573973698" sldId="2348"/>
        </pc:sldMkLst>
      </pc:sldChg>
      <pc:sldChg chg="add">
        <pc:chgData name="Adrián Del Rincón López" userId="7f8c5544-0bf8-4b79-95d9-ab345b224e7a" providerId="ADAL" clId="{BFC73D13-531A-4C33-8561-A59DD47D0D15}" dt="2019-05-28T14:29:22.288" v="6"/>
        <pc:sldMkLst>
          <pc:docMk/>
          <pc:sldMk cId="935767553" sldId="2387"/>
        </pc:sldMkLst>
      </pc:sldChg>
      <pc:sldChg chg="add">
        <pc:chgData name="Adrián Del Rincón López" userId="7f8c5544-0bf8-4b79-95d9-ab345b224e7a" providerId="ADAL" clId="{BFC73D13-531A-4C33-8561-A59DD47D0D15}" dt="2019-05-28T14:29:22.288" v="6"/>
        <pc:sldMkLst>
          <pc:docMk/>
          <pc:sldMk cId="1413507680" sldId="2471"/>
        </pc:sldMkLst>
      </pc:sldChg>
      <pc:sldChg chg="add">
        <pc:chgData name="Adrián Del Rincón López" userId="7f8c5544-0bf8-4b79-95d9-ab345b224e7a" providerId="ADAL" clId="{BFC73D13-531A-4C33-8561-A59DD47D0D15}" dt="2019-05-28T14:29:22.288" v="6"/>
        <pc:sldMkLst>
          <pc:docMk/>
          <pc:sldMk cId="4195058382" sldId="2479"/>
        </pc:sldMkLst>
      </pc:sldChg>
      <pc:sldChg chg="add">
        <pc:chgData name="Adrián Del Rincón López" userId="7f8c5544-0bf8-4b79-95d9-ab345b224e7a" providerId="ADAL" clId="{BFC73D13-531A-4C33-8561-A59DD47D0D15}" dt="2019-05-28T14:29:22.288" v="6"/>
        <pc:sldMkLst>
          <pc:docMk/>
          <pc:sldMk cId="617161113" sldId="2535"/>
        </pc:sldMkLst>
      </pc:sldChg>
      <pc:sldChg chg="add">
        <pc:chgData name="Adrián Del Rincón López" userId="7f8c5544-0bf8-4b79-95d9-ab345b224e7a" providerId="ADAL" clId="{BFC73D13-531A-4C33-8561-A59DD47D0D15}" dt="2019-05-28T14:29:22.288" v="6"/>
        <pc:sldMkLst>
          <pc:docMk/>
          <pc:sldMk cId="2546963871" sldId="10066"/>
        </pc:sldMkLst>
      </pc:sldChg>
      <pc:sldChg chg="add">
        <pc:chgData name="Adrián Del Rincón López" userId="7f8c5544-0bf8-4b79-95d9-ab345b224e7a" providerId="ADAL" clId="{BFC73D13-531A-4C33-8561-A59DD47D0D15}" dt="2019-05-28T14:29:22.288" v="6"/>
        <pc:sldMkLst>
          <pc:docMk/>
          <pc:sldMk cId="423556584" sldId="10074"/>
        </pc:sldMkLst>
      </pc:sldChg>
      <pc:sldChg chg="add">
        <pc:chgData name="Adrián Del Rincón López" userId="7f8c5544-0bf8-4b79-95d9-ab345b224e7a" providerId="ADAL" clId="{BFC73D13-531A-4C33-8561-A59DD47D0D15}" dt="2019-05-28T14:29:22.288" v="6"/>
        <pc:sldMkLst>
          <pc:docMk/>
          <pc:sldMk cId="3818519054" sldId="10083"/>
        </pc:sldMkLst>
      </pc:sldChg>
      <pc:sldChg chg="add">
        <pc:chgData name="Adrián Del Rincón López" userId="7f8c5544-0bf8-4b79-95d9-ab345b224e7a" providerId="ADAL" clId="{BFC73D13-531A-4C33-8561-A59DD47D0D15}" dt="2019-05-28T14:29:22.288" v="6"/>
        <pc:sldMkLst>
          <pc:docMk/>
          <pc:sldMk cId="2172895514" sldId="10086"/>
        </pc:sldMkLst>
      </pc:sldChg>
      <pc:sldChg chg="add">
        <pc:chgData name="Adrián Del Rincón López" userId="7f8c5544-0bf8-4b79-95d9-ab345b224e7a" providerId="ADAL" clId="{BFC73D13-531A-4C33-8561-A59DD47D0D15}" dt="2019-05-28T16:14:56.003" v="7"/>
        <pc:sldMkLst>
          <pc:docMk/>
          <pc:sldMk cId="2604811440" sldId="10087"/>
        </pc:sldMkLst>
      </pc:sldChg>
      <pc:sldChg chg="add">
        <pc:chgData name="Adrián Del Rincón López" userId="7f8c5544-0bf8-4b79-95d9-ab345b224e7a" providerId="ADAL" clId="{BFC73D13-531A-4C33-8561-A59DD47D0D15}" dt="2019-05-28T16:15:11.303" v="8"/>
        <pc:sldMkLst>
          <pc:docMk/>
          <pc:sldMk cId="749139452" sldId="10088"/>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A0E633-DE53-464A-86EF-9D46CC3E2FF8}" type="doc">
      <dgm:prSet loTypeId="urn:microsoft.com/office/officeart/2005/8/layout/chevron1" loCatId="process" qsTypeId="urn:microsoft.com/office/officeart/2005/8/quickstyle/simple1" qsCatId="simple" csTypeId="urn:microsoft.com/office/officeart/2005/8/colors/accent1_2" csCatId="accent1" phldr="1"/>
      <dgm:spPr/>
    </dgm:pt>
    <dgm:pt modelId="{BDFFD794-36B8-45B7-B822-56ED98EAD99E}" type="pres">
      <dgm:prSet presAssocID="{FAA0E633-DE53-464A-86EF-9D46CC3E2FF8}" presName="Name0" presStyleCnt="0">
        <dgm:presLayoutVars>
          <dgm:dir/>
          <dgm:animLvl val="lvl"/>
          <dgm:resizeHandles val="exact"/>
        </dgm:presLayoutVars>
      </dgm:prSet>
      <dgm:spPr/>
    </dgm:pt>
  </dgm:ptLst>
  <dgm:cxnLst>
    <dgm:cxn modelId="{747FA937-278A-4FD9-9A40-4A6732CF7507}" type="presOf" srcId="{FAA0E633-DE53-464A-86EF-9D46CC3E2FF8}" destId="{BDFFD794-36B8-45B7-B822-56ED98EAD99E}" srcOrd="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AA0E633-DE53-464A-86EF-9D46CC3E2FF8}" type="doc">
      <dgm:prSet loTypeId="urn:microsoft.com/office/officeart/2005/8/layout/process1" loCatId="process" qsTypeId="urn:microsoft.com/office/officeart/2005/8/quickstyle/simple1" qsCatId="simple" csTypeId="urn:microsoft.com/office/officeart/2005/8/colors/accent1_2" csCatId="accent1" phldr="1"/>
      <dgm:spPr/>
    </dgm:pt>
    <dgm:pt modelId="{CD6D1E61-534C-4BDB-B37A-A22CD783E86A}">
      <dgm:prSet phldrT="[Text]"/>
      <dgm:spPr>
        <a:solidFill>
          <a:schemeClr val="accent4">
            <a:lumMod val="25000"/>
          </a:schemeClr>
        </a:solidFill>
      </dgm:spPr>
      <dgm:t>
        <a:bodyPr/>
        <a:lstStyle/>
        <a:p>
          <a:r>
            <a:rPr lang="en-US"/>
            <a:t>Load Data</a:t>
          </a:r>
        </a:p>
      </dgm:t>
    </dgm:pt>
    <dgm:pt modelId="{CF37578B-8A63-4F50-9A95-CCCDB25C2DB8}" type="parTrans" cxnId="{085E3713-E977-4A15-914D-FA30FA52DCDA}">
      <dgm:prSet/>
      <dgm:spPr/>
      <dgm:t>
        <a:bodyPr/>
        <a:lstStyle/>
        <a:p>
          <a:endParaRPr lang="en-US"/>
        </a:p>
      </dgm:t>
    </dgm:pt>
    <dgm:pt modelId="{3702F958-8CF0-43A3-9F08-A47842F6F979}" type="sibTrans" cxnId="{085E3713-E977-4A15-914D-FA30FA52DCDA}">
      <dgm:prSet/>
      <dgm:spPr/>
      <dgm:t>
        <a:bodyPr/>
        <a:lstStyle/>
        <a:p>
          <a:endParaRPr lang="en-US"/>
        </a:p>
      </dgm:t>
    </dgm:pt>
    <dgm:pt modelId="{0AAD163A-6A13-44FA-9EE4-BCFC8D0770B1}">
      <dgm:prSet phldrT="[Text]"/>
      <dgm:spPr>
        <a:solidFill>
          <a:schemeClr val="accent4">
            <a:lumMod val="25000"/>
          </a:schemeClr>
        </a:solidFill>
      </dgm:spPr>
      <dgm:t>
        <a:bodyPr vert="horz"/>
        <a:lstStyle/>
        <a:p>
          <a:r>
            <a:rPr lang="en-US"/>
            <a:t>Extract Features </a:t>
          </a:r>
        </a:p>
      </dgm:t>
    </dgm:pt>
    <dgm:pt modelId="{9F1B34C6-C82D-488A-BEDF-95E7BE7275E6}" type="parTrans" cxnId="{58785F71-A03A-44AA-B2F6-553F467C9495}">
      <dgm:prSet/>
      <dgm:spPr/>
      <dgm:t>
        <a:bodyPr/>
        <a:lstStyle/>
        <a:p>
          <a:endParaRPr lang="en-US"/>
        </a:p>
      </dgm:t>
    </dgm:pt>
    <dgm:pt modelId="{14EC41B3-2281-47E4-9E4D-C10F173DC302}" type="sibTrans" cxnId="{58785F71-A03A-44AA-B2F6-553F467C9495}">
      <dgm:prSet/>
      <dgm:spPr/>
      <dgm:t>
        <a:bodyPr/>
        <a:lstStyle/>
        <a:p>
          <a:endParaRPr lang="en-US"/>
        </a:p>
      </dgm:t>
    </dgm:pt>
    <dgm:pt modelId="{B067680A-4B58-46B2-9619-5D166B7CE76F}" type="pres">
      <dgm:prSet presAssocID="{FAA0E633-DE53-464A-86EF-9D46CC3E2FF8}" presName="Name0" presStyleCnt="0">
        <dgm:presLayoutVars>
          <dgm:dir/>
          <dgm:resizeHandles val="exact"/>
        </dgm:presLayoutVars>
      </dgm:prSet>
      <dgm:spPr/>
    </dgm:pt>
    <dgm:pt modelId="{AE19F727-B4C8-40AE-A927-32B867C8043B}" type="pres">
      <dgm:prSet presAssocID="{CD6D1E61-534C-4BDB-B37A-A22CD783E86A}" presName="node" presStyleLbl="node1" presStyleIdx="0" presStyleCnt="2">
        <dgm:presLayoutVars>
          <dgm:bulletEnabled val="1"/>
        </dgm:presLayoutVars>
      </dgm:prSet>
      <dgm:spPr/>
    </dgm:pt>
    <dgm:pt modelId="{60F576CC-0CE3-4075-BE5F-84F1EB8FB206}" type="pres">
      <dgm:prSet presAssocID="{3702F958-8CF0-43A3-9F08-A47842F6F979}" presName="sibTrans" presStyleLbl="sibTrans2D1" presStyleIdx="0" presStyleCnt="1"/>
      <dgm:spPr/>
    </dgm:pt>
    <dgm:pt modelId="{6F320F47-E3F7-4EF1-825A-E492B9259FE1}" type="pres">
      <dgm:prSet presAssocID="{3702F958-8CF0-43A3-9F08-A47842F6F979}" presName="connectorText" presStyleLbl="sibTrans2D1" presStyleIdx="0" presStyleCnt="1"/>
      <dgm:spPr/>
    </dgm:pt>
    <dgm:pt modelId="{8F33CAC6-4A67-4A0C-A26E-F9855DBE4113}" type="pres">
      <dgm:prSet presAssocID="{0AAD163A-6A13-44FA-9EE4-BCFC8D0770B1}" presName="node" presStyleLbl="node1" presStyleIdx="1" presStyleCnt="2">
        <dgm:presLayoutVars>
          <dgm:bulletEnabled val="1"/>
        </dgm:presLayoutVars>
      </dgm:prSet>
      <dgm:spPr>
        <a:xfrm>
          <a:off x="2152429" y="1937761"/>
          <a:ext cx="1491323" cy="1361110"/>
        </a:xfrm>
      </dgm:spPr>
    </dgm:pt>
  </dgm:ptLst>
  <dgm:cxnLst>
    <dgm:cxn modelId="{E02AC60A-32B0-49AF-BF5C-B35291D908CE}" type="presOf" srcId="{FAA0E633-DE53-464A-86EF-9D46CC3E2FF8}" destId="{B067680A-4B58-46B2-9619-5D166B7CE76F}" srcOrd="0" destOrd="0" presId="urn:microsoft.com/office/officeart/2005/8/layout/process1"/>
    <dgm:cxn modelId="{085E3713-E977-4A15-914D-FA30FA52DCDA}" srcId="{FAA0E633-DE53-464A-86EF-9D46CC3E2FF8}" destId="{CD6D1E61-534C-4BDB-B37A-A22CD783E86A}" srcOrd="0" destOrd="0" parTransId="{CF37578B-8A63-4F50-9A95-CCCDB25C2DB8}" sibTransId="{3702F958-8CF0-43A3-9F08-A47842F6F979}"/>
    <dgm:cxn modelId="{7A29E722-E4EA-463E-9320-75C3B3DC7836}" type="presOf" srcId="{0AAD163A-6A13-44FA-9EE4-BCFC8D0770B1}" destId="{8F33CAC6-4A67-4A0C-A26E-F9855DBE4113}" srcOrd="0" destOrd="0" presId="urn:microsoft.com/office/officeart/2005/8/layout/process1"/>
    <dgm:cxn modelId="{58785F71-A03A-44AA-B2F6-553F467C9495}" srcId="{FAA0E633-DE53-464A-86EF-9D46CC3E2FF8}" destId="{0AAD163A-6A13-44FA-9EE4-BCFC8D0770B1}" srcOrd="1" destOrd="0" parTransId="{9F1B34C6-C82D-488A-BEDF-95E7BE7275E6}" sibTransId="{14EC41B3-2281-47E4-9E4D-C10F173DC302}"/>
    <dgm:cxn modelId="{9E001874-EFA4-4C08-B35C-01344AFFFBBA}" type="presOf" srcId="{3702F958-8CF0-43A3-9F08-A47842F6F979}" destId="{60F576CC-0CE3-4075-BE5F-84F1EB8FB206}" srcOrd="0" destOrd="0" presId="urn:microsoft.com/office/officeart/2005/8/layout/process1"/>
    <dgm:cxn modelId="{65331BA3-B007-4766-8A28-B075E5BC4E02}" type="presOf" srcId="{3702F958-8CF0-43A3-9F08-A47842F6F979}" destId="{6F320F47-E3F7-4EF1-825A-E492B9259FE1}" srcOrd="1" destOrd="0" presId="urn:microsoft.com/office/officeart/2005/8/layout/process1"/>
    <dgm:cxn modelId="{3EA614B9-8D63-457D-A89B-C9E7FD112E91}" type="presOf" srcId="{CD6D1E61-534C-4BDB-B37A-A22CD783E86A}" destId="{AE19F727-B4C8-40AE-A927-32B867C8043B}" srcOrd="0" destOrd="0" presId="urn:microsoft.com/office/officeart/2005/8/layout/process1"/>
    <dgm:cxn modelId="{B5F87AA2-A647-4BDF-B33F-D4EA5575865C}" type="presParOf" srcId="{B067680A-4B58-46B2-9619-5D166B7CE76F}" destId="{AE19F727-B4C8-40AE-A927-32B867C8043B}" srcOrd="0" destOrd="0" presId="urn:microsoft.com/office/officeart/2005/8/layout/process1"/>
    <dgm:cxn modelId="{FA56DE50-3E92-438C-A5BE-B3CDEEC1D58E}" type="presParOf" srcId="{B067680A-4B58-46B2-9619-5D166B7CE76F}" destId="{60F576CC-0CE3-4075-BE5F-84F1EB8FB206}" srcOrd="1" destOrd="0" presId="urn:microsoft.com/office/officeart/2005/8/layout/process1"/>
    <dgm:cxn modelId="{0597A340-CFAA-4F5D-BA6B-27612BBA176D}" type="presParOf" srcId="{60F576CC-0CE3-4075-BE5F-84F1EB8FB206}" destId="{6F320F47-E3F7-4EF1-825A-E492B9259FE1}" srcOrd="0" destOrd="0" presId="urn:microsoft.com/office/officeart/2005/8/layout/process1"/>
    <dgm:cxn modelId="{19BAA422-C13D-49F8-9928-A89755AE1DE6}" type="presParOf" srcId="{B067680A-4B58-46B2-9619-5D166B7CE76F}" destId="{8F33CAC6-4A67-4A0C-A26E-F9855DBE4113}" srcOrd="2"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AA0E633-DE53-464A-86EF-9D46CC3E2FF8}" type="doc">
      <dgm:prSet loTypeId="urn:microsoft.com/office/officeart/2005/8/layout/process1" loCatId="process" qsTypeId="urn:microsoft.com/office/officeart/2005/8/quickstyle/simple1" qsCatId="simple" csTypeId="urn:microsoft.com/office/officeart/2005/8/colors/accent1_2" csCatId="accent1" phldr="1"/>
      <dgm:spPr/>
    </dgm:pt>
    <dgm:pt modelId="{B14B51ED-634C-4AD1-B292-0C6B272A2EC9}">
      <dgm:prSet phldrT="[Text]"/>
      <dgm:spPr>
        <a:solidFill>
          <a:schemeClr val="accent4">
            <a:lumMod val="25000"/>
          </a:schemeClr>
        </a:solidFill>
      </dgm:spPr>
      <dgm:t>
        <a:bodyPr vert="horz"/>
        <a:lstStyle/>
        <a:p>
          <a:r>
            <a:rPr lang="en-US"/>
            <a:t>Train Model </a:t>
          </a:r>
        </a:p>
      </dgm:t>
    </dgm:pt>
    <dgm:pt modelId="{85089105-4BB1-44B4-A1D7-8CB067F5B5BC}" type="parTrans" cxnId="{CB2752BD-2876-404C-B587-E1F118B77816}">
      <dgm:prSet/>
      <dgm:spPr/>
      <dgm:t>
        <a:bodyPr/>
        <a:lstStyle/>
        <a:p>
          <a:endParaRPr lang="en-US"/>
        </a:p>
      </dgm:t>
    </dgm:pt>
    <dgm:pt modelId="{70B53FA1-5562-4F69-8DDE-1C2AB458E00B}" type="sibTrans" cxnId="{CB2752BD-2876-404C-B587-E1F118B77816}">
      <dgm:prSet/>
      <dgm:spPr/>
      <dgm:t>
        <a:bodyPr/>
        <a:lstStyle/>
        <a:p>
          <a:endParaRPr lang="en-US"/>
        </a:p>
      </dgm:t>
    </dgm:pt>
    <dgm:pt modelId="{9C4EFFE0-5996-4348-A4B3-F21F856DF93E}">
      <dgm:prSet phldrT="[Text]"/>
      <dgm:spPr>
        <a:solidFill>
          <a:schemeClr val="accent4">
            <a:lumMod val="25000"/>
          </a:schemeClr>
        </a:solidFill>
      </dgm:spPr>
      <dgm:t>
        <a:bodyPr vert="horz"/>
        <a:lstStyle/>
        <a:p>
          <a:r>
            <a:rPr lang="en-US"/>
            <a:t>Evaluate Model  </a:t>
          </a:r>
        </a:p>
      </dgm:t>
    </dgm:pt>
    <dgm:pt modelId="{EE8B7A4D-EB7C-4B84-BB5E-9D6B5E3714A3}" type="parTrans" cxnId="{506DF3D5-0DA5-4F11-B382-BB28D35DC3D7}">
      <dgm:prSet/>
      <dgm:spPr/>
      <dgm:t>
        <a:bodyPr/>
        <a:lstStyle/>
        <a:p>
          <a:endParaRPr lang="en-US"/>
        </a:p>
      </dgm:t>
    </dgm:pt>
    <dgm:pt modelId="{1802F4EE-8CC6-4FB1-BD83-9225B52FCCDD}" type="sibTrans" cxnId="{506DF3D5-0DA5-4F11-B382-BB28D35DC3D7}">
      <dgm:prSet/>
      <dgm:spPr/>
      <dgm:t>
        <a:bodyPr/>
        <a:lstStyle/>
        <a:p>
          <a:endParaRPr lang="en-US"/>
        </a:p>
      </dgm:t>
    </dgm:pt>
    <dgm:pt modelId="{B067680A-4B58-46B2-9619-5D166B7CE76F}" type="pres">
      <dgm:prSet presAssocID="{FAA0E633-DE53-464A-86EF-9D46CC3E2FF8}" presName="Name0" presStyleCnt="0">
        <dgm:presLayoutVars>
          <dgm:dir/>
          <dgm:resizeHandles val="exact"/>
        </dgm:presLayoutVars>
      </dgm:prSet>
      <dgm:spPr/>
    </dgm:pt>
    <dgm:pt modelId="{4D4DD813-2603-4ED3-BE87-F4B649C7AF9F}" type="pres">
      <dgm:prSet presAssocID="{B14B51ED-634C-4AD1-B292-0C6B272A2EC9}" presName="node" presStyleLbl="node1" presStyleIdx="0" presStyleCnt="2">
        <dgm:presLayoutVars>
          <dgm:bulletEnabled val="1"/>
        </dgm:presLayoutVars>
      </dgm:prSet>
      <dgm:spPr>
        <a:xfrm>
          <a:off x="4673188" y="1937761"/>
          <a:ext cx="1492503" cy="1361110"/>
        </a:xfrm>
      </dgm:spPr>
    </dgm:pt>
    <dgm:pt modelId="{611A43A3-2900-4EAE-8896-C6FC80A44456}" type="pres">
      <dgm:prSet presAssocID="{70B53FA1-5562-4F69-8DDE-1C2AB458E00B}" presName="sibTrans" presStyleLbl="sibTrans2D1" presStyleIdx="0" presStyleCnt="1"/>
      <dgm:spPr/>
    </dgm:pt>
    <dgm:pt modelId="{580545E4-E735-45CC-A474-7C4C96DC6AE0}" type="pres">
      <dgm:prSet presAssocID="{70B53FA1-5562-4F69-8DDE-1C2AB458E00B}" presName="connectorText" presStyleLbl="sibTrans2D1" presStyleIdx="0" presStyleCnt="1"/>
      <dgm:spPr/>
    </dgm:pt>
    <dgm:pt modelId="{44AA6DD7-4412-46FA-86A1-E66843CD770F}" type="pres">
      <dgm:prSet presAssocID="{9C4EFFE0-5996-4348-A4B3-F21F856DF93E}" presName="node" presStyleLbl="node1" presStyleIdx="1" presStyleCnt="2">
        <dgm:presLayoutVars>
          <dgm:bulletEnabled val="1"/>
        </dgm:presLayoutVars>
      </dgm:prSet>
      <dgm:spPr>
        <a:xfrm>
          <a:off x="7073099" y="1937761"/>
          <a:ext cx="1487807" cy="1361110"/>
        </a:xfrm>
      </dgm:spPr>
    </dgm:pt>
  </dgm:ptLst>
  <dgm:cxnLst>
    <dgm:cxn modelId="{E02AC60A-32B0-49AF-BF5C-B35291D908CE}" type="presOf" srcId="{FAA0E633-DE53-464A-86EF-9D46CC3E2FF8}" destId="{B067680A-4B58-46B2-9619-5D166B7CE76F}" srcOrd="0" destOrd="0" presId="urn:microsoft.com/office/officeart/2005/8/layout/process1"/>
    <dgm:cxn modelId="{C6D95E32-FAD8-450B-9D47-B65ADC4C0D23}" type="presOf" srcId="{70B53FA1-5562-4F69-8DDE-1C2AB458E00B}" destId="{611A43A3-2900-4EAE-8896-C6FC80A44456}" srcOrd="0" destOrd="0" presId="urn:microsoft.com/office/officeart/2005/8/layout/process1"/>
    <dgm:cxn modelId="{576E0B4D-ADDB-404D-8354-58617A9A90EB}" type="presOf" srcId="{70B53FA1-5562-4F69-8DDE-1C2AB458E00B}" destId="{580545E4-E735-45CC-A474-7C4C96DC6AE0}" srcOrd="1" destOrd="0" presId="urn:microsoft.com/office/officeart/2005/8/layout/process1"/>
    <dgm:cxn modelId="{B88CB355-FF69-45C9-9400-1221C1532189}" type="presOf" srcId="{B14B51ED-634C-4AD1-B292-0C6B272A2EC9}" destId="{4D4DD813-2603-4ED3-BE87-F4B649C7AF9F}" srcOrd="0" destOrd="0" presId="urn:microsoft.com/office/officeart/2005/8/layout/process1"/>
    <dgm:cxn modelId="{382A09B1-83D4-4A7D-9F87-C08B6692AB2F}" type="presOf" srcId="{9C4EFFE0-5996-4348-A4B3-F21F856DF93E}" destId="{44AA6DD7-4412-46FA-86A1-E66843CD770F}" srcOrd="0" destOrd="0" presId="urn:microsoft.com/office/officeart/2005/8/layout/process1"/>
    <dgm:cxn modelId="{CB2752BD-2876-404C-B587-E1F118B77816}" srcId="{FAA0E633-DE53-464A-86EF-9D46CC3E2FF8}" destId="{B14B51ED-634C-4AD1-B292-0C6B272A2EC9}" srcOrd="0" destOrd="0" parTransId="{85089105-4BB1-44B4-A1D7-8CB067F5B5BC}" sibTransId="{70B53FA1-5562-4F69-8DDE-1C2AB458E00B}"/>
    <dgm:cxn modelId="{506DF3D5-0DA5-4F11-B382-BB28D35DC3D7}" srcId="{FAA0E633-DE53-464A-86EF-9D46CC3E2FF8}" destId="{9C4EFFE0-5996-4348-A4B3-F21F856DF93E}" srcOrd="1" destOrd="0" parTransId="{EE8B7A4D-EB7C-4B84-BB5E-9D6B5E3714A3}" sibTransId="{1802F4EE-8CC6-4FB1-BD83-9225B52FCCDD}"/>
    <dgm:cxn modelId="{5B8992A7-9846-434F-B271-AB93B1E49799}" type="presParOf" srcId="{B067680A-4B58-46B2-9619-5D166B7CE76F}" destId="{4D4DD813-2603-4ED3-BE87-F4B649C7AF9F}" srcOrd="0" destOrd="0" presId="urn:microsoft.com/office/officeart/2005/8/layout/process1"/>
    <dgm:cxn modelId="{98A34447-97F8-41A9-9012-6FF9776E2C4E}" type="presParOf" srcId="{B067680A-4B58-46B2-9619-5D166B7CE76F}" destId="{611A43A3-2900-4EAE-8896-C6FC80A44456}" srcOrd="1" destOrd="0" presId="urn:microsoft.com/office/officeart/2005/8/layout/process1"/>
    <dgm:cxn modelId="{B00E354B-D06F-4E65-A1D3-1785A6D5B79F}" type="presParOf" srcId="{611A43A3-2900-4EAE-8896-C6FC80A44456}" destId="{580545E4-E735-45CC-A474-7C4C96DC6AE0}" srcOrd="0" destOrd="0" presId="urn:microsoft.com/office/officeart/2005/8/layout/process1"/>
    <dgm:cxn modelId="{341BC04A-6024-4E39-A5C9-C77D6BCA0095}" type="presParOf" srcId="{B067680A-4B58-46B2-9619-5D166B7CE76F}" destId="{44AA6DD7-4412-46FA-86A1-E66843CD770F}" srcOrd="2" destOrd="0" presId="urn:microsoft.com/office/officeart/2005/8/layout/process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19F727-B4C8-40AE-A927-32B867C8043B}">
      <dsp:nvSpPr>
        <dsp:cNvPr id="0" name=""/>
        <dsp:cNvSpPr/>
      </dsp:nvSpPr>
      <dsp:spPr>
        <a:xfrm>
          <a:off x="499" y="190903"/>
          <a:ext cx="1066148" cy="639689"/>
        </a:xfrm>
        <a:prstGeom prst="roundRect">
          <a:avLst>
            <a:gd name="adj" fmla="val 10000"/>
          </a:avLst>
        </a:prstGeom>
        <a:solidFill>
          <a:schemeClr val="accent4">
            <a:lumMod val="2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Load Data</a:t>
          </a:r>
        </a:p>
      </dsp:txBody>
      <dsp:txXfrm>
        <a:off x="19235" y="209639"/>
        <a:ext cx="1028676" cy="602217"/>
      </dsp:txXfrm>
    </dsp:sp>
    <dsp:sp modelId="{60F576CC-0CE3-4075-BE5F-84F1EB8FB206}">
      <dsp:nvSpPr>
        <dsp:cNvPr id="0" name=""/>
        <dsp:cNvSpPr/>
      </dsp:nvSpPr>
      <dsp:spPr>
        <a:xfrm>
          <a:off x="1173263" y="378545"/>
          <a:ext cx="226023" cy="2644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1173263" y="431426"/>
        <a:ext cx="158216" cy="158642"/>
      </dsp:txXfrm>
    </dsp:sp>
    <dsp:sp modelId="{8F33CAC6-4A67-4A0C-A26E-F9855DBE4113}">
      <dsp:nvSpPr>
        <dsp:cNvPr id="0" name=""/>
        <dsp:cNvSpPr/>
      </dsp:nvSpPr>
      <dsp:spPr>
        <a:xfrm>
          <a:off x="1493107" y="190903"/>
          <a:ext cx="1066148" cy="639689"/>
        </a:xfrm>
        <a:prstGeom prst="roundRect">
          <a:avLst>
            <a:gd name="adj" fmla="val 10000"/>
          </a:avLst>
        </a:prstGeom>
        <a:solidFill>
          <a:schemeClr val="accent4">
            <a:lumMod val="2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Extract Features </a:t>
          </a:r>
        </a:p>
      </dsp:txBody>
      <dsp:txXfrm>
        <a:off x="1511843" y="209639"/>
        <a:ext cx="1028676" cy="60221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4DD813-2603-4ED3-BE87-F4B649C7AF9F}">
      <dsp:nvSpPr>
        <dsp:cNvPr id="0" name=""/>
        <dsp:cNvSpPr/>
      </dsp:nvSpPr>
      <dsp:spPr>
        <a:xfrm>
          <a:off x="499" y="226601"/>
          <a:ext cx="1065431" cy="639258"/>
        </a:xfrm>
        <a:prstGeom prst="roundRect">
          <a:avLst>
            <a:gd name="adj" fmla="val 10000"/>
          </a:avLst>
        </a:prstGeom>
        <a:solidFill>
          <a:schemeClr val="accent4">
            <a:lumMod val="2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Train Model </a:t>
          </a:r>
        </a:p>
      </dsp:txBody>
      <dsp:txXfrm>
        <a:off x="19222" y="245324"/>
        <a:ext cx="1027985" cy="601812"/>
      </dsp:txXfrm>
    </dsp:sp>
    <dsp:sp modelId="{611A43A3-2900-4EAE-8896-C6FC80A44456}">
      <dsp:nvSpPr>
        <dsp:cNvPr id="0" name=""/>
        <dsp:cNvSpPr/>
      </dsp:nvSpPr>
      <dsp:spPr>
        <a:xfrm>
          <a:off x="1172473" y="414117"/>
          <a:ext cx="225871" cy="2642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1172473" y="466962"/>
        <a:ext cx="158110" cy="158536"/>
      </dsp:txXfrm>
    </dsp:sp>
    <dsp:sp modelId="{44AA6DD7-4412-46FA-86A1-E66843CD770F}">
      <dsp:nvSpPr>
        <dsp:cNvPr id="0" name=""/>
        <dsp:cNvSpPr/>
      </dsp:nvSpPr>
      <dsp:spPr>
        <a:xfrm>
          <a:off x="1492103" y="226601"/>
          <a:ext cx="1065431" cy="639258"/>
        </a:xfrm>
        <a:prstGeom prst="roundRect">
          <a:avLst>
            <a:gd name="adj" fmla="val 10000"/>
          </a:avLst>
        </a:prstGeom>
        <a:solidFill>
          <a:schemeClr val="accent4">
            <a:lumMod val="2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Evaluate Model  </a:t>
          </a:r>
        </a:p>
      </dsp:txBody>
      <dsp:txXfrm>
        <a:off x="1510826" y="245324"/>
        <a:ext cx="1027985" cy="601812"/>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227B63B1-9579-45F7-A7C0-A35DEA3F87E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a:extLst>
              <a:ext uri="{FF2B5EF4-FFF2-40B4-BE49-F238E27FC236}">
                <a16:creationId xmlns:a16="http://schemas.microsoft.com/office/drawing/2014/main" id="{02DDFF10-9278-481A-92F8-60D526404CC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A56698F-760E-47F2-B3A4-01F754680CA6}" type="datetimeFigureOut">
              <a:rPr lang="es-ES" smtClean="0"/>
              <a:t>29/05/2019</a:t>
            </a:fld>
            <a:endParaRPr lang="es-ES"/>
          </a:p>
        </p:txBody>
      </p:sp>
      <p:sp>
        <p:nvSpPr>
          <p:cNvPr id="4" name="Marcador de pie de página 3">
            <a:extLst>
              <a:ext uri="{FF2B5EF4-FFF2-40B4-BE49-F238E27FC236}">
                <a16:creationId xmlns:a16="http://schemas.microsoft.com/office/drawing/2014/main" id="{64373899-2C3E-4C66-80CF-558B5CC5992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a:extLst>
              <a:ext uri="{FF2B5EF4-FFF2-40B4-BE49-F238E27FC236}">
                <a16:creationId xmlns:a16="http://schemas.microsoft.com/office/drawing/2014/main" id="{DCE4F408-7A72-4AE5-B4FB-990A7761440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190C2A8-AAE1-4C39-AD2C-1B88CFD89E39}" type="slidenum">
              <a:rPr lang="es-ES" smtClean="0"/>
              <a:t>‹Nº›</a:t>
            </a:fld>
            <a:endParaRPr lang="es-ES"/>
          </a:p>
        </p:txBody>
      </p:sp>
    </p:spTree>
    <p:extLst>
      <p:ext uri="{BB962C8B-B14F-4D97-AF65-F5344CB8AC3E}">
        <p14:creationId xmlns:p14="http://schemas.microsoft.com/office/powerpoint/2010/main" val="112682388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png>
</file>

<file path=ppt/media/image100.sv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svg>
</file>

<file path=ppt/media/image55.png>
</file>

<file path=ppt/media/image56.svg>
</file>

<file path=ppt/media/image57.png>
</file>

<file path=ppt/media/image58.png>
</file>

<file path=ppt/media/image59.png>
</file>

<file path=ppt/media/image6.png>
</file>

<file path=ppt/media/image60.svg>
</file>

<file path=ppt/media/image61.jpeg>
</file>

<file path=ppt/media/image62.tiff>
</file>

<file path=ppt/media/image63.tiff>
</file>

<file path=ppt/media/image64.tiff>
</file>

<file path=ppt/media/image65.tiff>
</file>

<file path=ppt/media/image66.tiff>
</file>

<file path=ppt/media/image67.tiff>
</file>

<file path=ppt/media/image68.png>
</file>

<file path=ppt/media/image69.svg>
</file>

<file path=ppt/media/image70.png>
</file>

<file path=ppt/media/image71.svg>
</file>

<file path=ppt/media/image72.png>
</file>

<file path=ppt/media/image73.svg>
</file>

<file path=ppt/media/image74.png>
</file>

<file path=ppt/media/image75.svg>
</file>

<file path=ppt/media/image76.png>
</file>

<file path=ppt/media/image77.svg>
</file>

<file path=ppt/media/image78.png>
</file>

<file path=ppt/media/image79.png>
</file>

<file path=ppt/media/image8.png>
</file>

<file path=ppt/media/image80.png>
</file>

<file path=ppt/media/image81.svg>
</file>

<file path=ppt/media/image82.png>
</file>

<file path=ppt/media/image83.svg>
</file>

<file path=ppt/media/image84.png>
</file>

<file path=ppt/media/image85.svg>
</file>

<file path=ppt/media/image86.png>
</file>

<file path=ppt/media/image87.svg>
</file>

<file path=ppt/media/image88.png>
</file>

<file path=ppt/media/image89.svg>
</file>

<file path=ppt/media/image9.png>
</file>

<file path=ppt/media/image90.png>
</file>

<file path=ppt/media/image91.svg>
</file>

<file path=ppt/media/image92.png>
</file>

<file path=ppt/media/image93.svg>
</file>

<file path=ppt/media/image94.png>
</file>

<file path=ppt/media/image95.svg>
</file>

<file path=ppt/media/image96.png>
</file>

<file path=ppt/media/image97.sv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5/29/2019 4:00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30436227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A5A956C-C3BA-49F1-8011-58CD3CCA02E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220891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5/29/2019 4:00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0037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A5A956C-C3BA-49F1-8011-58CD3CCA02E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060723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5/29/2019 4:00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3439054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46DD07F-A1DF-4295-A755-E077BB55BF5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2831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B3F321A-1FF2-4781-BE98-1933372DEEF9}"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5/29/2019 4:00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888282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5/29/2019 4:00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880929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5/29/2019 4:00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207516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r>
              <a:rPr lang="es-ES" dirty="0"/>
              <a:t>BU: Descubrir las cuestiones que la organización/cliente desearía que fueran respondidas con sus datos. Esfuerzo por parte todos. </a:t>
            </a:r>
          </a:p>
          <a:p>
            <a:endParaRPr lang="es-ES" dirty="0"/>
          </a:p>
          <a:p>
            <a:r>
              <a:rPr lang="es-ES" dirty="0"/>
              <a:t>Data </a:t>
            </a:r>
            <a:r>
              <a:rPr lang="es-ES" dirty="0" err="1"/>
              <a:t>Acq</a:t>
            </a:r>
            <a:r>
              <a:rPr lang="es-ES" dirty="0"/>
              <a:t>.: Recopilas/lees los datos, normalmente de varias localizaciones. Se examina, se limpia…</a:t>
            </a:r>
          </a:p>
          <a:p>
            <a:endParaRPr lang="es-ES" dirty="0"/>
          </a:p>
          <a:p>
            <a:r>
              <a:rPr lang="es-ES" dirty="0" err="1"/>
              <a:t>Modeling</a:t>
            </a:r>
            <a:r>
              <a:rPr lang="es-ES" dirty="0"/>
              <a:t>: Crear experimentos con uno o más algoritmos para obtener predicciones o clasificaciones</a:t>
            </a:r>
          </a:p>
          <a:p>
            <a:endParaRPr lang="es-ES" dirty="0"/>
          </a:p>
          <a:p>
            <a:r>
              <a:rPr lang="es-ES" dirty="0"/>
              <a:t>Deployment: Desplegar nuestro </a:t>
            </a:r>
            <a:r>
              <a:rPr lang="es-ES" dirty="0" err="1"/>
              <a:t>model</a:t>
            </a:r>
            <a:r>
              <a:rPr lang="es-ES" dirty="0"/>
              <a:t> en algún sitio donde pueda ser consumido, ya sea una API, un almacenamiento de datos, </a:t>
            </a:r>
            <a:r>
              <a:rPr lang="es-ES" dirty="0" err="1"/>
              <a:t>Functions</a:t>
            </a:r>
            <a:r>
              <a:rPr lang="es-ES" dirty="0"/>
              <a:t>…</a:t>
            </a:r>
          </a:p>
        </p:txBody>
      </p:sp>
      <p:sp>
        <p:nvSpPr>
          <p:cNvPr id="4" name="Marcador de número de diapositiva 3"/>
          <p:cNvSpPr>
            <a:spLocks noGrp="1"/>
          </p:cNvSpPr>
          <p:nvPr>
            <p:ph type="sldNum" sz="quarter" idx="5"/>
          </p:nvPr>
        </p:nvSpPr>
        <p:spPr/>
        <p:txBody>
          <a:bodyPr/>
          <a:lstStyle/>
          <a:p>
            <a:fld id="{E3ABFDDF-F250-43EA-8D14-CBBE515FAD3F}" type="slidenum">
              <a:rPr lang="es-ES" smtClean="0"/>
              <a:pPr/>
              <a:t>7</a:t>
            </a:fld>
            <a:endParaRPr lang="es-ES"/>
          </a:p>
        </p:txBody>
      </p:sp>
    </p:spTree>
    <p:extLst>
      <p:ext uri="{BB962C8B-B14F-4D97-AF65-F5344CB8AC3E}">
        <p14:creationId xmlns:p14="http://schemas.microsoft.com/office/powerpoint/2010/main" val="19280940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6CE63F-9E7F-4C04-9D0D-FCA25A8E9E86}" type="datetime8">
              <a:rPr lang="en-US" smtClean="0"/>
              <a:t>5/29/2019 4:00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4124222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.NET is a great tech stack for building a wide variety of applications. There is ASP.NET for web development, Xamarin for mobile development and with ML.NET we are trying to make .NET great for Machine Learning.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AE778D-2A57-4226-B72B-26EA3CA60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644273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AE778D-2A57-4226-B72B-26EA3CA60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Notes Placeholder 2">
            <a:extLst>
              <a:ext uri="{FF2B5EF4-FFF2-40B4-BE49-F238E27FC236}">
                <a16:creationId xmlns:a16="http://schemas.microsoft.com/office/drawing/2014/main" id="{2342F805-D05E-4DCD-953D-FE88D7DFD868}"/>
              </a:ext>
            </a:extLst>
          </p:cNvPr>
          <p:cNvSpPr>
            <a:spLocks noGrp="1"/>
          </p:cNvSpPr>
          <p:nvPr>
            <p:ph type="body" idx="1"/>
          </p:nvPr>
        </p:nvSpPr>
        <p:spPr/>
        <p:txBody>
          <a:bodyPr/>
          <a:lstStyle/>
          <a:p>
            <a:r>
              <a:rPr lang="en-US"/>
              <a:t>So just to summarize, ML.NET is a machine learning framework made specifically targeted for .NET developers.</a:t>
            </a:r>
          </a:p>
          <a:p>
            <a:endParaRPr lang="en-US"/>
          </a:p>
          <a:p>
            <a:r>
              <a:rPr lang="en-US"/>
              <a:t>With ML.NET you can build custom ML models, ML.NET is used very heaving within Microsoft and starting to be adopted externally as well. </a:t>
            </a:r>
          </a:p>
          <a:p>
            <a:endParaRPr lang="en-US"/>
          </a:p>
        </p:txBody>
      </p:sp>
    </p:spTree>
    <p:extLst>
      <p:ext uri="{BB962C8B-B14F-4D97-AF65-F5344CB8AC3E}">
        <p14:creationId xmlns:p14="http://schemas.microsoft.com/office/powerpoint/2010/main" val="41627443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AE778D-2A57-4226-B72B-26EA3CA60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Notes Placeholder 2">
            <a:extLst>
              <a:ext uri="{FF2B5EF4-FFF2-40B4-BE49-F238E27FC236}">
                <a16:creationId xmlns:a16="http://schemas.microsoft.com/office/drawing/2014/main" id="{99C34AF9-0A65-434B-8DFE-023550CEA79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8141965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Even though we just recently released ML.NET at Build this year, ML.NET has been used at Microsoft heavily for over a decade by iconic MS products. </a:t>
            </a:r>
          </a:p>
          <a:p>
            <a:endParaRPr lang="en-US"/>
          </a:p>
          <a:p>
            <a:r>
              <a:rPr lang="en-US"/>
              <a:t>Bing Ads uses ML.NET for add-click predictions</a:t>
            </a:r>
          </a:p>
          <a:p>
            <a:endParaRPr lang="en-US"/>
          </a:p>
          <a:p>
            <a:r>
              <a:rPr lang="en-US"/>
              <a:t>Excel uses ML.NET for chart recommendations</a:t>
            </a:r>
          </a:p>
          <a:p>
            <a:endParaRPr lang="en-US"/>
          </a:p>
          <a:p>
            <a:r>
              <a:rPr lang="en-US"/>
              <a:t>PowerPoint uses ML.NET for Design Ideas</a:t>
            </a:r>
          </a:p>
          <a:p>
            <a:endParaRPr lang="en-US"/>
          </a:p>
          <a:p>
            <a:r>
              <a:rPr lang="en-US"/>
              <a:t>Windows10 uses ML.NET for Windows Defender </a:t>
            </a:r>
          </a:p>
          <a:p>
            <a:endParaRPr lang="en-US"/>
          </a:p>
          <a:p>
            <a:endParaRPr lang="en-US"/>
          </a:p>
          <a:p>
            <a:endParaRPr lang="en-US"/>
          </a:p>
          <a:p>
            <a:endParaRPr lang="en-US"/>
          </a:p>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AE778D-2A57-4226-B72B-26EA3CA60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474591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A5CD2277-7C1A-43CA-8676-87B24AD584BD}" type="datetime8">
              <a:rPr lang="en-US" smtClean="0"/>
              <a:t>5/29/2019 4:00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28882809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le slide 1">
  <p:cSld name="TITLE_3">
    <p:spTree>
      <p:nvGrpSpPr>
        <p:cNvPr id="1" name="Shape 9"/>
        <p:cNvGrpSpPr/>
        <p:nvPr/>
      </p:nvGrpSpPr>
      <p:grpSpPr>
        <a:xfrm>
          <a:off x="0" y="0"/>
          <a:ext cx="0" cy="0"/>
          <a:chOff x="0" y="0"/>
          <a:chExt cx="0" cy="0"/>
        </a:xfrm>
      </p:grpSpPr>
      <p:pic>
        <p:nvPicPr>
          <p:cNvPr id="29" name="Picture 5">
            <a:extLst>
              <a:ext uri="{FF2B5EF4-FFF2-40B4-BE49-F238E27FC236}">
                <a16:creationId xmlns:a16="http://schemas.microsoft.com/office/drawing/2014/main" id="{A7A10DDD-658E-411E-B681-9E7C72703412}"/>
              </a:ext>
            </a:extLst>
          </p:cNvPr>
          <p:cNvPicPr>
            <a:picLocks noChangeAspect="1"/>
          </p:cNvPicPr>
          <p:nvPr userDrawn="1"/>
        </p:nvPicPr>
        <p:blipFill>
          <a:blip r:embed="rId2">
            <a:alphaModFix amt="30000"/>
          </a:blip>
          <a:stretch>
            <a:fillRect/>
          </a:stretch>
        </p:blipFill>
        <p:spPr>
          <a:xfrm>
            <a:off x="1841888" y="83043"/>
            <a:ext cx="7293609" cy="4977395"/>
          </a:xfrm>
          <a:prstGeom prst="rect">
            <a:avLst/>
          </a:prstGeom>
        </p:spPr>
      </p:pic>
      <p:sp>
        <p:nvSpPr>
          <p:cNvPr id="10" name="Google Shape;10;p2"/>
          <p:cNvSpPr/>
          <p:nvPr/>
        </p:nvSpPr>
        <p:spPr>
          <a:xfrm>
            <a:off x="1841888" y="647372"/>
            <a:ext cx="21143" cy="44586"/>
          </a:xfrm>
          <a:custGeom>
            <a:avLst/>
            <a:gdLst/>
            <a:ahLst/>
            <a:cxnLst/>
            <a:rect l="l" t="t" r="r" b="b"/>
            <a:pathLst>
              <a:path w="348" h="589" extrusionOk="0">
                <a:moveTo>
                  <a:pt x="348" y="588"/>
                </a:moveTo>
                <a:lnTo>
                  <a:pt x="1" y="0"/>
                </a:lnTo>
                <a:close/>
              </a:path>
            </a:pathLst>
          </a:custGeom>
          <a:solidFill>
            <a:srgbClr val="E9AA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000625" y="9419"/>
            <a:ext cx="5891796" cy="5143482"/>
          </a:xfrm>
          <a:custGeom>
            <a:avLst/>
            <a:gdLst/>
            <a:ahLst/>
            <a:cxnLst/>
            <a:rect l="l" t="t" r="r" b="b"/>
            <a:pathLst>
              <a:path w="34462" h="30085" extrusionOk="0">
                <a:moveTo>
                  <a:pt x="26373" y="1"/>
                </a:moveTo>
                <a:cubicBezTo>
                  <a:pt x="26416" y="502"/>
                  <a:pt x="26427" y="1003"/>
                  <a:pt x="26362" y="1500"/>
                </a:cubicBezTo>
                <a:cubicBezTo>
                  <a:pt x="26173" y="3000"/>
                  <a:pt x="25257" y="4389"/>
                  <a:pt x="23950" y="5154"/>
                </a:cubicBezTo>
                <a:cubicBezTo>
                  <a:pt x="20815" y="6997"/>
                  <a:pt x="16195" y="5201"/>
                  <a:pt x="13543" y="7688"/>
                </a:cubicBezTo>
                <a:cubicBezTo>
                  <a:pt x="12111" y="9027"/>
                  <a:pt x="11814" y="11188"/>
                  <a:pt x="11943" y="13146"/>
                </a:cubicBezTo>
                <a:cubicBezTo>
                  <a:pt x="12076" y="15100"/>
                  <a:pt x="12541" y="17058"/>
                  <a:pt x="12290" y="19004"/>
                </a:cubicBezTo>
                <a:cubicBezTo>
                  <a:pt x="12011" y="21220"/>
                  <a:pt x="10755" y="23296"/>
                  <a:pt x="8923" y="24573"/>
                </a:cubicBezTo>
                <a:cubicBezTo>
                  <a:pt x="6654" y="26159"/>
                  <a:pt x="3927" y="26849"/>
                  <a:pt x="1686" y="28539"/>
                </a:cubicBezTo>
                <a:cubicBezTo>
                  <a:pt x="988" y="29068"/>
                  <a:pt x="430" y="29584"/>
                  <a:pt x="1" y="30085"/>
                </a:cubicBezTo>
                <a:lnTo>
                  <a:pt x="34461" y="30085"/>
                </a:lnTo>
                <a:lnTo>
                  <a:pt x="34461" y="1"/>
                </a:ln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379610" y="1146343"/>
            <a:ext cx="3512818" cy="4006565"/>
          </a:xfrm>
          <a:custGeom>
            <a:avLst/>
            <a:gdLst/>
            <a:ahLst/>
            <a:cxnLst/>
            <a:rect l="l" t="t" r="r" b="b"/>
            <a:pathLst>
              <a:path w="20547" h="23435" extrusionOk="0">
                <a:moveTo>
                  <a:pt x="20546" y="0"/>
                </a:moveTo>
                <a:cubicBezTo>
                  <a:pt x="17408" y="1564"/>
                  <a:pt x="13933" y="2717"/>
                  <a:pt x="11563" y="5286"/>
                </a:cubicBezTo>
                <a:cubicBezTo>
                  <a:pt x="8579" y="8525"/>
                  <a:pt x="8020" y="13274"/>
                  <a:pt x="5938" y="17154"/>
                </a:cubicBezTo>
                <a:cubicBezTo>
                  <a:pt x="4560" y="19723"/>
                  <a:pt x="2484" y="21914"/>
                  <a:pt x="0" y="23435"/>
                </a:cubicBezTo>
                <a:lnTo>
                  <a:pt x="20546" y="23435"/>
                </a:lnTo>
                <a:lnTo>
                  <a:pt x="20546" y="0"/>
                </a:ln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912317" y="3881448"/>
            <a:ext cx="1980117" cy="1271467"/>
          </a:xfrm>
          <a:custGeom>
            <a:avLst/>
            <a:gdLst/>
            <a:ahLst/>
            <a:cxnLst/>
            <a:rect l="l" t="t" r="r" b="b"/>
            <a:pathLst>
              <a:path w="11582" h="7437" extrusionOk="0">
                <a:moveTo>
                  <a:pt x="10748" y="0"/>
                </a:moveTo>
                <a:cubicBezTo>
                  <a:pt x="10295" y="0"/>
                  <a:pt x="9840" y="41"/>
                  <a:pt x="9402" y="107"/>
                </a:cubicBezTo>
                <a:cubicBezTo>
                  <a:pt x="5454" y="690"/>
                  <a:pt x="970" y="3296"/>
                  <a:pt x="0" y="7437"/>
                </a:cubicBezTo>
                <a:lnTo>
                  <a:pt x="11581" y="7437"/>
                </a:lnTo>
                <a:lnTo>
                  <a:pt x="11581" y="50"/>
                </a:lnTo>
                <a:cubicBezTo>
                  <a:pt x="11307" y="16"/>
                  <a:pt x="11028" y="0"/>
                  <a:pt x="10748"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9015762" y="1099323"/>
            <a:ext cx="197123" cy="197294"/>
          </a:xfrm>
          <a:custGeom>
            <a:avLst/>
            <a:gdLst/>
            <a:ahLst/>
            <a:cxnLst/>
            <a:rect l="l" t="t" r="r" b="b"/>
            <a:pathLst>
              <a:path w="1153" h="1154" extrusionOk="0">
                <a:moveTo>
                  <a:pt x="577" y="1"/>
                </a:moveTo>
                <a:cubicBezTo>
                  <a:pt x="258" y="1"/>
                  <a:pt x="1" y="258"/>
                  <a:pt x="1" y="577"/>
                </a:cubicBezTo>
                <a:cubicBezTo>
                  <a:pt x="1" y="895"/>
                  <a:pt x="258" y="1153"/>
                  <a:pt x="577" y="1153"/>
                </a:cubicBezTo>
                <a:cubicBezTo>
                  <a:pt x="895" y="1153"/>
                  <a:pt x="1153" y="895"/>
                  <a:pt x="1153" y="577"/>
                </a:cubicBezTo>
                <a:cubicBezTo>
                  <a:pt x="1153" y="258"/>
                  <a:pt x="895" y="1"/>
                  <a:pt x="577" y="1"/>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061637" y="4772862"/>
            <a:ext cx="196610" cy="196439"/>
          </a:xfrm>
          <a:custGeom>
            <a:avLst/>
            <a:gdLst/>
            <a:ahLst/>
            <a:cxnLst/>
            <a:rect l="l" t="t" r="r" b="b"/>
            <a:pathLst>
              <a:path w="1150" h="1149" extrusionOk="0">
                <a:moveTo>
                  <a:pt x="573" y="0"/>
                </a:moveTo>
                <a:cubicBezTo>
                  <a:pt x="258" y="0"/>
                  <a:pt x="0" y="258"/>
                  <a:pt x="0" y="576"/>
                </a:cubicBezTo>
                <a:cubicBezTo>
                  <a:pt x="0" y="895"/>
                  <a:pt x="258" y="1149"/>
                  <a:pt x="573" y="1149"/>
                </a:cubicBezTo>
                <a:cubicBezTo>
                  <a:pt x="891" y="1149"/>
                  <a:pt x="1149" y="895"/>
                  <a:pt x="1149" y="576"/>
                </a:cubicBezTo>
                <a:cubicBezTo>
                  <a:pt x="1149" y="258"/>
                  <a:pt x="891" y="0"/>
                  <a:pt x="573" y="0"/>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9340083" y="880317"/>
            <a:ext cx="359881" cy="327569"/>
          </a:xfrm>
          <a:custGeom>
            <a:avLst/>
            <a:gdLst/>
            <a:ahLst/>
            <a:cxnLst/>
            <a:rect l="l" t="t" r="r" b="b"/>
            <a:pathLst>
              <a:path w="2105" h="1916" extrusionOk="0">
                <a:moveTo>
                  <a:pt x="1054" y="0"/>
                </a:moveTo>
                <a:cubicBezTo>
                  <a:pt x="809" y="0"/>
                  <a:pt x="564" y="93"/>
                  <a:pt x="376" y="280"/>
                </a:cubicBezTo>
                <a:cubicBezTo>
                  <a:pt x="0" y="655"/>
                  <a:pt x="0" y="1260"/>
                  <a:pt x="376" y="1636"/>
                </a:cubicBezTo>
                <a:cubicBezTo>
                  <a:pt x="564" y="1822"/>
                  <a:pt x="809" y="1915"/>
                  <a:pt x="1054" y="1915"/>
                </a:cubicBezTo>
                <a:cubicBezTo>
                  <a:pt x="1299" y="1915"/>
                  <a:pt x="1543" y="1822"/>
                  <a:pt x="1729" y="1636"/>
                </a:cubicBezTo>
                <a:cubicBezTo>
                  <a:pt x="2105" y="1260"/>
                  <a:pt x="2105" y="655"/>
                  <a:pt x="1729" y="280"/>
                </a:cubicBezTo>
                <a:cubicBezTo>
                  <a:pt x="1543" y="93"/>
                  <a:pt x="1299" y="0"/>
                  <a:pt x="1054" y="0"/>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500210" y="4124203"/>
            <a:ext cx="359881" cy="327227"/>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F14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248651" y="4133622"/>
            <a:ext cx="359881" cy="327227"/>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txBox="1">
            <a:spLocks noGrp="1"/>
          </p:cNvSpPr>
          <p:nvPr>
            <p:ph type="ctrTitle"/>
          </p:nvPr>
        </p:nvSpPr>
        <p:spPr>
          <a:xfrm>
            <a:off x="540000" y="978949"/>
            <a:ext cx="3512700" cy="1000800"/>
          </a:xfrm>
          <a:prstGeom prst="rect">
            <a:avLst/>
          </a:prstGeom>
        </p:spPr>
        <p:txBody>
          <a:bodyPr spcFirstLastPara="1" wrap="square" lIns="91425" tIns="91425" rIns="91425" bIns="91425" anchor="ctr" anchorCtr="0"/>
          <a:lstStyle>
            <a:lvl1pPr lvl="0" rtl="0">
              <a:spcBef>
                <a:spcPts val="0"/>
              </a:spcBef>
              <a:spcAft>
                <a:spcPts val="0"/>
              </a:spcAft>
              <a:buClr>
                <a:srgbClr val="434343"/>
              </a:buClr>
              <a:buSzPts val="3000"/>
              <a:buNone/>
              <a:defRPr sz="3000" b="1">
                <a:solidFill>
                  <a:srgbClr val="434343"/>
                </a:solidFill>
                <a:latin typeface="Segoe UI Semibold" panose="020B0702040204020203" pitchFamily="34" charset="0"/>
                <a:cs typeface="Segoe UI Semibold" panose="020B0702040204020203" pitchFamily="34" charset="0"/>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cxnSp>
        <p:nvCxnSpPr>
          <p:cNvPr id="27" name="Google Shape;27;p2"/>
          <p:cNvCxnSpPr/>
          <p:nvPr/>
        </p:nvCxnSpPr>
        <p:spPr>
          <a:xfrm>
            <a:off x="666750" y="2456774"/>
            <a:ext cx="1876500" cy="0"/>
          </a:xfrm>
          <a:prstGeom prst="straightConnector1">
            <a:avLst/>
          </a:prstGeom>
          <a:noFill/>
          <a:ln w="28575" cap="rnd" cmpd="sng">
            <a:solidFill>
              <a:srgbClr val="785CB4"/>
            </a:solidFill>
            <a:prstDash val="dot"/>
            <a:round/>
            <a:headEnd type="none" w="med" len="med"/>
            <a:tailEnd type="none" w="med" len="med"/>
          </a:ln>
        </p:spPr>
      </p:cxnSp>
      <p:cxnSp>
        <p:nvCxnSpPr>
          <p:cNvPr id="28" name="Google Shape;28;p2"/>
          <p:cNvCxnSpPr/>
          <p:nvPr/>
        </p:nvCxnSpPr>
        <p:spPr>
          <a:xfrm>
            <a:off x="666750" y="446999"/>
            <a:ext cx="1876500" cy="0"/>
          </a:xfrm>
          <a:prstGeom prst="straightConnector1">
            <a:avLst/>
          </a:prstGeom>
          <a:noFill/>
          <a:ln w="28575" cap="rnd" cmpd="sng">
            <a:solidFill>
              <a:srgbClr val="785CB4"/>
            </a:solidFill>
            <a:prstDash val="dot"/>
            <a:round/>
            <a:headEnd type="none" w="med" len="med"/>
            <a:tailEnd type="none" w="med" len="med"/>
          </a:ln>
        </p:spPr>
      </p:cxnSp>
    </p:spTree>
  </p:cSld>
  <p:clrMapOvr>
    <a:masterClrMapping/>
  </p:clrMapOvr>
  <p:extLst>
    <p:ext uri="{DCECCB84-F9BA-43D5-87BE-67443E8EF086}">
      <p15:sldGuideLst xmlns:p15="http://schemas.microsoft.com/office/powerpoint/2012/main">
        <p15:guide id="1" pos="340">
          <p15:clr>
            <a:srgbClr val="F9AD4C"/>
          </p15:clr>
        </p15:guide>
        <p15:guide id="2" pos="5760" userDrawn="1">
          <p15:clr>
            <a:srgbClr val="F9AD4C"/>
          </p15:clr>
        </p15:guide>
        <p15:guide id="3" orient="horz" pos="340">
          <p15:clr>
            <a:srgbClr val="F9AD4C"/>
          </p15:clr>
        </p15:guide>
        <p15:guide id="4" orient="horz" pos="2900">
          <p15:clr>
            <a:srgbClr val="F9AD4C"/>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mp; 3 column slide" preserve="1" userDrawn="1">
  <p:cSld name="1_Title &amp; 3 column slide">
    <p:spTree>
      <p:nvGrpSpPr>
        <p:cNvPr id="1" name="Shape 236"/>
        <p:cNvGrpSpPr/>
        <p:nvPr/>
      </p:nvGrpSpPr>
      <p:grpSpPr>
        <a:xfrm>
          <a:off x="0" y="0"/>
          <a:ext cx="0" cy="0"/>
          <a:chOff x="0" y="0"/>
          <a:chExt cx="0" cy="0"/>
        </a:xfrm>
      </p:grpSpPr>
      <p:sp>
        <p:nvSpPr>
          <p:cNvPr id="238" name="Google Shape;238;p13"/>
          <p:cNvSpPr/>
          <p:nvPr userDrawn="1"/>
        </p:nvSpPr>
        <p:spPr>
          <a:xfrm>
            <a:off x="7591360" y="3365069"/>
            <a:ext cx="2048163" cy="1787952"/>
          </a:xfrm>
          <a:custGeom>
            <a:avLst/>
            <a:gdLst/>
            <a:ahLst/>
            <a:cxnLst/>
            <a:rect l="l" t="t" r="r" b="b"/>
            <a:pathLst>
              <a:path w="34462" h="30085" extrusionOk="0">
                <a:moveTo>
                  <a:pt x="26373" y="1"/>
                </a:moveTo>
                <a:cubicBezTo>
                  <a:pt x="26416" y="502"/>
                  <a:pt x="26427" y="1003"/>
                  <a:pt x="26362" y="1500"/>
                </a:cubicBezTo>
                <a:cubicBezTo>
                  <a:pt x="26173" y="3000"/>
                  <a:pt x="25257" y="4389"/>
                  <a:pt x="23950" y="5154"/>
                </a:cubicBezTo>
                <a:cubicBezTo>
                  <a:pt x="20815" y="6997"/>
                  <a:pt x="16195" y="5201"/>
                  <a:pt x="13543" y="7688"/>
                </a:cubicBezTo>
                <a:cubicBezTo>
                  <a:pt x="12111" y="9027"/>
                  <a:pt x="11814" y="11188"/>
                  <a:pt x="11943" y="13146"/>
                </a:cubicBezTo>
                <a:cubicBezTo>
                  <a:pt x="12076" y="15100"/>
                  <a:pt x="12541" y="17058"/>
                  <a:pt x="12290" y="19004"/>
                </a:cubicBezTo>
                <a:cubicBezTo>
                  <a:pt x="12011" y="21220"/>
                  <a:pt x="10755" y="23296"/>
                  <a:pt x="8923" y="24573"/>
                </a:cubicBezTo>
                <a:cubicBezTo>
                  <a:pt x="6654" y="26159"/>
                  <a:pt x="3927" y="26849"/>
                  <a:pt x="1686" y="28539"/>
                </a:cubicBezTo>
                <a:cubicBezTo>
                  <a:pt x="988" y="29068"/>
                  <a:pt x="430" y="29584"/>
                  <a:pt x="1" y="30085"/>
                </a:cubicBezTo>
                <a:lnTo>
                  <a:pt x="34461" y="30085"/>
                </a:lnTo>
                <a:lnTo>
                  <a:pt x="34461" y="1"/>
                </a:lnTo>
                <a:close/>
              </a:path>
            </a:pathLst>
          </a:custGeom>
          <a:solidFill>
            <a:srgbClr val="362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3"/>
          <p:cNvSpPr/>
          <p:nvPr/>
        </p:nvSpPr>
        <p:spPr>
          <a:xfrm>
            <a:off x="8418341" y="3760280"/>
            <a:ext cx="1221160" cy="1392742"/>
          </a:xfrm>
          <a:custGeom>
            <a:avLst/>
            <a:gdLst/>
            <a:ahLst/>
            <a:cxnLst/>
            <a:rect l="l" t="t" r="r" b="b"/>
            <a:pathLst>
              <a:path w="20547" h="23435" extrusionOk="0">
                <a:moveTo>
                  <a:pt x="20546" y="0"/>
                </a:moveTo>
                <a:cubicBezTo>
                  <a:pt x="17408" y="1564"/>
                  <a:pt x="13933" y="2717"/>
                  <a:pt x="11563" y="5286"/>
                </a:cubicBezTo>
                <a:cubicBezTo>
                  <a:pt x="8579" y="8525"/>
                  <a:pt x="8020" y="13274"/>
                  <a:pt x="5938" y="17154"/>
                </a:cubicBezTo>
                <a:cubicBezTo>
                  <a:pt x="4560" y="19723"/>
                  <a:pt x="2484" y="21914"/>
                  <a:pt x="0" y="23435"/>
                </a:cubicBezTo>
                <a:lnTo>
                  <a:pt x="20546" y="23435"/>
                </a:lnTo>
                <a:lnTo>
                  <a:pt x="20546" y="0"/>
                </a:ln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3"/>
          <p:cNvSpPr/>
          <p:nvPr/>
        </p:nvSpPr>
        <p:spPr>
          <a:xfrm>
            <a:off x="8722538" y="4711044"/>
            <a:ext cx="688347" cy="441981"/>
          </a:xfrm>
          <a:custGeom>
            <a:avLst/>
            <a:gdLst/>
            <a:ahLst/>
            <a:cxnLst/>
            <a:rect l="l" t="t" r="r" b="b"/>
            <a:pathLst>
              <a:path w="11582" h="7437" extrusionOk="0">
                <a:moveTo>
                  <a:pt x="10748" y="0"/>
                </a:moveTo>
                <a:cubicBezTo>
                  <a:pt x="10295" y="0"/>
                  <a:pt x="9840" y="41"/>
                  <a:pt x="9402" y="107"/>
                </a:cubicBezTo>
                <a:cubicBezTo>
                  <a:pt x="5454" y="690"/>
                  <a:pt x="970" y="3296"/>
                  <a:pt x="0" y="7437"/>
                </a:cubicBezTo>
                <a:lnTo>
                  <a:pt x="11581" y="7437"/>
                </a:lnTo>
                <a:lnTo>
                  <a:pt x="11581" y="50"/>
                </a:lnTo>
                <a:cubicBezTo>
                  <a:pt x="11307" y="16"/>
                  <a:pt x="11028" y="0"/>
                  <a:pt x="10748" y="0"/>
                </a:cubicBezTo>
                <a:close/>
              </a:path>
            </a:pathLst>
          </a:custGeom>
          <a:solidFill>
            <a:srgbClr val="362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3"/>
          <p:cNvSpPr/>
          <p:nvPr/>
        </p:nvSpPr>
        <p:spPr>
          <a:xfrm>
            <a:off x="8094621" y="4559557"/>
            <a:ext cx="68526" cy="68523"/>
          </a:xfrm>
          <a:custGeom>
            <a:avLst/>
            <a:gdLst/>
            <a:ahLst/>
            <a:cxnLst/>
            <a:rect l="l" t="t" r="r" b="b"/>
            <a:pathLst>
              <a:path w="1153" h="1153" extrusionOk="0">
                <a:moveTo>
                  <a:pt x="576" y="1"/>
                </a:moveTo>
                <a:cubicBezTo>
                  <a:pt x="258" y="1"/>
                  <a:pt x="0" y="258"/>
                  <a:pt x="0" y="577"/>
                </a:cubicBezTo>
                <a:cubicBezTo>
                  <a:pt x="0" y="895"/>
                  <a:pt x="258" y="1153"/>
                  <a:pt x="576" y="1153"/>
                </a:cubicBezTo>
                <a:cubicBezTo>
                  <a:pt x="895" y="1153"/>
                  <a:pt x="1153" y="895"/>
                  <a:pt x="1153" y="577"/>
                </a:cubicBezTo>
                <a:cubicBezTo>
                  <a:pt x="1153" y="258"/>
                  <a:pt x="895" y="1"/>
                  <a:pt x="576" y="1"/>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3"/>
          <p:cNvSpPr/>
          <p:nvPr/>
        </p:nvSpPr>
        <p:spPr>
          <a:xfrm>
            <a:off x="8234343" y="3686705"/>
            <a:ext cx="68526" cy="68285"/>
          </a:xfrm>
          <a:custGeom>
            <a:avLst/>
            <a:gdLst/>
            <a:ahLst/>
            <a:cxnLst/>
            <a:rect l="l" t="t" r="r" b="b"/>
            <a:pathLst>
              <a:path w="1153" h="1149" extrusionOk="0">
                <a:moveTo>
                  <a:pt x="577" y="0"/>
                </a:moveTo>
                <a:cubicBezTo>
                  <a:pt x="258" y="0"/>
                  <a:pt x="1" y="258"/>
                  <a:pt x="1" y="573"/>
                </a:cubicBezTo>
                <a:cubicBezTo>
                  <a:pt x="1" y="891"/>
                  <a:pt x="258" y="1149"/>
                  <a:pt x="577" y="1149"/>
                </a:cubicBezTo>
                <a:cubicBezTo>
                  <a:pt x="895" y="1149"/>
                  <a:pt x="1153" y="891"/>
                  <a:pt x="1153" y="573"/>
                </a:cubicBezTo>
                <a:cubicBezTo>
                  <a:pt x="1153" y="258"/>
                  <a:pt x="895" y="0"/>
                  <a:pt x="577"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3"/>
          <p:cNvSpPr/>
          <p:nvPr/>
        </p:nvSpPr>
        <p:spPr>
          <a:xfrm>
            <a:off x="8377690" y="3705366"/>
            <a:ext cx="47071" cy="47069"/>
          </a:xfrm>
          <a:custGeom>
            <a:avLst/>
            <a:gdLst/>
            <a:ahLst/>
            <a:cxnLst/>
            <a:rect l="l" t="t" r="r" b="b"/>
            <a:pathLst>
              <a:path w="792" h="792" extrusionOk="0">
                <a:moveTo>
                  <a:pt x="398" y="1"/>
                </a:moveTo>
                <a:cubicBezTo>
                  <a:pt x="180" y="1"/>
                  <a:pt x="1" y="176"/>
                  <a:pt x="1" y="395"/>
                </a:cubicBezTo>
                <a:cubicBezTo>
                  <a:pt x="1" y="613"/>
                  <a:pt x="180" y="792"/>
                  <a:pt x="398" y="792"/>
                </a:cubicBezTo>
                <a:cubicBezTo>
                  <a:pt x="616" y="792"/>
                  <a:pt x="792" y="613"/>
                  <a:pt x="792" y="395"/>
                </a:cubicBezTo>
                <a:cubicBezTo>
                  <a:pt x="792" y="176"/>
                  <a:pt x="616" y="1"/>
                  <a:pt x="398"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3"/>
          <p:cNvSpPr/>
          <p:nvPr/>
        </p:nvSpPr>
        <p:spPr>
          <a:xfrm>
            <a:off x="8836912" y="3620737"/>
            <a:ext cx="46833" cy="47069"/>
          </a:xfrm>
          <a:custGeom>
            <a:avLst/>
            <a:gdLst/>
            <a:ahLst/>
            <a:cxnLst/>
            <a:rect l="l" t="t" r="r" b="b"/>
            <a:pathLst>
              <a:path w="788" h="792" extrusionOk="0">
                <a:moveTo>
                  <a:pt x="394" y="1"/>
                </a:moveTo>
                <a:cubicBezTo>
                  <a:pt x="176" y="1"/>
                  <a:pt x="0" y="180"/>
                  <a:pt x="0" y="398"/>
                </a:cubicBezTo>
                <a:cubicBezTo>
                  <a:pt x="0" y="616"/>
                  <a:pt x="176" y="792"/>
                  <a:pt x="394" y="792"/>
                </a:cubicBezTo>
                <a:cubicBezTo>
                  <a:pt x="612" y="792"/>
                  <a:pt x="788" y="616"/>
                  <a:pt x="788" y="398"/>
                </a:cubicBezTo>
                <a:cubicBezTo>
                  <a:pt x="788" y="180"/>
                  <a:pt x="612" y="1"/>
                  <a:pt x="394"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3"/>
          <p:cNvSpPr/>
          <p:nvPr/>
        </p:nvSpPr>
        <p:spPr>
          <a:xfrm>
            <a:off x="8094624" y="4897732"/>
            <a:ext cx="68526" cy="68582"/>
          </a:xfrm>
          <a:custGeom>
            <a:avLst/>
            <a:gdLst/>
            <a:ahLst/>
            <a:cxnLst/>
            <a:rect l="l" t="t" r="r" b="b"/>
            <a:pathLst>
              <a:path w="1153" h="1154" extrusionOk="0">
                <a:moveTo>
                  <a:pt x="577" y="1"/>
                </a:moveTo>
                <a:cubicBezTo>
                  <a:pt x="258" y="1"/>
                  <a:pt x="1" y="258"/>
                  <a:pt x="1" y="577"/>
                </a:cubicBezTo>
                <a:cubicBezTo>
                  <a:pt x="1" y="895"/>
                  <a:pt x="258" y="1153"/>
                  <a:pt x="577" y="1153"/>
                </a:cubicBezTo>
                <a:cubicBezTo>
                  <a:pt x="895" y="1153"/>
                  <a:pt x="1153" y="895"/>
                  <a:pt x="1153" y="577"/>
                </a:cubicBezTo>
                <a:cubicBezTo>
                  <a:pt x="1153" y="258"/>
                  <a:pt x="895" y="1"/>
                  <a:pt x="577" y="1"/>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3"/>
          <p:cNvSpPr/>
          <p:nvPr/>
        </p:nvSpPr>
        <p:spPr>
          <a:xfrm>
            <a:off x="8475751" y="3930012"/>
            <a:ext cx="68526" cy="68344"/>
          </a:xfrm>
          <a:custGeom>
            <a:avLst/>
            <a:gdLst/>
            <a:ahLst/>
            <a:cxnLst/>
            <a:rect l="l" t="t" r="r" b="b"/>
            <a:pathLst>
              <a:path w="1153" h="1150" extrusionOk="0">
                <a:moveTo>
                  <a:pt x="577" y="0"/>
                </a:moveTo>
                <a:cubicBezTo>
                  <a:pt x="258" y="0"/>
                  <a:pt x="0" y="258"/>
                  <a:pt x="0" y="576"/>
                </a:cubicBezTo>
                <a:cubicBezTo>
                  <a:pt x="0" y="891"/>
                  <a:pt x="258" y="1149"/>
                  <a:pt x="577" y="1149"/>
                </a:cubicBezTo>
                <a:cubicBezTo>
                  <a:pt x="895" y="1149"/>
                  <a:pt x="1153" y="891"/>
                  <a:pt x="1153" y="576"/>
                </a:cubicBezTo>
                <a:cubicBezTo>
                  <a:pt x="1153" y="258"/>
                  <a:pt x="895" y="0"/>
                  <a:pt x="577" y="0"/>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3"/>
          <p:cNvSpPr/>
          <p:nvPr/>
        </p:nvSpPr>
        <p:spPr>
          <a:xfrm>
            <a:off x="7961177" y="4720064"/>
            <a:ext cx="125105" cy="113868"/>
          </a:xfrm>
          <a:custGeom>
            <a:avLst/>
            <a:gdLst/>
            <a:ahLst/>
            <a:cxnLst/>
            <a:rect l="l" t="t" r="r" b="b"/>
            <a:pathLst>
              <a:path w="2105" h="1916" extrusionOk="0">
                <a:moveTo>
                  <a:pt x="1054" y="0"/>
                </a:moveTo>
                <a:cubicBezTo>
                  <a:pt x="809" y="0"/>
                  <a:pt x="564" y="93"/>
                  <a:pt x="376" y="280"/>
                </a:cubicBezTo>
                <a:cubicBezTo>
                  <a:pt x="0" y="655"/>
                  <a:pt x="0" y="1260"/>
                  <a:pt x="376" y="1636"/>
                </a:cubicBezTo>
                <a:cubicBezTo>
                  <a:pt x="564" y="1822"/>
                  <a:pt x="809" y="1915"/>
                  <a:pt x="1054" y="1915"/>
                </a:cubicBezTo>
                <a:cubicBezTo>
                  <a:pt x="1299" y="1915"/>
                  <a:pt x="1543" y="1822"/>
                  <a:pt x="1729" y="1636"/>
                </a:cubicBezTo>
                <a:cubicBezTo>
                  <a:pt x="2105" y="1260"/>
                  <a:pt x="2105" y="655"/>
                  <a:pt x="1729" y="280"/>
                </a:cubicBezTo>
                <a:cubicBezTo>
                  <a:pt x="1543" y="93"/>
                  <a:pt x="1299" y="0"/>
                  <a:pt x="1054" y="0"/>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3"/>
          <p:cNvSpPr/>
          <p:nvPr/>
        </p:nvSpPr>
        <p:spPr>
          <a:xfrm>
            <a:off x="8372817" y="4798704"/>
            <a:ext cx="125105" cy="113749"/>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F14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3"/>
          <p:cNvSpPr/>
          <p:nvPr/>
        </p:nvSpPr>
        <p:spPr>
          <a:xfrm>
            <a:off x="8372817" y="4798704"/>
            <a:ext cx="125105" cy="113749"/>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3"/>
          <p:cNvSpPr txBox="1">
            <a:spLocks noGrp="1"/>
          </p:cNvSpPr>
          <p:nvPr>
            <p:ph type="sldNum" idx="12"/>
          </p:nvPr>
        </p:nvSpPr>
        <p:spPr>
          <a:xfrm rot="10800000">
            <a:off x="-171446" y="-419098"/>
            <a:ext cx="548700" cy="393600"/>
          </a:xfrm>
          <a:prstGeom prst="rect">
            <a:avLst/>
          </a:prstGeom>
        </p:spPr>
        <p:txBody>
          <a:bodyPr spcFirstLastPara="1" wrap="square" lIns="91425" tIns="91425" rIns="91425" bIns="91425" anchor="ctr" anchorCtr="0">
            <a:noAutofit/>
          </a:bodyPr>
          <a:lstStyle>
            <a:lvl1pPr lvl="0" rtl="0">
              <a:buNone/>
              <a:defRPr sz="1000">
                <a:solidFill>
                  <a:srgbClr val="314256"/>
                </a:solidFill>
                <a:latin typeface="Cabin"/>
                <a:ea typeface="Cabin"/>
                <a:cs typeface="Cabin"/>
                <a:sym typeface="Cabin"/>
              </a:defRPr>
            </a:lvl1pPr>
            <a:lvl2pPr lvl="1" rtl="0">
              <a:buNone/>
              <a:defRPr sz="1000">
                <a:solidFill>
                  <a:srgbClr val="314256"/>
                </a:solidFill>
                <a:latin typeface="Cabin"/>
                <a:ea typeface="Cabin"/>
                <a:cs typeface="Cabin"/>
                <a:sym typeface="Cabin"/>
              </a:defRPr>
            </a:lvl2pPr>
            <a:lvl3pPr lvl="2" rtl="0">
              <a:buNone/>
              <a:defRPr sz="1000">
                <a:solidFill>
                  <a:srgbClr val="314256"/>
                </a:solidFill>
                <a:latin typeface="Cabin"/>
                <a:ea typeface="Cabin"/>
                <a:cs typeface="Cabin"/>
                <a:sym typeface="Cabin"/>
              </a:defRPr>
            </a:lvl3pPr>
            <a:lvl4pPr lvl="3" rtl="0">
              <a:buNone/>
              <a:defRPr sz="1000">
                <a:solidFill>
                  <a:srgbClr val="314256"/>
                </a:solidFill>
                <a:latin typeface="Cabin"/>
                <a:ea typeface="Cabin"/>
                <a:cs typeface="Cabin"/>
                <a:sym typeface="Cabin"/>
              </a:defRPr>
            </a:lvl4pPr>
            <a:lvl5pPr lvl="4" rtl="0">
              <a:buNone/>
              <a:defRPr sz="1000">
                <a:solidFill>
                  <a:srgbClr val="314256"/>
                </a:solidFill>
                <a:latin typeface="Cabin"/>
                <a:ea typeface="Cabin"/>
                <a:cs typeface="Cabin"/>
                <a:sym typeface="Cabin"/>
              </a:defRPr>
            </a:lvl5pPr>
            <a:lvl6pPr lvl="5" rtl="0">
              <a:buNone/>
              <a:defRPr sz="1000">
                <a:solidFill>
                  <a:srgbClr val="314256"/>
                </a:solidFill>
                <a:latin typeface="Cabin"/>
                <a:ea typeface="Cabin"/>
                <a:cs typeface="Cabin"/>
                <a:sym typeface="Cabin"/>
              </a:defRPr>
            </a:lvl6pPr>
            <a:lvl7pPr lvl="6" rtl="0">
              <a:buNone/>
              <a:defRPr sz="1000">
                <a:solidFill>
                  <a:srgbClr val="314256"/>
                </a:solidFill>
                <a:latin typeface="Cabin"/>
                <a:ea typeface="Cabin"/>
                <a:cs typeface="Cabin"/>
                <a:sym typeface="Cabin"/>
              </a:defRPr>
            </a:lvl7pPr>
            <a:lvl8pPr lvl="7" rtl="0">
              <a:buNone/>
              <a:defRPr sz="1000">
                <a:solidFill>
                  <a:srgbClr val="314256"/>
                </a:solidFill>
                <a:latin typeface="Cabin"/>
                <a:ea typeface="Cabin"/>
                <a:cs typeface="Cabin"/>
                <a:sym typeface="Cabin"/>
              </a:defRPr>
            </a:lvl8pPr>
            <a:lvl9pPr lvl="8" rtl="0">
              <a:buNone/>
              <a:defRPr sz="1000">
                <a:solidFill>
                  <a:srgbClr val="314256"/>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s"/>
              <a:t>‹Nº›</a:t>
            </a:fld>
            <a:endParaRPr/>
          </a:p>
        </p:txBody>
      </p:sp>
      <p:sp>
        <p:nvSpPr>
          <p:cNvPr id="251" name="Google Shape;251;p13"/>
          <p:cNvSpPr/>
          <p:nvPr/>
        </p:nvSpPr>
        <p:spPr>
          <a:xfrm>
            <a:off x="-19043" y="-571510"/>
            <a:ext cx="2253996" cy="1701622"/>
          </a:xfrm>
          <a:custGeom>
            <a:avLst/>
            <a:gdLst/>
            <a:ahLst/>
            <a:cxnLst/>
            <a:rect l="l" t="t" r="r" b="b"/>
            <a:pathLst>
              <a:path w="23349" h="17627" extrusionOk="0">
                <a:moveTo>
                  <a:pt x="23344" y="1"/>
                </a:moveTo>
                <a:cubicBezTo>
                  <a:pt x="23343" y="1"/>
                  <a:pt x="23341" y="1"/>
                  <a:pt x="23339" y="1"/>
                </a:cubicBezTo>
                <a:lnTo>
                  <a:pt x="23349" y="1"/>
                </a:lnTo>
                <a:cubicBezTo>
                  <a:pt x="23349" y="1"/>
                  <a:pt x="23347" y="1"/>
                  <a:pt x="23344" y="1"/>
                </a:cubicBezTo>
                <a:close/>
                <a:moveTo>
                  <a:pt x="0" y="1"/>
                </a:moveTo>
                <a:lnTo>
                  <a:pt x="0" y="17627"/>
                </a:lnTo>
                <a:cubicBezTo>
                  <a:pt x="1118" y="15583"/>
                  <a:pt x="2757" y="15256"/>
                  <a:pt x="4412" y="15256"/>
                </a:cubicBezTo>
                <a:cubicBezTo>
                  <a:pt x="5193" y="15256"/>
                  <a:pt x="5976" y="15329"/>
                  <a:pt x="6711" y="15329"/>
                </a:cubicBezTo>
                <a:cubicBezTo>
                  <a:pt x="7154" y="15329"/>
                  <a:pt x="7579" y="15302"/>
                  <a:pt x="7974" y="15218"/>
                </a:cubicBezTo>
                <a:cubicBezTo>
                  <a:pt x="11989" y="14355"/>
                  <a:pt x="9946" y="10472"/>
                  <a:pt x="15822" y="10415"/>
                </a:cubicBezTo>
                <a:cubicBezTo>
                  <a:pt x="20657" y="10372"/>
                  <a:pt x="22035" y="8407"/>
                  <a:pt x="20461" y="3680"/>
                </a:cubicBezTo>
                <a:cubicBezTo>
                  <a:pt x="19257" y="70"/>
                  <a:pt x="23119" y="2"/>
                  <a:pt x="23339" y="1"/>
                </a:cubicBezTo>
                <a:close/>
              </a:path>
            </a:pathLst>
          </a:custGeom>
          <a:solidFill>
            <a:srgbClr val="785CB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s"/>
              <a:t>V</a:t>
            </a:r>
            <a:endParaRPr/>
          </a:p>
        </p:txBody>
      </p:sp>
      <p:sp>
        <p:nvSpPr>
          <p:cNvPr id="252" name="Google Shape;252;p13"/>
          <p:cNvSpPr/>
          <p:nvPr/>
        </p:nvSpPr>
        <p:spPr>
          <a:xfrm>
            <a:off x="-85718" y="-523885"/>
            <a:ext cx="2112379" cy="1482585"/>
          </a:xfrm>
          <a:custGeom>
            <a:avLst/>
            <a:gdLst/>
            <a:ahLst/>
            <a:cxnLst/>
            <a:rect l="l" t="t" r="r" b="b"/>
            <a:pathLst>
              <a:path w="21882" h="15358" extrusionOk="0">
                <a:moveTo>
                  <a:pt x="0" y="1"/>
                </a:moveTo>
                <a:lnTo>
                  <a:pt x="0" y="15358"/>
                </a:lnTo>
                <a:cubicBezTo>
                  <a:pt x="923" y="13978"/>
                  <a:pt x="2017" y="13639"/>
                  <a:pt x="3150" y="13639"/>
                </a:cubicBezTo>
                <a:cubicBezTo>
                  <a:pt x="4249" y="13639"/>
                  <a:pt x="5385" y="13958"/>
                  <a:pt x="6435" y="13958"/>
                </a:cubicBezTo>
                <a:cubicBezTo>
                  <a:pt x="6712" y="13958"/>
                  <a:pt x="6984" y="13936"/>
                  <a:pt x="7247" y="13879"/>
                </a:cubicBezTo>
                <a:cubicBezTo>
                  <a:pt x="11016" y="13074"/>
                  <a:pt x="9320" y="9478"/>
                  <a:pt x="14827" y="9427"/>
                </a:cubicBezTo>
                <a:cubicBezTo>
                  <a:pt x="19358" y="9384"/>
                  <a:pt x="20597" y="7262"/>
                  <a:pt x="19215" y="3862"/>
                </a:cubicBezTo>
                <a:cubicBezTo>
                  <a:pt x="17805" y="380"/>
                  <a:pt x="21881" y="1"/>
                  <a:pt x="21881" y="1"/>
                </a:cubicBezTo>
                <a:close/>
              </a:path>
            </a:pathLst>
          </a:custGeom>
          <a:solidFill>
            <a:srgbClr val="5642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3" name="Google Shape;253;p13"/>
          <p:cNvSpPr/>
          <p:nvPr/>
        </p:nvSpPr>
        <p:spPr>
          <a:xfrm>
            <a:off x="-171443" y="-381010"/>
            <a:ext cx="1622275" cy="1138787"/>
          </a:xfrm>
          <a:custGeom>
            <a:avLst/>
            <a:gdLst/>
            <a:ahLst/>
            <a:cxnLst/>
            <a:rect l="l" t="t" r="r" b="b"/>
            <a:pathLst>
              <a:path w="19996" h="14037" extrusionOk="0">
                <a:moveTo>
                  <a:pt x="0" y="1"/>
                </a:moveTo>
                <a:lnTo>
                  <a:pt x="0" y="14037"/>
                </a:lnTo>
                <a:cubicBezTo>
                  <a:pt x="711" y="12974"/>
                  <a:pt x="1665" y="12656"/>
                  <a:pt x="2691" y="12656"/>
                </a:cubicBezTo>
                <a:cubicBezTo>
                  <a:pt x="4211" y="12656"/>
                  <a:pt x="5890" y="13353"/>
                  <a:pt x="7171" y="13353"/>
                </a:cubicBezTo>
                <a:cubicBezTo>
                  <a:pt x="7306" y="13353"/>
                  <a:pt x="7437" y="13346"/>
                  <a:pt x="7562" y="13328"/>
                </a:cubicBezTo>
                <a:cubicBezTo>
                  <a:pt x="11531" y="12788"/>
                  <a:pt x="9939" y="8662"/>
                  <a:pt x="14971" y="8615"/>
                </a:cubicBezTo>
                <a:cubicBezTo>
                  <a:pt x="19111" y="8576"/>
                  <a:pt x="18829" y="6625"/>
                  <a:pt x="17773" y="3444"/>
                </a:cubicBezTo>
                <a:cubicBezTo>
                  <a:pt x="16713" y="262"/>
                  <a:pt x="19995" y="1"/>
                  <a:pt x="19995" y="1"/>
                </a:cubicBezTo>
                <a:close/>
              </a:path>
            </a:pathLst>
          </a:custGeom>
          <a:solidFill>
            <a:srgbClr val="362E8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4" name="Google Shape;254;p13"/>
          <p:cNvSpPr/>
          <p:nvPr/>
        </p:nvSpPr>
        <p:spPr>
          <a:xfrm rot="10800000">
            <a:off x="1365891" y="584570"/>
            <a:ext cx="84943" cy="84801"/>
          </a:xfrm>
          <a:custGeom>
            <a:avLst/>
            <a:gdLst/>
            <a:ahLst/>
            <a:cxnLst/>
            <a:rect l="l" t="t" r="r" b="b"/>
            <a:pathLst>
              <a:path w="599" h="598" extrusionOk="0">
                <a:moveTo>
                  <a:pt x="298" y="0"/>
                </a:moveTo>
                <a:cubicBezTo>
                  <a:pt x="133" y="0"/>
                  <a:pt x="1" y="136"/>
                  <a:pt x="1" y="301"/>
                </a:cubicBezTo>
                <a:cubicBezTo>
                  <a:pt x="1" y="466"/>
                  <a:pt x="133" y="598"/>
                  <a:pt x="298" y="598"/>
                </a:cubicBezTo>
                <a:cubicBezTo>
                  <a:pt x="462" y="598"/>
                  <a:pt x="598" y="466"/>
                  <a:pt x="598" y="301"/>
                </a:cubicBezTo>
                <a:cubicBezTo>
                  <a:pt x="598" y="136"/>
                  <a:pt x="462" y="0"/>
                  <a:pt x="298" y="0"/>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3"/>
          <p:cNvSpPr/>
          <p:nvPr/>
        </p:nvSpPr>
        <p:spPr>
          <a:xfrm rot="10800000">
            <a:off x="168174" y="1053300"/>
            <a:ext cx="84943" cy="84801"/>
          </a:xfrm>
          <a:custGeom>
            <a:avLst/>
            <a:gdLst/>
            <a:ahLst/>
            <a:cxnLst/>
            <a:rect l="l" t="t" r="r" b="b"/>
            <a:pathLst>
              <a:path w="599" h="598" extrusionOk="0">
                <a:moveTo>
                  <a:pt x="301" y="0"/>
                </a:moveTo>
                <a:cubicBezTo>
                  <a:pt x="137" y="0"/>
                  <a:pt x="1" y="133"/>
                  <a:pt x="1" y="297"/>
                </a:cubicBezTo>
                <a:cubicBezTo>
                  <a:pt x="1" y="462"/>
                  <a:pt x="137" y="598"/>
                  <a:pt x="301" y="598"/>
                </a:cubicBezTo>
                <a:cubicBezTo>
                  <a:pt x="466" y="598"/>
                  <a:pt x="599" y="462"/>
                  <a:pt x="599" y="297"/>
                </a:cubicBezTo>
                <a:cubicBezTo>
                  <a:pt x="599" y="133"/>
                  <a:pt x="466" y="0"/>
                  <a:pt x="301" y="0"/>
                </a:cubicBezTo>
                <a:close/>
              </a:path>
            </a:pathLst>
          </a:custGeom>
          <a:solidFill>
            <a:srgbClr val="785CB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6" name="Google Shape;256;p13"/>
          <p:cNvSpPr/>
          <p:nvPr/>
        </p:nvSpPr>
        <p:spPr>
          <a:xfrm rot="10800000">
            <a:off x="1450835" y="79814"/>
            <a:ext cx="84801" cy="84943"/>
          </a:xfrm>
          <a:custGeom>
            <a:avLst/>
            <a:gdLst/>
            <a:ahLst/>
            <a:cxnLst/>
            <a:rect l="l" t="t" r="r" b="b"/>
            <a:pathLst>
              <a:path w="598" h="599" extrusionOk="0">
                <a:moveTo>
                  <a:pt x="301" y="0"/>
                </a:moveTo>
                <a:cubicBezTo>
                  <a:pt x="136" y="0"/>
                  <a:pt x="0" y="136"/>
                  <a:pt x="0" y="301"/>
                </a:cubicBezTo>
                <a:cubicBezTo>
                  <a:pt x="0" y="466"/>
                  <a:pt x="136" y="598"/>
                  <a:pt x="301" y="598"/>
                </a:cubicBezTo>
                <a:cubicBezTo>
                  <a:pt x="465" y="598"/>
                  <a:pt x="598" y="466"/>
                  <a:pt x="598" y="301"/>
                </a:cubicBezTo>
                <a:cubicBezTo>
                  <a:pt x="598" y="136"/>
                  <a:pt x="465" y="0"/>
                  <a:pt x="301" y="0"/>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3"/>
          <p:cNvSpPr/>
          <p:nvPr/>
        </p:nvSpPr>
        <p:spPr>
          <a:xfrm rot="10800000">
            <a:off x="243146" y="958691"/>
            <a:ext cx="55589" cy="54880"/>
          </a:xfrm>
          <a:custGeom>
            <a:avLst/>
            <a:gdLst/>
            <a:ahLst/>
            <a:cxnLst/>
            <a:rect l="l" t="t" r="r" b="b"/>
            <a:pathLst>
              <a:path w="392" h="387" extrusionOk="0">
                <a:moveTo>
                  <a:pt x="198" y="0"/>
                </a:moveTo>
                <a:cubicBezTo>
                  <a:pt x="90" y="0"/>
                  <a:pt x="1" y="86"/>
                  <a:pt x="1" y="193"/>
                </a:cubicBezTo>
                <a:cubicBezTo>
                  <a:pt x="1" y="301"/>
                  <a:pt x="90" y="387"/>
                  <a:pt x="198" y="387"/>
                </a:cubicBezTo>
                <a:cubicBezTo>
                  <a:pt x="305" y="387"/>
                  <a:pt x="391" y="301"/>
                  <a:pt x="391" y="193"/>
                </a:cubicBezTo>
                <a:cubicBezTo>
                  <a:pt x="391" y="86"/>
                  <a:pt x="305" y="0"/>
                  <a:pt x="198" y="0"/>
                </a:cubicBezTo>
                <a:close/>
              </a:path>
            </a:pathLst>
          </a:custGeom>
          <a:solidFill>
            <a:srgbClr val="785CB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8" name="Google Shape;258;p13"/>
          <p:cNvSpPr/>
          <p:nvPr/>
        </p:nvSpPr>
        <p:spPr>
          <a:xfrm rot="10800000">
            <a:off x="1235690" y="556985"/>
            <a:ext cx="55447" cy="55447"/>
          </a:xfrm>
          <a:custGeom>
            <a:avLst/>
            <a:gdLst/>
            <a:ahLst/>
            <a:cxnLst/>
            <a:rect l="l" t="t" r="r" b="b"/>
            <a:pathLst>
              <a:path w="391" h="391" extrusionOk="0">
                <a:moveTo>
                  <a:pt x="194" y="0"/>
                </a:moveTo>
                <a:cubicBezTo>
                  <a:pt x="86" y="0"/>
                  <a:pt x="1" y="90"/>
                  <a:pt x="1" y="197"/>
                </a:cubicBezTo>
                <a:cubicBezTo>
                  <a:pt x="1" y="305"/>
                  <a:pt x="86" y="390"/>
                  <a:pt x="194" y="390"/>
                </a:cubicBezTo>
                <a:cubicBezTo>
                  <a:pt x="301" y="390"/>
                  <a:pt x="391" y="305"/>
                  <a:pt x="391" y="197"/>
                </a:cubicBezTo>
                <a:cubicBezTo>
                  <a:pt x="391" y="90"/>
                  <a:pt x="301" y="0"/>
                  <a:pt x="194" y="0"/>
                </a:cubicBezTo>
                <a:close/>
              </a:path>
            </a:pathLst>
          </a:custGeom>
          <a:solidFill>
            <a:srgbClr val="4D4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rot="10800000">
            <a:off x="428835" y="364189"/>
            <a:ext cx="147735" cy="113875"/>
          </a:xfrm>
          <a:custGeom>
            <a:avLst/>
            <a:gdLst/>
            <a:ahLst/>
            <a:cxnLst/>
            <a:rect l="l" t="t" r="r" b="b"/>
            <a:pathLst>
              <a:path w="541" h="417" extrusionOk="0">
                <a:moveTo>
                  <a:pt x="272" y="1"/>
                </a:moveTo>
                <a:cubicBezTo>
                  <a:pt x="4" y="1"/>
                  <a:pt x="0" y="416"/>
                  <a:pt x="272" y="416"/>
                </a:cubicBezTo>
                <a:cubicBezTo>
                  <a:pt x="541" y="416"/>
                  <a:pt x="541" y="1"/>
                  <a:pt x="272" y="1"/>
                </a:cubicBezTo>
                <a:close/>
              </a:path>
            </a:pathLst>
          </a:custGeom>
          <a:solidFill>
            <a:srgbClr val="5642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0" name="Google Shape;260;p13"/>
          <p:cNvSpPr/>
          <p:nvPr/>
        </p:nvSpPr>
        <p:spPr>
          <a:xfrm rot="10800000">
            <a:off x="879750" y="372524"/>
            <a:ext cx="120395" cy="93026"/>
          </a:xfrm>
          <a:custGeom>
            <a:avLst/>
            <a:gdLst/>
            <a:ahLst/>
            <a:cxnLst/>
            <a:rect l="l" t="t" r="r" b="b"/>
            <a:pathLst>
              <a:path w="849" h="656" extrusionOk="0">
                <a:moveTo>
                  <a:pt x="423" y="1"/>
                </a:moveTo>
                <a:cubicBezTo>
                  <a:pt x="4" y="1"/>
                  <a:pt x="1" y="656"/>
                  <a:pt x="423" y="656"/>
                </a:cubicBezTo>
                <a:cubicBezTo>
                  <a:pt x="849" y="656"/>
                  <a:pt x="849" y="1"/>
                  <a:pt x="423" y="1"/>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rot="10800000">
            <a:off x="168184" y="284621"/>
            <a:ext cx="260650" cy="202096"/>
          </a:xfrm>
          <a:custGeom>
            <a:avLst/>
            <a:gdLst/>
            <a:ahLst/>
            <a:cxnLst/>
            <a:rect l="l" t="t" r="r" b="b"/>
            <a:pathLst>
              <a:path w="846" h="656" extrusionOk="0">
                <a:moveTo>
                  <a:pt x="423" y="0"/>
                </a:moveTo>
                <a:cubicBezTo>
                  <a:pt x="1" y="0"/>
                  <a:pt x="1" y="655"/>
                  <a:pt x="423" y="655"/>
                </a:cubicBezTo>
                <a:cubicBezTo>
                  <a:pt x="846" y="655"/>
                  <a:pt x="846" y="0"/>
                  <a:pt x="423" y="0"/>
                </a:cubicBezTo>
                <a:close/>
              </a:path>
            </a:pathLst>
          </a:custGeom>
          <a:solidFill>
            <a:srgbClr val="5642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2" name="Google Shape;262;p13"/>
          <p:cNvSpPr/>
          <p:nvPr/>
        </p:nvSpPr>
        <p:spPr>
          <a:xfrm>
            <a:off x="546071" y="2133675"/>
            <a:ext cx="1827611" cy="1640400"/>
          </a:xfrm>
          <a:prstGeom prst="roundRect">
            <a:avLst>
              <a:gd name="adj" fmla="val 11302"/>
            </a:avLst>
          </a:prstGeom>
          <a:noFill/>
          <a:ln w="19050" cap="rnd" cmpd="sng">
            <a:solidFill>
              <a:srgbClr val="4D43A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2559035" y="2133675"/>
            <a:ext cx="1827611" cy="1640400"/>
          </a:xfrm>
          <a:prstGeom prst="roundRect">
            <a:avLst>
              <a:gd name="adj" fmla="val 11302"/>
            </a:avLst>
          </a:prstGeom>
          <a:noFill/>
          <a:ln w="19050" cap="rnd" cmpd="sng">
            <a:solidFill>
              <a:srgbClr val="D5309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4569096" y="2133675"/>
            <a:ext cx="1827611" cy="1640400"/>
          </a:xfrm>
          <a:prstGeom prst="roundRect">
            <a:avLst>
              <a:gd name="adj" fmla="val 11302"/>
            </a:avLst>
          </a:prstGeom>
          <a:noFill/>
          <a:ln w="19050" cap="rnd" cmpd="sng">
            <a:solidFill>
              <a:srgbClr val="F145A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txBox="1">
            <a:spLocks noGrp="1"/>
          </p:cNvSpPr>
          <p:nvPr>
            <p:ph type="subTitle" idx="1"/>
          </p:nvPr>
        </p:nvSpPr>
        <p:spPr>
          <a:xfrm>
            <a:off x="2757378" y="1916510"/>
            <a:ext cx="1468932" cy="446100"/>
          </a:xfrm>
          <a:prstGeom prst="rect">
            <a:avLst/>
          </a:prstGeom>
          <a:solidFill>
            <a:schemeClr val="bg1"/>
          </a:solidFill>
        </p:spPr>
        <p:txBody>
          <a:bodyPr spcFirstLastPara="1" wrap="square" lIns="91425" tIns="91425" rIns="91425" bIns="91425" anchor="ctr" anchorCtr="0"/>
          <a:lstStyle>
            <a:lvl1pPr marL="0" lvl="0" indent="0" algn="ctr" rtl="0">
              <a:lnSpc>
                <a:spcPct val="100000"/>
              </a:lnSpc>
              <a:spcBef>
                <a:spcPts val="0"/>
              </a:spcBef>
              <a:spcAft>
                <a:spcPts val="0"/>
              </a:spcAft>
              <a:buNone/>
              <a:defRPr b="1">
                <a:solidFill>
                  <a:srgbClr val="D5309A"/>
                </a:solidFill>
                <a:latin typeface="Segoe UI Semibold" panose="020B0702040204020203" pitchFamily="34" charset="0"/>
                <a:ea typeface="Segoe UI Semibold" panose="020B0702040204020203" pitchFamily="34" charset="0"/>
                <a:cs typeface="Segoe UI Semibold" panose="020B0702040204020203" pitchFamily="34" charset="0"/>
                <a:sym typeface="Open Sans"/>
              </a:defRPr>
            </a:lvl1pPr>
            <a:lvl2pPr lvl="1" algn="r" rtl="0">
              <a:spcBef>
                <a:spcPts val="0"/>
              </a:spcBef>
              <a:spcAft>
                <a:spcPts val="0"/>
              </a:spcAft>
              <a:buNone/>
              <a:defRPr b="1">
                <a:solidFill>
                  <a:srgbClr val="7D245C"/>
                </a:solidFill>
                <a:latin typeface="Open Sans"/>
                <a:ea typeface="Open Sans"/>
                <a:cs typeface="Open Sans"/>
                <a:sym typeface="Open Sans"/>
              </a:defRPr>
            </a:lvl2pPr>
            <a:lvl3pPr lvl="2" algn="r" rtl="0">
              <a:spcBef>
                <a:spcPts val="0"/>
              </a:spcBef>
              <a:spcAft>
                <a:spcPts val="0"/>
              </a:spcAft>
              <a:buNone/>
              <a:defRPr b="1">
                <a:solidFill>
                  <a:srgbClr val="7D245C"/>
                </a:solidFill>
                <a:latin typeface="Open Sans"/>
                <a:ea typeface="Open Sans"/>
                <a:cs typeface="Open Sans"/>
                <a:sym typeface="Open Sans"/>
              </a:defRPr>
            </a:lvl3pPr>
            <a:lvl4pPr lvl="3" algn="r" rtl="0">
              <a:spcBef>
                <a:spcPts val="0"/>
              </a:spcBef>
              <a:spcAft>
                <a:spcPts val="0"/>
              </a:spcAft>
              <a:buNone/>
              <a:defRPr b="1">
                <a:solidFill>
                  <a:srgbClr val="7D245C"/>
                </a:solidFill>
                <a:latin typeface="Open Sans"/>
                <a:ea typeface="Open Sans"/>
                <a:cs typeface="Open Sans"/>
                <a:sym typeface="Open Sans"/>
              </a:defRPr>
            </a:lvl4pPr>
            <a:lvl5pPr lvl="4" algn="r" rtl="0">
              <a:spcBef>
                <a:spcPts val="0"/>
              </a:spcBef>
              <a:spcAft>
                <a:spcPts val="0"/>
              </a:spcAft>
              <a:buNone/>
              <a:defRPr b="1">
                <a:solidFill>
                  <a:srgbClr val="7D245C"/>
                </a:solidFill>
                <a:latin typeface="Open Sans"/>
                <a:ea typeface="Open Sans"/>
                <a:cs typeface="Open Sans"/>
                <a:sym typeface="Open Sans"/>
              </a:defRPr>
            </a:lvl5pPr>
            <a:lvl6pPr lvl="5" algn="r" rtl="0">
              <a:spcBef>
                <a:spcPts val="0"/>
              </a:spcBef>
              <a:spcAft>
                <a:spcPts val="0"/>
              </a:spcAft>
              <a:buNone/>
              <a:defRPr b="1">
                <a:solidFill>
                  <a:srgbClr val="7D245C"/>
                </a:solidFill>
                <a:latin typeface="Open Sans"/>
                <a:ea typeface="Open Sans"/>
                <a:cs typeface="Open Sans"/>
                <a:sym typeface="Open Sans"/>
              </a:defRPr>
            </a:lvl6pPr>
            <a:lvl7pPr lvl="6" algn="r" rtl="0">
              <a:spcBef>
                <a:spcPts val="0"/>
              </a:spcBef>
              <a:spcAft>
                <a:spcPts val="0"/>
              </a:spcAft>
              <a:buNone/>
              <a:defRPr b="1">
                <a:solidFill>
                  <a:srgbClr val="7D245C"/>
                </a:solidFill>
                <a:latin typeface="Open Sans"/>
                <a:ea typeface="Open Sans"/>
                <a:cs typeface="Open Sans"/>
                <a:sym typeface="Open Sans"/>
              </a:defRPr>
            </a:lvl7pPr>
            <a:lvl8pPr lvl="7" algn="r" rtl="0">
              <a:spcBef>
                <a:spcPts val="0"/>
              </a:spcBef>
              <a:spcAft>
                <a:spcPts val="0"/>
              </a:spcAft>
              <a:buNone/>
              <a:defRPr b="1">
                <a:solidFill>
                  <a:srgbClr val="7D245C"/>
                </a:solidFill>
                <a:latin typeface="Open Sans"/>
                <a:ea typeface="Open Sans"/>
                <a:cs typeface="Open Sans"/>
                <a:sym typeface="Open Sans"/>
              </a:defRPr>
            </a:lvl8pPr>
            <a:lvl9pPr lvl="8" algn="r" rtl="0">
              <a:spcBef>
                <a:spcPts val="0"/>
              </a:spcBef>
              <a:spcAft>
                <a:spcPts val="0"/>
              </a:spcAft>
              <a:buNone/>
              <a:defRPr b="1">
                <a:solidFill>
                  <a:srgbClr val="7D245C"/>
                </a:solidFill>
                <a:latin typeface="Open Sans"/>
                <a:ea typeface="Open Sans"/>
                <a:cs typeface="Open Sans"/>
                <a:sym typeface="Open Sans"/>
              </a:defRPr>
            </a:lvl9pPr>
          </a:lstStyle>
          <a:p>
            <a:endParaRPr/>
          </a:p>
        </p:txBody>
      </p:sp>
      <p:sp>
        <p:nvSpPr>
          <p:cNvPr id="266" name="Google Shape;266;p13"/>
          <p:cNvSpPr txBox="1">
            <a:spLocks noGrp="1"/>
          </p:cNvSpPr>
          <p:nvPr>
            <p:ph type="subTitle" idx="2"/>
          </p:nvPr>
        </p:nvSpPr>
        <p:spPr>
          <a:xfrm>
            <a:off x="2711886" y="2664825"/>
            <a:ext cx="1514424" cy="578100"/>
          </a:xfrm>
          <a:prstGeom prst="rect">
            <a:avLst/>
          </a:prstGeom>
        </p:spPr>
        <p:txBody>
          <a:bodyPr spcFirstLastPara="1" wrap="square" lIns="91425" tIns="91425" rIns="91425" bIns="91425" anchor="ctr" anchorCtr="0"/>
          <a:lstStyle>
            <a:lvl1pPr marL="0" lvl="0" indent="0" rtl="0">
              <a:lnSpc>
                <a:spcPct val="100000"/>
              </a:lnSpc>
              <a:spcBef>
                <a:spcPts val="0"/>
              </a:spcBef>
              <a:spcAft>
                <a:spcPts val="0"/>
              </a:spcAft>
              <a:buNone/>
              <a:defRPr sz="1200">
                <a:latin typeface="Segoe UI Light" panose="020B0502040204020203" pitchFamily="34" charset="0"/>
                <a:cs typeface="Segoe UI Light" panose="020B0502040204020203" pitchFamily="34" charset="0"/>
              </a:defRPr>
            </a:lvl1pPr>
            <a:lvl2pPr lvl="1" rtl="0">
              <a:lnSpc>
                <a:spcPct val="100000"/>
              </a:lnSpc>
              <a:spcBef>
                <a:spcPts val="0"/>
              </a:spcBef>
              <a:spcAft>
                <a:spcPts val="0"/>
              </a:spcAft>
              <a:buNone/>
              <a:defRPr sz="1200"/>
            </a:lvl2pPr>
            <a:lvl3pPr lvl="2" rtl="0">
              <a:lnSpc>
                <a:spcPct val="100000"/>
              </a:lnSpc>
              <a:spcBef>
                <a:spcPts val="0"/>
              </a:spcBef>
              <a:spcAft>
                <a:spcPts val="0"/>
              </a:spcAft>
              <a:buNone/>
              <a:defRPr sz="1200"/>
            </a:lvl3pPr>
            <a:lvl4pPr lvl="3" rtl="0">
              <a:lnSpc>
                <a:spcPct val="100000"/>
              </a:lnSpc>
              <a:spcBef>
                <a:spcPts val="0"/>
              </a:spcBef>
              <a:spcAft>
                <a:spcPts val="0"/>
              </a:spcAft>
              <a:buNone/>
              <a:defRPr sz="1200"/>
            </a:lvl4pPr>
            <a:lvl5pPr lvl="4" rtl="0">
              <a:lnSpc>
                <a:spcPct val="100000"/>
              </a:lnSpc>
              <a:spcBef>
                <a:spcPts val="0"/>
              </a:spcBef>
              <a:spcAft>
                <a:spcPts val="0"/>
              </a:spcAft>
              <a:buNone/>
              <a:defRPr sz="1200"/>
            </a:lvl5pPr>
            <a:lvl6pPr lvl="5" rtl="0">
              <a:lnSpc>
                <a:spcPct val="100000"/>
              </a:lnSpc>
              <a:spcBef>
                <a:spcPts val="0"/>
              </a:spcBef>
              <a:spcAft>
                <a:spcPts val="0"/>
              </a:spcAft>
              <a:buNone/>
              <a:defRPr sz="1200"/>
            </a:lvl6pPr>
            <a:lvl7pPr lvl="6" rtl="0">
              <a:lnSpc>
                <a:spcPct val="100000"/>
              </a:lnSpc>
              <a:spcBef>
                <a:spcPts val="0"/>
              </a:spcBef>
              <a:spcAft>
                <a:spcPts val="0"/>
              </a:spcAft>
              <a:buNone/>
              <a:defRPr sz="1200"/>
            </a:lvl7pPr>
            <a:lvl8pPr lvl="7" rtl="0">
              <a:lnSpc>
                <a:spcPct val="100000"/>
              </a:lnSpc>
              <a:spcBef>
                <a:spcPts val="0"/>
              </a:spcBef>
              <a:spcAft>
                <a:spcPts val="0"/>
              </a:spcAft>
              <a:buNone/>
              <a:defRPr sz="1200"/>
            </a:lvl8pPr>
            <a:lvl9pPr lvl="8" rtl="0">
              <a:lnSpc>
                <a:spcPct val="100000"/>
              </a:lnSpc>
              <a:spcBef>
                <a:spcPts val="0"/>
              </a:spcBef>
              <a:spcAft>
                <a:spcPts val="0"/>
              </a:spcAft>
              <a:buNone/>
              <a:defRPr sz="1200"/>
            </a:lvl9pPr>
          </a:lstStyle>
          <a:p>
            <a:endParaRPr/>
          </a:p>
        </p:txBody>
      </p:sp>
      <p:sp>
        <p:nvSpPr>
          <p:cNvPr id="267" name="Google Shape;267;p13"/>
          <p:cNvSpPr txBox="1">
            <a:spLocks noGrp="1"/>
          </p:cNvSpPr>
          <p:nvPr>
            <p:ph type="subTitle" idx="3"/>
          </p:nvPr>
        </p:nvSpPr>
        <p:spPr>
          <a:xfrm>
            <a:off x="4784652" y="1916510"/>
            <a:ext cx="1443170" cy="446100"/>
          </a:xfrm>
          <a:prstGeom prst="rect">
            <a:avLst/>
          </a:prstGeom>
          <a:solidFill>
            <a:schemeClr val="bg1"/>
          </a:solidFill>
        </p:spPr>
        <p:txBody>
          <a:bodyPr spcFirstLastPara="1" wrap="square" lIns="91425" tIns="91425" rIns="91425" bIns="91425" anchor="ctr" anchorCtr="0"/>
          <a:lstStyle>
            <a:lvl1pPr marL="0" lvl="0" indent="0" algn="ctr" rtl="0">
              <a:lnSpc>
                <a:spcPct val="100000"/>
              </a:lnSpc>
              <a:spcBef>
                <a:spcPts val="0"/>
              </a:spcBef>
              <a:spcAft>
                <a:spcPts val="0"/>
              </a:spcAft>
              <a:buNone/>
              <a:defRPr b="1">
                <a:solidFill>
                  <a:srgbClr val="F145AB"/>
                </a:solidFill>
                <a:latin typeface="Segoe UI Semibold" panose="020B0702040204020203" pitchFamily="34" charset="0"/>
                <a:ea typeface="Segoe UI Semibold" panose="020B0702040204020203" pitchFamily="34" charset="0"/>
                <a:cs typeface="Segoe UI Semibold" panose="020B0702040204020203" pitchFamily="34" charset="0"/>
                <a:sym typeface="Open Sans"/>
              </a:defRPr>
            </a:lvl1pPr>
            <a:lvl2pPr lvl="1" algn="r" rtl="0">
              <a:spcBef>
                <a:spcPts val="0"/>
              </a:spcBef>
              <a:spcAft>
                <a:spcPts val="0"/>
              </a:spcAft>
              <a:buNone/>
              <a:defRPr b="1">
                <a:solidFill>
                  <a:srgbClr val="7D245C"/>
                </a:solidFill>
                <a:latin typeface="Open Sans"/>
                <a:ea typeface="Open Sans"/>
                <a:cs typeface="Open Sans"/>
                <a:sym typeface="Open Sans"/>
              </a:defRPr>
            </a:lvl2pPr>
            <a:lvl3pPr lvl="2" algn="r" rtl="0">
              <a:spcBef>
                <a:spcPts val="0"/>
              </a:spcBef>
              <a:spcAft>
                <a:spcPts val="0"/>
              </a:spcAft>
              <a:buNone/>
              <a:defRPr b="1">
                <a:solidFill>
                  <a:srgbClr val="7D245C"/>
                </a:solidFill>
                <a:latin typeface="Open Sans"/>
                <a:ea typeface="Open Sans"/>
                <a:cs typeface="Open Sans"/>
                <a:sym typeface="Open Sans"/>
              </a:defRPr>
            </a:lvl3pPr>
            <a:lvl4pPr lvl="3" algn="r" rtl="0">
              <a:spcBef>
                <a:spcPts val="0"/>
              </a:spcBef>
              <a:spcAft>
                <a:spcPts val="0"/>
              </a:spcAft>
              <a:buNone/>
              <a:defRPr b="1">
                <a:solidFill>
                  <a:srgbClr val="7D245C"/>
                </a:solidFill>
                <a:latin typeface="Open Sans"/>
                <a:ea typeface="Open Sans"/>
                <a:cs typeface="Open Sans"/>
                <a:sym typeface="Open Sans"/>
              </a:defRPr>
            </a:lvl4pPr>
            <a:lvl5pPr lvl="4" algn="r" rtl="0">
              <a:spcBef>
                <a:spcPts val="0"/>
              </a:spcBef>
              <a:spcAft>
                <a:spcPts val="0"/>
              </a:spcAft>
              <a:buNone/>
              <a:defRPr b="1">
                <a:solidFill>
                  <a:srgbClr val="7D245C"/>
                </a:solidFill>
                <a:latin typeface="Open Sans"/>
                <a:ea typeface="Open Sans"/>
                <a:cs typeface="Open Sans"/>
                <a:sym typeface="Open Sans"/>
              </a:defRPr>
            </a:lvl5pPr>
            <a:lvl6pPr lvl="5" algn="r" rtl="0">
              <a:spcBef>
                <a:spcPts val="0"/>
              </a:spcBef>
              <a:spcAft>
                <a:spcPts val="0"/>
              </a:spcAft>
              <a:buNone/>
              <a:defRPr b="1">
                <a:solidFill>
                  <a:srgbClr val="7D245C"/>
                </a:solidFill>
                <a:latin typeface="Open Sans"/>
                <a:ea typeface="Open Sans"/>
                <a:cs typeface="Open Sans"/>
                <a:sym typeface="Open Sans"/>
              </a:defRPr>
            </a:lvl6pPr>
            <a:lvl7pPr lvl="6" algn="r" rtl="0">
              <a:spcBef>
                <a:spcPts val="0"/>
              </a:spcBef>
              <a:spcAft>
                <a:spcPts val="0"/>
              </a:spcAft>
              <a:buNone/>
              <a:defRPr b="1">
                <a:solidFill>
                  <a:srgbClr val="7D245C"/>
                </a:solidFill>
                <a:latin typeface="Open Sans"/>
                <a:ea typeface="Open Sans"/>
                <a:cs typeface="Open Sans"/>
                <a:sym typeface="Open Sans"/>
              </a:defRPr>
            </a:lvl7pPr>
            <a:lvl8pPr lvl="7" algn="r" rtl="0">
              <a:spcBef>
                <a:spcPts val="0"/>
              </a:spcBef>
              <a:spcAft>
                <a:spcPts val="0"/>
              </a:spcAft>
              <a:buNone/>
              <a:defRPr b="1">
                <a:solidFill>
                  <a:srgbClr val="7D245C"/>
                </a:solidFill>
                <a:latin typeface="Open Sans"/>
                <a:ea typeface="Open Sans"/>
                <a:cs typeface="Open Sans"/>
                <a:sym typeface="Open Sans"/>
              </a:defRPr>
            </a:lvl8pPr>
            <a:lvl9pPr lvl="8" algn="r" rtl="0">
              <a:spcBef>
                <a:spcPts val="0"/>
              </a:spcBef>
              <a:spcAft>
                <a:spcPts val="0"/>
              </a:spcAft>
              <a:buNone/>
              <a:defRPr b="1">
                <a:solidFill>
                  <a:srgbClr val="7D245C"/>
                </a:solidFill>
                <a:latin typeface="Open Sans"/>
                <a:ea typeface="Open Sans"/>
                <a:cs typeface="Open Sans"/>
                <a:sym typeface="Open Sans"/>
              </a:defRPr>
            </a:lvl9pPr>
          </a:lstStyle>
          <a:p>
            <a:endParaRPr/>
          </a:p>
        </p:txBody>
      </p:sp>
      <p:sp>
        <p:nvSpPr>
          <p:cNvPr id="268" name="Google Shape;268;p13"/>
          <p:cNvSpPr txBox="1">
            <a:spLocks noGrp="1"/>
          </p:cNvSpPr>
          <p:nvPr>
            <p:ph type="subTitle" idx="4"/>
          </p:nvPr>
        </p:nvSpPr>
        <p:spPr>
          <a:xfrm>
            <a:off x="4943417" y="2654819"/>
            <a:ext cx="1289530" cy="578100"/>
          </a:xfrm>
          <a:prstGeom prst="rect">
            <a:avLst/>
          </a:prstGeom>
        </p:spPr>
        <p:txBody>
          <a:bodyPr spcFirstLastPara="1" wrap="square" lIns="91425" tIns="91425" rIns="91425" bIns="91425" anchor="ctr" anchorCtr="0"/>
          <a:lstStyle>
            <a:lvl1pPr marL="0" lvl="0" indent="0" rtl="0">
              <a:lnSpc>
                <a:spcPct val="100000"/>
              </a:lnSpc>
              <a:spcBef>
                <a:spcPts val="0"/>
              </a:spcBef>
              <a:spcAft>
                <a:spcPts val="0"/>
              </a:spcAft>
              <a:buNone/>
              <a:defRPr sz="1200">
                <a:latin typeface="Segoe UI Light" panose="020B0502040204020203" pitchFamily="34" charset="0"/>
                <a:cs typeface="Segoe UI Light" panose="020B0502040204020203" pitchFamily="34" charset="0"/>
              </a:defRPr>
            </a:lvl1pPr>
            <a:lvl2pPr lvl="1" rtl="0">
              <a:lnSpc>
                <a:spcPct val="100000"/>
              </a:lnSpc>
              <a:spcBef>
                <a:spcPts val="0"/>
              </a:spcBef>
              <a:spcAft>
                <a:spcPts val="0"/>
              </a:spcAft>
              <a:buNone/>
              <a:defRPr sz="1200"/>
            </a:lvl2pPr>
            <a:lvl3pPr lvl="2" rtl="0">
              <a:lnSpc>
                <a:spcPct val="100000"/>
              </a:lnSpc>
              <a:spcBef>
                <a:spcPts val="0"/>
              </a:spcBef>
              <a:spcAft>
                <a:spcPts val="0"/>
              </a:spcAft>
              <a:buNone/>
              <a:defRPr sz="1200"/>
            </a:lvl3pPr>
            <a:lvl4pPr lvl="3" rtl="0">
              <a:lnSpc>
                <a:spcPct val="100000"/>
              </a:lnSpc>
              <a:spcBef>
                <a:spcPts val="0"/>
              </a:spcBef>
              <a:spcAft>
                <a:spcPts val="0"/>
              </a:spcAft>
              <a:buNone/>
              <a:defRPr sz="1200"/>
            </a:lvl4pPr>
            <a:lvl5pPr lvl="4" rtl="0">
              <a:lnSpc>
                <a:spcPct val="100000"/>
              </a:lnSpc>
              <a:spcBef>
                <a:spcPts val="0"/>
              </a:spcBef>
              <a:spcAft>
                <a:spcPts val="0"/>
              </a:spcAft>
              <a:buNone/>
              <a:defRPr sz="1200"/>
            </a:lvl5pPr>
            <a:lvl6pPr lvl="5" rtl="0">
              <a:lnSpc>
                <a:spcPct val="100000"/>
              </a:lnSpc>
              <a:spcBef>
                <a:spcPts val="0"/>
              </a:spcBef>
              <a:spcAft>
                <a:spcPts val="0"/>
              </a:spcAft>
              <a:buNone/>
              <a:defRPr sz="1200"/>
            </a:lvl6pPr>
            <a:lvl7pPr lvl="6" rtl="0">
              <a:lnSpc>
                <a:spcPct val="100000"/>
              </a:lnSpc>
              <a:spcBef>
                <a:spcPts val="0"/>
              </a:spcBef>
              <a:spcAft>
                <a:spcPts val="0"/>
              </a:spcAft>
              <a:buNone/>
              <a:defRPr sz="1200"/>
            </a:lvl7pPr>
            <a:lvl8pPr lvl="7" rtl="0">
              <a:lnSpc>
                <a:spcPct val="100000"/>
              </a:lnSpc>
              <a:spcBef>
                <a:spcPts val="0"/>
              </a:spcBef>
              <a:spcAft>
                <a:spcPts val="0"/>
              </a:spcAft>
              <a:buNone/>
              <a:defRPr sz="1200"/>
            </a:lvl8pPr>
            <a:lvl9pPr lvl="8" rtl="0">
              <a:lnSpc>
                <a:spcPct val="100000"/>
              </a:lnSpc>
              <a:spcBef>
                <a:spcPts val="0"/>
              </a:spcBef>
              <a:spcAft>
                <a:spcPts val="0"/>
              </a:spcAft>
              <a:buNone/>
              <a:defRPr sz="1200"/>
            </a:lvl9pPr>
          </a:lstStyle>
          <a:p>
            <a:endParaRPr/>
          </a:p>
        </p:txBody>
      </p:sp>
      <p:sp>
        <p:nvSpPr>
          <p:cNvPr id="269" name="Google Shape;269;p13"/>
          <p:cNvSpPr txBox="1">
            <a:spLocks noGrp="1"/>
          </p:cNvSpPr>
          <p:nvPr>
            <p:ph type="subTitle" idx="5"/>
          </p:nvPr>
        </p:nvSpPr>
        <p:spPr>
          <a:xfrm>
            <a:off x="694660" y="1916510"/>
            <a:ext cx="1532583" cy="446100"/>
          </a:xfrm>
          <a:prstGeom prst="rect">
            <a:avLst/>
          </a:prstGeom>
          <a:solidFill>
            <a:schemeClr val="bg1"/>
          </a:solidFill>
        </p:spPr>
        <p:txBody>
          <a:bodyPr spcFirstLastPara="1" wrap="square" lIns="91425" tIns="91425" rIns="91425" bIns="91425" anchor="ctr" anchorCtr="0"/>
          <a:lstStyle>
            <a:lvl1pPr marL="0" lvl="0" indent="0" algn="ctr" rtl="0">
              <a:lnSpc>
                <a:spcPct val="100000"/>
              </a:lnSpc>
              <a:spcBef>
                <a:spcPts val="0"/>
              </a:spcBef>
              <a:spcAft>
                <a:spcPts val="0"/>
              </a:spcAft>
              <a:buNone/>
              <a:defRPr b="1">
                <a:solidFill>
                  <a:srgbClr val="4D43A3"/>
                </a:solidFill>
                <a:latin typeface="Segoe UI Semibold" panose="020B0702040204020203" pitchFamily="34" charset="0"/>
                <a:ea typeface="Segoe UI Semibold" panose="020B0702040204020203" pitchFamily="34" charset="0"/>
                <a:cs typeface="Segoe UI Semibold" panose="020B0702040204020203" pitchFamily="34" charset="0"/>
                <a:sym typeface="Open Sans"/>
              </a:defRPr>
            </a:lvl1pPr>
            <a:lvl2pPr lvl="1" algn="r" rtl="0">
              <a:spcBef>
                <a:spcPts val="0"/>
              </a:spcBef>
              <a:spcAft>
                <a:spcPts val="0"/>
              </a:spcAft>
              <a:buNone/>
              <a:defRPr b="1">
                <a:solidFill>
                  <a:srgbClr val="7D245C"/>
                </a:solidFill>
                <a:latin typeface="Open Sans"/>
                <a:ea typeface="Open Sans"/>
                <a:cs typeface="Open Sans"/>
                <a:sym typeface="Open Sans"/>
              </a:defRPr>
            </a:lvl2pPr>
            <a:lvl3pPr lvl="2" algn="r" rtl="0">
              <a:spcBef>
                <a:spcPts val="0"/>
              </a:spcBef>
              <a:spcAft>
                <a:spcPts val="0"/>
              </a:spcAft>
              <a:buNone/>
              <a:defRPr b="1">
                <a:solidFill>
                  <a:srgbClr val="7D245C"/>
                </a:solidFill>
                <a:latin typeface="Open Sans"/>
                <a:ea typeface="Open Sans"/>
                <a:cs typeface="Open Sans"/>
                <a:sym typeface="Open Sans"/>
              </a:defRPr>
            </a:lvl3pPr>
            <a:lvl4pPr lvl="3" algn="r" rtl="0">
              <a:spcBef>
                <a:spcPts val="0"/>
              </a:spcBef>
              <a:spcAft>
                <a:spcPts val="0"/>
              </a:spcAft>
              <a:buNone/>
              <a:defRPr b="1">
                <a:solidFill>
                  <a:srgbClr val="7D245C"/>
                </a:solidFill>
                <a:latin typeface="Open Sans"/>
                <a:ea typeface="Open Sans"/>
                <a:cs typeface="Open Sans"/>
                <a:sym typeface="Open Sans"/>
              </a:defRPr>
            </a:lvl4pPr>
            <a:lvl5pPr lvl="4" algn="r" rtl="0">
              <a:spcBef>
                <a:spcPts val="0"/>
              </a:spcBef>
              <a:spcAft>
                <a:spcPts val="0"/>
              </a:spcAft>
              <a:buNone/>
              <a:defRPr b="1">
                <a:solidFill>
                  <a:srgbClr val="7D245C"/>
                </a:solidFill>
                <a:latin typeface="Open Sans"/>
                <a:ea typeface="Open Sans"/>
                <a:cs typeface="Open Sans"/>
                <a:sym typeface="Open Sans"/>
              </a:defRPr>
            </a:lvl5pPr>
            <a:lvl6pPr lvl="5" algn="r" rtl="0">
              <a:spcBef>
                <a:spcPts val="0"/>
              </a:spcBef>
              <a:spcAft>
                <a:spcPts val="0"/>
              </a:spcAft>
              <a:buNone/>
              <a:defRPr b="1">
                <a:solidFill>
                  <a:srgbClr val="7D245C"/>
                </a:solidFill>
                <a:latin typeface="Open Sans"/>
                <a:ea typeface="Open Sans"/>
                <a:cs typeface="Open Sans"/>
                <a:sym typeface="Open Sans"/>
              </a:defRPr>
            </a:lvl6pPr>
            <a:lvl7pPr lvl="6" algn="r" rtl="0">
              <a:spcBef>
                <a:spcPts val="0"/>
              </a:spcBef>
              <a:spcAft>
                <a:spcPts val="0"/>
              </a:spcAft>
              <a:buNone/>
              <a:defRPr b="1">
                <a:solidFill>
                  <a:srgbClr val="7D245C"/>
                </a:solidFill>
                <a:latin typeface="Open Sans"/>
                <a:ea typeface="Open Sans"/>
                <a:cs typeface="Open Sans"/>
                <a:sym typeface="Open Sans"/>
              </a:defRPr>
            </a:lvl7pPr>
            <a:lvl8pPr lvl="7" algn="r" rtl="0">
              <a:spcBef>
                <a:spcPts val="0"/>
              </a:spcBef>
              <a:spcAft>
                <a:spcPts val="0"/>
              </a:spcAft>
              <a:buNone/>
              <a:defRPr b="1">
                <a:solidFill>
                  <a:srgbClr val="7D245C"/>
                </a:solidFill>
                <a:latin typeface="Open Sans"/>
                <a:ea typeface="Open Sans"/>
                <a:cs typeface="Open Sans"/>
                <a:sym typeface="Open Sans"/>
              </a:defRPr>
            </a:lvl8pPr>
            <a:lvl9pPr lvl="8" algn="r" rtl="0">
              <a:spcBef>
                <a:spcPts val="0"/>
              </a:spcBef>
              <a:spcAft>
                <a:spcPts val="0"/>
              </a:spcAft>
              <a:buNone/>
              <a:defRPr b="1">
                <a:solidFill>
                  <a:srgbClr val="7D245C"/>
                </a:solidFill>
                <a:latin typeface="Open Sans"/>
                <a:ea typeface="Open Sans"/>
                <a:cs typeface="Open Sans"/>
                <a:sym typeface="Open Sans"/>
              </a:defRPr>
            </a:lvl9pPr>
          </a:lstStyle>
          <a:p>
            <a:endParaRPr/>
          </a:p>
        </p:txBody>
      </p:sp>
      <p:sp>
        <p:nvSpPr>
          <p:cNvPr id="270" name="Google Shape;270;p13"/>
          <p:cNvSpPr txBox="1">
            <a:spLocks noGrp="1"/>
          </p:cNvSpPr>
          <p:nvPr>
            <p:ph type="subTitle" idx="6"/>
          </p:nvPr>
        </p:nvSpPr>
        <p:spPr>
          <a:xfrm>
            <a:off x="688932" y="2664825"/>
            <a:ext cx="1538311" cy="578100"/>
          </a:xfrm>
          <a:prstGeom prst="rect">
            <a:avLst/>
          </a:prstGeom>
        </p:spPr>
        <p:txBody>
          <a:bodyPr spcFirstLastPara="1" wrap="square" lIns="91425" tIns="91425" rIns="91425" bIns="91425" anchor="ctr" anchorCtr="0"/>
          <a:lstStyle>
            <a:lvl1pPr marL="0" lvl="0" indent="0" rtl="0">
              <a:lnSpc>
                <a:spcPct val="100000"/>
              </a:lnSpc>
              <a:spcBef>
                <a:spcPts val="0"/>
              </a:spcBef>
              <a:spcAft>
                <a:spcPts val="0"/>
              </a:spcAft>
              <a:buNone/>
              <a:defRPr sz="1200">
                <a:latin typeface="Segoe UI Light" panose="020B0502040204020203" pitchFamily="34" charset="0"/>
                <a:cs typeface="Segoe UI Light" panose="020B0502040204020203" pitchFamily="34" charset="0"/>
              </a:defRPr>
            </a:lvl1pPr>
            <a:lvl2pPr lvl="1" rtl="0">
              <a:lnSpc>
                <a:spcPct val="100000"/>
              </a:lnSpc>
              <a:spcBef>
                <a:spcPts val="0"/>
              </a:spcBef>
              <a:spcAft>
                <a:spcPts val="0"/>
              </a:spcAft>
              <a:buNone/>
              <a:defRPr sz="1200"/>
            </a:lvl2pPr>
            <a:lvl3pPr lvl="2" rtl="0">
              <a:lnSpc>
                <a:spcPct val="100000"/>
              </a:lnSpc>
              <a:spcBef>
                <a:spcPts val="0"/>
              </a:spcBef>
              <a:spcAft>
                <a:spcPts val="0"/>
              </a:spcAft>
              <a:buNone/>
              <a:defRPr sz="1200"/>
            </a:lvl3pPr>
            <a:lvl4pPr lvl="3" rtl="0">
              <a:lnSpc>
                <a:spcPct val="100000"/>
              </a:lnSpc>
              <a:spcBef>
                <a:spcPts val="0"/>
              </a:spcBef>
              <a:spcAft>
                <a:spcPts val="0"/>
              </a:spcAft>
              <a:buNone/>
              <a:defRPr sz="1200"/>
            </a:lvl4pPr>
            <a:lvl5pPr lvl="4" rtl="0">
              <a:lnSpc>
                <a:spcPct val="100000"/>
              </a:lnSpc>
              <a:spcBef>
                <a:spcPts val="0"/>
              </a:spcBef>
              <a:spcAft>
                <a:spcPts val="0"/>
              </a:spcAft>
              <a:buNone/>
              <a:defRPr sz="1200"/>
            </a:lvl5pPr>
            <a:lvl6pPr lvl="5" rtl="0">
              <a:lnSpc>
                <a:spcPct val="100000"/>
              </a:lnSpc>
              <a:spcBef>
                <a:spcPts val="0"/>
              </a:spcBef>
              <a:spcAft>
                <a:spcPts val="0"/>
              </a:spcAft>
              <a:buNone/>
              <a:defRPr sz="1200"/>
            </a:lvl6pPr>
            <a:lvl7pPr lvl="6" rtl="0">
              <a:lnSpc>
                <a:spcPct val="100000"/>
              </a:lnSpc>
              <a:spcBef>
                <a:spcPts val="0"/>
              </a:spcBef>
              <a:spcAft>
                <a:spcPts val="0"/>
              </a:spcAft>
              <a:buNone/>
              <a:defRPr sz="1200"/>
            </a:lvl7pPr>
            <a:lvl8pPr lvl="7" rtl="0">
              <a:lnSpc>
                <a:spcPct val="100000"/>
              </a:lnSpc>
              <a:spcBef>
                <a:spcPts val="0"/>
              </a:spcBef>
              <a:spcAft>
                <a:spcPts val="0"/>
              </a:spcAft>
              <a:buNone/>
              <a:defRPr sz="1200"/>
            </a:lvl8pPr>
            <a:lvl9pPr lvl="8" rtl="0">
              <a:lnSpc>
                <a:spcPct val="100000"/>
              </a:lnSpc>
              <a:spcBef>
                <a:spcPts val="0"/>
              </a:spcBef>
              <a:spcAft>
                <a:spcPts val="0"/>
              </a:spcAft>
              <a:buNone/>
              <a:defRPr sz="1200"/>
            </a:lvl9pPr>
          </a:lstStyle>
          <a:p>
            <a:endParaRPr/>
          </a:p>
        </p:txBody>
      </p:sp>
      <p:sp>
        <p:nvSpPr>
          <p:cNvPr id="36" name="Google Shape;264;p13">
            <a:extLst>
              <a:ext uri="{FF2B5EF4-FFF2-40B4-BE49-F238E27FC236}">
                <a16:creationId xmlns:a16="http://schemas.microsoft.com/office/drawing/2014/main" id="{86DD8266-4E67-4D0D-ACB5-B46CDB5E5DA6}"/>
              </a:ext>
            </a:extLst>
          </p:cNvPr>
          <p:cNvSpPr/>
          <p:nvPr userDrawn="1"/>
        </p:nvSpPr>
        <p:spPr>
          <a:xfrm>
            <a:off x="6700047" y="2133675"/>
            <a:ext cx="1827611" cy="1640400"/>
          </a:xfrm>
          <a:prstGeom prst="roundRect">
            <a:avLst>
              <a:gd name="adj" fmla="val 11302"/>
            </a:avLst>
          </a:prstGeom>
          <a:noFill/>
          <a:ln w="19050" cap="rnd" cmpd="sng">
            <a:solidFill>
              <a:srgbClr val="4D43A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Marcador de texto 2">
            <a:extLst>
              <a:ext uri="{FF2B5EF4-FFF2-40B4-BE49-F238E27FC236}">
                <a16:creationId xmlns:a16="http://schemas.microsoft.com/office/drawing/2014/main" id="{BF7735D8-19F8-41DD-B269-FB9E84E20B78}"/>
              </a:ext>
            </a:extLst>
          </p:cNvPr>
          <p:cNvSpPr>
            <a:spLocks noGrp="1"/>
          </p:cNvSpPr>
          <p:nvPr>
            <p:ph type="body" sz="quarter" idx="13"/>
          </p:nvPr>
        </p:nvSpPr>
        <p:spPr>
          <a:xfrm>
            <a:off x="6904074" y="1878761"/>
            <a:ext cx="1468401" cy="446087"/>
          </a:xfrm>
          <a:solidFill>
            <a:schemeClr val="bg1"/>
          </a:solidFill>
        </p:spPr>
        <p:txBody>
          <a:bodyPr anchor="ctr"/>
          <a:lstStyle>
            <a:lvl1pPr marL="0" indent="0" algn="ctr">
              <a:lnSpc>
                <a:spcPct val="100000"/>
              </a:lnSpc>
              <a:buNone/>
              <a:defRPr lang="es-ES" sz="1400" b="1" i="0" u="none" strike="noStrike" cap="none" dirty="0">
                <a:solidFill>
                  <a:srgbClr val="4D43A3"/>
                </a:solidFill>
                <a:latin typeface="Segoe UI Semibold" panose="020B0702040204020203" pitchFamily="34" charset="0"/>
                <a:ea typeface="Segoe UI Semibold" panose="020B0702040204020203" pitchFamily="34" charset="0"/>
                <a:cs typeface="Segoe UI Semibold" panose="020B0702040204020203" pitchFamily="34" charset="0"/>
                <a:sym typeface="PT Sans"/>
              </a:defRPr>
            </a:lvl1pPr>
          </a:lstStyle>
          <a:p>
            <a:pPr lvl="0"/>
            <a:endParaRPr lang="es-ES"/>
          </a:p>
        </p:txBody>
      </p:sp>
      <p:sp>
        <p:nvSpPr>
          <p:cNvPr id="5" name="Marcador de texto 4">
            <a:extLst>
              <a:ext uri="{FF2B5EF4-FFF2-40B4-BE49-F238E27FC236}">
                <a16:creationId xmlns:a16="http://schemas.microsoft.com/office/drawing/2014/main" id="{526AAF60-BD9C-462F-BC82-B74C6ADCF2F6}"/>
              </a:ext>
            </a:extLst>
          </p:cNvPr>
          <p:cNvSpPr>
            <a:spLocks noGrp="1"/>
          </p:cNvSpPr>
          <p:nvPr>
            <p:ph type="body" sz="quarter" idx="14"/>
          </p:nvPr>
        </p:nvSpPr>
        <p:spPr>
          <a:xfrm>
            <a:off x="6838950" y="2665413"/>
            <a:ext cx="1533525" cy="577850"/>
          </a:xfrm>
        </p:spPr>
        <p:txBody>
          <a:bodyPr anchor="ctr"/>
          <a:lstStyle>
            <a:lvl1pPr marL="0" indent="0">
              <a:lnSpc>
                <a:spcPct val="100000"/>
              </a:lnSpc>
              <a:buNone/>
              <a:defRPr sz="1200">
                <a:latin typeface="Segoe UI Light" panose="020B0502040204020203" pitchFamily="34" charset="0"/>
                <a:cs typeface="Segoe UI Light" panose="020B0502040204020203" pitchFamily="34" charset="0"/>
              </a:defRPr>
            </a:lvl1pPr>
          </a:lstStyle>
          <a:p>
            <a:pPr lvl="0"/>
            <a:endParaRPr lang="es-ES"/>
          </a:p>
        </p:txBody>
      </p:sp>
      <p:sp>
        <p:nvSpPr>
          <p:cNvPr id="237" name="Google Shape;237;p13"/>
          <p:cNvSpPr txBox="1">
            <a:spLocks noGrp="1"/>
          </p:cNvSpPr>
          <p:nvPr>
            <p:ph type="title"/>
          </p:nvPr>
        </p:nvSpPr>
        <p:spPr>
          <a:xfrm>
            <a:off x="1788818" y="419280"/>
            <a:ext cx="6684300" cy="573092"/>
          </a:xfrm>
          <a:prstGeom prst="rect">
            <a:avLst/>
          </a:prstGeom>
        </p:spPr>
        <p:txBody>
          <a:bodyPr spcFirstLastPara="1" wrap="square" lIns="91425" tIns="91425" rIns="91425" bIns="91425" anchor="t" anchorCtr="0"/>
          <a:lstStyle>
            <a:lvl1pPr lvl="0" algn="r" rtl="0">
              <a:spcBef>
                <a:spcPts val="0"/>
              </a:spcBef>
              <a:spcAft>
                <a:spcPts val="0"/>
              </a:spcAft>
              <a:buSzPts val="2400"/>
              <a:buFont typeface="Open Sans Light"/>
              <a:buNone/>
              <a:defRPr b="0">
                <a:latin typeface="Segoe UI Semibold" panose="020B0702040204020203" pitchFamily="34" charset="0"/>
                <a:ea typeface="Segoe UI Semibold" panose="020B0702040204020203" pitchFamily="34" charset="0"/>
                <a:cs typeface="Segoe UI Semibold" panose="020B0702040204020203" pitchFamily="34" charset="0"/>
                <a:sym typeface="Open Sans Light"/>
              </a:defRPr>
            </a:lvl1pPr>
            <a:lvl2pPr lvl="1"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2pPr>
            <a:lvl3pPr lvl="2"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3pPr>
            <a:lvl4pPr lvl="3"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4pPr>
            <a:lvl5pPr lvl="4"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5pPr>
            <a:lvl6pPr lvl="5"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6pPr>
            <a:lvl7pPr lvl="6"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7pPr>
            <a:lvl8pPr lvl="7"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8pPr>
            <a:lvl9pPr lvl="8"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9pPr>
          </a:lstStyle>
          <a:p>
            <a:endParaRPr/>
          </a:p>
        </p:txBody>
      </p:sp>
    </p:spTree>
    <p:extLst>
      <p:ext uri="{BB962C8B-B14F-4D97-AF65-F5344CB8AC3E}">
        <p14:creationId xmlns:p14="http://schemas.microsoft.com/office/powerpoint/2010/main" val="35085597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076623"/>
            <a:ext cx="8263890" cy="17312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7462171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38150" y="439341"/>
            <a:ext cx="1024830" cy="219456"/>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441198" y="1616054"/>
            <a:ext cx="3125915" cy="1034099"/>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436532" y="2971800"/>
            <a:ext cx="3123437" cy="265457"/>
          </a:xfrm>
          <a:noFill/>
        </p:spPr>
        <p:txBody>
          <a:bodyPr wrap="square" lIns="0" tIns="0" rIns="0" bIns="0">
            <a:spAutoFit/>
          </a:bodyPr>
          <a:lstStyle>
            <a:lvl1pPr marL="0" indent="0">
              <a:spcBef>
                <a:spcPts val="0"/>
              </a:spcBef>
              <a:buNone/>
              <a:defRPr sz="15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6" name="Picture 5" descr="A person standing in front of a television&#10;&#10;Description automatically generated">
            <a:extLst>
              <a:ext uri="{FF2B5EF4-FFF2-40B4-BE49-F238E27FC236}">
                <a16:creationId xmlns:a16="http://schemas.microsoft.com/office/drawing/2014/main" id="{C0699BC4-7724-4A5C-8057-6556211FF5A0}"/>
              </a:ext>
            </a:extLst>
          </p:cNvPr>
          <p:cNvPicPr>
            <a:picLocks noChangeAspect="1"/>
          </p:cNvPicPr>
          <p:nvPr userDrawn="1"/>
        </p:nvPicPr>
        <p:blipFill rotWithShape="1">
          <a:blip r:embed="rId3"/>
          <a:srcRect l="15113" r="18110"/>
          <a:stretch/>
        </p:blipFill>
        <p:spPr>
          <a:xfrm>
            <a:off x="3994547" y="1"/>
            <a:ext cx="5149454" cy="5143500"/>
          </a:xfrm>
          <a:prstGeom prst="rect">
            <a:avLst/>
          </a:prstGeom>
        </p:spPr>
      </p:pic>
      <p:sp>
        <p:nvSpPr>
          <p:cNvPr id="8" name="TextBox 7">
            <a:extLst>
              <a:ext uri="{FF2B5EF4-FFF2-40B4-BE49-F238E27FC236}">
                <a16:creationId xmlns:a16="http://schemas.microsoft.com/office/drawing/2014/main" id="{4BF47BDA-221E-4A96-90BD-A26E648D77A9}"/>
              </a:ext>
            </a:extLst>
          </p:cNvPr>
          <p:cNvSpPr txBox="1"/>
          <p:nvPr userDrawn="1"/>
        </p:nvSpPr>
        <p:spPr>
          <a:xfrm>
            <a:off x="438150" y="4583078"/>
            <a:ext cx="1685925" cy="161583"/>
          </a:xfrm>
          <a:prstGeom prst="rect">
            <a:avLst/>
          </a:prstGeom>
          <a:noFill/>
        </p:spPr>
        <p:txBody>
          <a:bodyPr wrap="square" lIns="0" tIns="0" rIns="0" bIns="0" rtlCol="0">
            <a:spAutoFit/>
          </a:bodyPr>
          <a:lstStyle/>
          <a:p>
            <a:pPr algn="l"/>
            <a:r>
              <a:rPr lang="en-US" sz="1050" dirty="0">
                <a:solidFill>
                  <a:srgbClr val="5C2D9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2122360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Demo slide">
    <p:bg>
      <p:bgPr>
        <a:solidFill>
          <a:srgbClr val="E6E6E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2274917"/>
            <a:ext cx="6858000" cy="373949"/>
          </a:xfrm>
          <a:noFill/>
        </p:spPr>
        <p:txBody>
          <a:bodyPr lIns="0" tIns="0" rIns="0" bIns="0" anchor="b" anchorCtr="0">
            <a:spAutoFit/>
          </a:bodyPr>
          <a:lstStyle>
            <a:lvl1pPr algn="l" defTabSz="699557" rtl="0" eaLnBrk="1" latinLnBrk="0" hangingPunct="1">
              <a:lnSpc>
                <a:spcPct val="90000"/>
              </a:lnSpc>
              <a:spcBef>
                <a:spcPct val="0"/>
              </a:spcBef>
              <a:buNone/>
              <a:defRPr lang="en-US" sz="2700" b="0" kern="1200" cap="none" spc="-38" baseline="0" dirty="0">
                <a:ln w="3175">
                  <a:noFill/>
                </a:ln>
                <a:solidFill>
                  <a:schemeClr val="bg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438912" y="2982990"/>
            <a:ext cx="6858000" cy="265457"/>
          </a:xfrm>
          <a:noFill/>
        </p:spPr>
        <p:txBody>
          <a:bodyPr lIns="0" tIns="0" rIns="0" bIns="0">
            <a:spAutoFit/>
          </a:bodyPr>
          <a:lstStyle>
            <a:lvl1pPr marL="0" indent="0">
              <a:spcBef>
                <a:spcPts val="0"/>
              </a:spcBef>
              <a:spcAft>
                <a:spcPts val="0"/>
              </a:spcAft>
              <a:buFont typeface="Arial" panose="020B0604020202020204" pitchFamily="34" charset="0"/>
              <a:buNone/>
              <a:defRPr sz="1500" spc="0" baseline="0">
                <a:solidFill>
                  <a:schemeClr val="bg1"/>
                </a:solidFill>
                <a:latin typeface="+mn-lt"/>
              </a:defRPr>
            </a:lvl1pPr>
          </a:lstStyle>
          <a:p>
            <a:pPr lvl="0"/>
            <a:r>
              <a:rPr lang="en-US" dirty="0"/>
              <a:t>Speaker name</a:t>
            </a:r>
          </a:p>
        </p:txBody>
      </p:sp>
      <p:pic>
        <p:nvPicPr>
          <p:cNvPr id="9" name="Picture 8" descr="A picture containing object&#10;&#10;Description automatically generated">
            <a:extLst>
              <a:ext uri="{FF2B5EF4-FFF2-40B4-BE49-F238E27FC236}">
                <a16:creationId xmlns:a16="http://schemas.microsoft.com/office/drawing/2014/main" id="{A460CCCF-4A8F-4C25-A420-E690A10C87E1}"/>
              </a:ext>
            </a:extLst>
          </p:cNvPr>
          <p:cNvPicPr>
            <a:picLocks noChangeAspect="1"/>
          </p:cNvPicPr>
          <p:nvPr userDrawn="1"/>
        </p:nvPicPr>
        <p:blipFill>
          <a:blip r:embed="rId2"/>
          <a:stretch>
            <a:fillRect/>
          </a:stretch>
        </p:blipFill>
        <p:spPr>
          <a:xfrm>
            <a:off x="4972129" y="1270723"/>
            <a:ext cx="3734912" cy="3886199"/>
          </a:xfrm>
          <a:prstGeom prst="rect">
            <a:avLst/>
          </a:prstGeom>
        </p:spPr>
      </p:pic>
    </p:spTree>
    <p:extLst>
      <p:ext uri="{BB962C8B-B14F-4D97-AF65-F5344CB8AC3E}">
        <p14:creationId xmlns:p14="http://schemas.microsoft.com/office/powerpoint/2010/main" val="17318659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439793" y="1075778"/>
            <a:ext cx="8263890" cy="1423436"/>
          </a:xfrm>
        </p:spPr>
        <p:txBody>
          <a:bodyPr wrap="square">
            <a:spAutoFit/>
          </a:bodyPr>
          <a:lstStyle>
            <a:lvl1pPr marL="0" indent="0">
              <a:buNone/>
              <a:defRPr/>
            </a:lvl1pPr>
            <a:lvl2pPr marL="171450" indent="0">
              <a:buNone/>
              <a:defRPr/>
            </a:lvl2pPr>
            <a:lvl3pPr marL="342900" indent="0">
              <a:buNone/>
              <a:defRPr/>
            </a:lvl3pPr>
            <a:lvl4pPr marL="51435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6510495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Speaker Bio and Photo">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41997" y="465322"/>
            <a:ext cx="8479852" cy="307777"/>
          </a:xfrm>
        </p:spPr>
        <p:txBody>
          <a:bodyPr wrap="square" lIns="0" tIns="0" rIns="0" bIns="0">
            <a:spAutoFit/>
          </a:bodyPr>
          <a:lstStyle>
            <a:lvl1pPr>
              <a:lnSpc>
                <a:spcPts val="2352"/>
              </a:lnSpc>
              <a:defRPr sz="2059">
                <a:solidFill>
                  <a:srgbClr val="2F2F2F"/>
                </a:solidFill>
              </a:defRPr>
            </a:lvl1pPr>
          </a:lstStyle>
          <a:p>
            <a:r>
              <a:rPr lang="en-US" dirty="0"/>
              <a:t>Speaker Biography and Photo</a:t>
            </a:r>
          </a:p>
        </p:txBody>
      </p:sp>
      <p:sp>
        <p:nvSpPr>
          <p:cNvPr id="12" name="Text Placeholder 3">
            <a:extLst>
              <a:ext uri="{FF2B5EF4-FFF2-40B4-BE49-F238E27FC236}">
                <a16:creationId xmlns:a16="http://schemas.microsoft.com/office/drawing/2014/main" id="{FFE3030F-613E-4AEA-A50B-58D31CC74631}"/>
              </a:ext>
            </a:extLst>
          </p:cNvPr>
          <p:cNvSpPr>
            <a:spLocks noGrp="1"/>
          </p:cNvSpPr>
          <p:nvPr>
            <p:ph type="body" sz="quarter" idx="10" hasCustomPrompt="1"/>
          </p:nvPr>
        </p:nvSpPr>
        <p:spPr>
          <a:xfrm>
            <a:off x="341996" y="1579853"/>
            <a:ext cx="5421734" cy="370422"/>
          </a:xfrm>
        </p:spPr>
        <p:txBody>
          <a:bodyPr wrap="square" lIns="0" tIns="0" rIns="0" bIns="0">
            <a:spAutoFit/>
          </a:bodyPr>
          <a:lstStyle>
            <a:lvl1pPr marL="0" indent="0">
              <a:lnSpc>
                <a:spcPct val="90000"/>
              </a:lnSpc>
              <a:spcBef>
                <a:spcPts val="1324"/>
              </a:spcBef>
              <a:buNone/>
              <a:defRPr sz="1471" b="0" i="0">
                <a:solidFill>
                  <a:schemeClr val="tx1"/>
                </a:solidFill>
                <a:latin typeface="Segoe UI Semilight" panose="020B0402040204020203" pitchFamily="34" charset="0"/>
                <a:cs typeface="Segoe UI Semilight" panose="020B0402040204020203" pitchFamily="34" charset="0"/>
              </a:defRPr>
            </a:lvl1pPr>
            <a:lvl2pPr marL="168041" indent="0">
              <a:buNone/>
              <a:defRPr/>
            </a:lvl2pPr>
            <a:lvl3pPr marL="336080" indent="0">
              <a:buNone/>
              <a:defRPr/>
            </a:lvl3pPr>
            <a:lvl4pPr marL="504121" indent="0">
              <a:buNone/>
              <a:defRPr/>
            </a:lvl4pPr>
            <a:lvl5pPr marL="672161" indent="0">
              <a:buNone/>
              <a:defRPr/>
            </a:lvl5pPr>
          </a:lstStyle>
          <a:p>
            <a:pPr lvl="0"/>
            <a:r>
              <a:rPr lang="en-US" dirty="0"/>
              <a:t>Large: subhead Segoe UI </a:t>
            </a:r>
            <a:r>
              <a:rPr lang="en-US" dirty="0" err="1"/>
              <a:t>Semilight</a:t>
            </a:r>
            <a:r>
              <a:rPr lang="en-US" dirty="0"/>
              <a:t> 20/24</a:t>
            </a:r>
          </a:p>
        </p:txBody>
      </p:sp>
      <p:sp>
        <p:nvSpPr>
          <p:cNvPr id="7" name="Picture Placeholder 6">
            <a:extLst>
              <a:ext uri="{FF2B5EF4-FFF2-40B4-BE49-F238E27FC236}">
                <a16:creationId xmlns:a16="http://schemas.microsoft.com/office/drawing/2014/main" id="{56E905EB-14C9-41B6-A084-A352FEFD8406}"/>
              </a:ext>
            </a:extLst>
          </p:cNvPr>
          <p:cNvSpPr>
            <a:spLocks noGrp="1"/>
          </p:cNvSpPr>
          <p:nvPr>
            <p:ph type="pic" sz="quarter" idx="20"/>
          </p:nvPr>
        </p:nvSpPr>
        <p:spPr>
          <a:xfrm>
            <a:off x="6263627" y="1367897"/>
            <a:ext cx="2323935" cy="2076779"/>
          </a:xfrm>
          <a:noFill/>
        </p:spPr>
        <p:txBody>
          <a:bodyPr/>
          <a:lstStyle/>
          <a:p>
            <a:endParaRPr lang="en-US" dirty="0"/>
          </a:p>
        </p:txBody>
      </p:sp>
    </p:spTree>
    <p:extLst>
      <p:ext uri="{BB962C8B-B14F-4D97-AF65-F5344CB8AC3E}">
        <p14:creationId xmlns:p14="http://schemas.microsoft.com/office/powerpoint/2010/main" val="428783746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Título y objetos">
    <p:spTree>
      <p:nvGrpSpPr>
        <p:cNvPr id="1" name=""/>
        <p:cNvGrpSpPr/>
        <p:nvPr/>
      </p:nvGrpSpPr>
      <p:grpSpPr>
        <a:xfrm>
          <a:off x="0" y="0"/>
          <a:ext cx="0" cy="0"/>
          <a:chOff x="0" y="0"/>
          <a:chExt cx="0" cy="0"/>
        </a:xfrm>
      </p:grpSpPr>
      <p:sp>
        <p:nvSpPr>
          <p:cNvPr id="3" name="2 Marcador de contenido"/>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8" name="7 Título"/>
          <p:cNvSpPr>
            <a:spLocks noGrp="1"/>
          </p:cNvSpPr>
          <p:nvPr>
            <p:ph type="title"/>
          </p:nvPr>
        </p:nvSpPr>
        <p:spPr/>
        <p:txBody>
          <a:bodyPr/>
          <a:lstStyle/>
          <a:p>
            <a:r>
              <a:rPr lang="es-ES"/>
              <a:t>Haga clic para modificar el estilo de título del patrón</a:t>
            </a:r>
          </a:p>
        </p:txBody>
      </p:sp>
      <p:sp>
        <p:nvSpPr>
          <p:cNvPr id="6" name="Marcador de número de diapositiva 3"/>
          <p:cNvSpPr>
            <a:spLocks noGrp="1"/>
          </p:cNvSpPr>
          <p:nvPr>
            <p:ph type="sldNum" sz="quarter" idx="4"/>
          </p:nvPr>
        </p:nvSpPr>
        <p:spPr>
          <a:xfrm>
            <a:off x="384934" y="4691828"/>
            <a:ext cx="450140" cy="318712"/>
          </a:xfrm>
          <a:prstGeom prst="rect">
            <a:avLst/>
          </a:prstGeom>
        </p:spPr>
        <p:txBody>
          <a:bodyPr anchor="ctr"/>
          <a:lstStyle>
            <a:lvl1pPr algn="l">
              <a:defRPr sz="680"/>
            </a:lvl1pPr>
          </a:lstStyle>
          <a:p>
            <a:fld id="{C0C6E1E5-C711-49C2-AC1C-A8C0A200779D}" type="slidenum">
              <a:rPr lang="es-ES" smtClean="0">
                <a:cs typeface="Segoe UI Light" panose="020B0502040204020203" pitchFamily="34" charset="0"/>
              </a:rPr>
              <a:pPr/>
              <a:t>‹Nº›</a:t>
            </a:fld>
            <a:endParaRPr lang="es-ES">
              <a:cs typeface="Segoe UI Light" panose="020B0502040204020203" pitchFamily="34" charset="0"/>
            </a:endParaRPr>
          </a:p>
        </p:txBody>
      </p:sp>
    </p:spTree>
    <p:extLst>
      <p:ext uri="{BB962C8B-B14F-4D97-AF65-F5344CB8AC3E}">
        <p14:creationId xmlns:p14="http://schemas.microsoft.com/office/powerpoint/2010/main" val="22851365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Contenido e illustración azul 2">
    <p:spTree>
      <p:nvGrpSpPr>
        <p:cNvPr id="1" name=""/>
        <p:cNvGrpSpPr/>
        <p:nvPr/>
      </p:nvGrpSpPr>
      <p:grpSpPr>
        <a:xfrm>
          <a:off x="0" y="0"/>
          <a:ext cx="0" cy="0"/>
          <a:chOff x="0" y="0"/>
          <a:chExt cx="0" cy="0"/>
        </a:xfrm>
      </p:grpSpPr>
      <p:sp>
        <p:nvSpPr>
          <p:cNvPr id="12" name="6 Rectángulo"/>
          <p:cNvSpPr/>
          <p:nvPr userDrawn="1"/>
        </p:nvSpPr>
        <p:spPr>
          <a:xfrm>
            <a:off x="1" y="1"/>
            <a:ext cx="4572001" cy="51435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33">
              <a:solidFill>
                <a:prstClr val="white"/>
              </a:solidFill>
              <a:latin typeface="Segoe UI Symbol" pitchFamily="34" charset="0"/>
              <a:ea typeface="Segoe UI Symbol" pitchFamily="34" charset="0"/>
            </a:endParaRPr>
          </a:p>
        </p:txBody>
      </p:sp>
      <p:sp>
        <p:nvSpPr>
          <p:cNvPr id="3" name="Marcador de pie de página 2"/>
          <p:cNvSpPr>
            <a:spLocks noGrp="1"/>
          </p:cNvSpPr>
          <p:nvPr>
            <p:ph type="ftr" sz="quarter" idx="10"/>
          </p:nvPr>
        </p:nvSpPr>
        <p:spPr>
          <a:xfrm rot="-5400000">
            <a:off x="7163659" y="2599707"/>
            <a:ext cx="3575756" cy="384932"/>
          </a:xfrm>
          <a:prstGeom prst="rect">
            <a:avLst/>
          </a:prstGeom>
        </p:spPr>
        <p:txBody>
          <a:bodyPr/>
          <a:lstStyle/>
          <a:p>
            <a:endParaRPr lang="es-ES"/>
          </a:p>
        </p:txBody>
      </p:sp>
      <p:sp>
        <p:nvSpPr>
          <p:cNvPr id="6" name="Rectángulo 5"/>
          <p:cNvSpPr/>
          <p:nvPr/>
        </p:nvSpPr>
        <p:spPr>
          <a:xfrm>
            <a:off x="4572000" y="-18715"/>
            <a:ext cx="4572000" cy="5162216"/>
          </a:xfrm>
          <a:prstGeom prst="rect">
            <a:avLst/>
          </a:prstGeom>
          <a:solidFill>
            <a:srgbClr val="13A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224">
              <a:solidFill>
                <a:prstClr val="white"/>
              </a:solidFill>
            </a:endParaRPr>
          </a:p>
        </p:txBody>
      </p:sp>
      <p:pic>
        <p:nvPicPr>
          <p:cNvPr id="5" name="Imagen 4"/>
          <p:cNvPicPr>
            <a:picLocks noChangeAspect="1"/>
          </p:cNvPicPr>
          <p:nvPr/>
        </p:nvPicPr>
        <p:blipFill>
          <a:blip r:embed="rId2"/>
          <a:stretch>
            <a:fillRect/>
          </a:stretch>
        </p:blipFill>
        <p:spPr>
          <a:xfrm>
            <a:off x="8196550" y="4843074"/>
            <a:ext cx="656261" cy="128843"/>
          </a:xfrm>
          <a:prstGeom prst="rect">
            <a:avLst/>
          </a:prstGeom>
        </p:spPr>
      </p:pic>
      <p:sp>
        <p:nvSpPr>
          <p:cNvPr id="7" name="6 Rectángulo"/>
          <p:cNvSpPr/>
          <p:nvPr/>
        </p:nvSpPr>
        <p:spPr>
          <a:xfrm>
            <a:off x="2" y="1"/>
            <a:ext cx="4572001" cy="51435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33">
              <a:solidFill>
                <a:prstClr val="white"/>
              </a:solidFill>
              <a:latin typeface="Segoe UI Symbol" pitchFamily="34" charset="0"/>
              <a:ea typeface="Segoe UI Symbol" pitchFamily="34" charset="0"/>
            </a:endParaRPr>
          </a:p>
        </p:txBody>
      </p:sp>
      <p:sp>
        <p:nvSpPr>
          <p:cNvPr id="8" name="Triángulo isósceles 7"/>
          <p:cNvSpPr/>
          <p:nvPr/>
        </p:nvSpPr>
        <p:spPr>
          <a:xfrm rot="19765711">
            <a:off x="4329579" y="2424801"/>
            <a:ext cx="340904" cy="293898"/>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224">
              <a:solidFill>
                <a:prstClr val="white"/>
              </a:solidFill>
            </a:endParaRPr>
          </a:p>
        </p:txBody>
      </p:sp>
      <p:sp>
        <p:nvSpPr>
          <p:cNvPr id="2" name="Título 1"/>
          <p:cNvSpPr>
            <a:spLocks noGrp="1"/>
          </p:cNvSpPr>
          <p:nvPr>
            <p:ph type="title"/>
          </p:nvPr>
        </p:nvSpPr>
        <p:spPr>
          <a:xfrm>
            <a:off x="240992" y="122603"/>
            <a:ext cx="4037544" cy="1028642"/>
          </a:xfrm>
        </p:spPr>
        <p:txBody>
          <a:bodyPr/>
          <a:lstStyle>
            <a:lvl1pPr>
              <a:defRPr>
                <a:solidFill>
                  <a:srgbClr val="13A4D9"/>
                </a:solidFill>
                <a:latin typeface="Segoe UI Light" panose="020B0502040204020203" pitchFamily="34" charset="0"/>
                <a:cs typeface="Segoe UI Light" panose="020B0502040204020203" pitchFamily="34" charset="0"/>
              </a:defRPr>
            </a:lvl1pPr>
          </a:lstStyle>
          <a:p>
            <a:r>
              <a:rPr lang="es-ES"/>
              <a:t>Haga clic para modificar el estilo de título del patrón</a:t>
            </a:r>
          </a:p>
        </p:txBody>
      </p:sp>
      <p:sp>
        <p:nvSpPr>
          <p:cNvPr id="9" name="Marcador de contenido 8"/>
          <p:cNvSpPr>
            <a:spLocks noGrp="1"/>
          </p:cNvSpPr>
          <p:nvPr>
            <p:ph sz="quarter" idx="11"/>
          </p:nvPr>
        </p:nvSpPr>
        <p:spPr>
          <a:xfrm>
            <a:off x="240803" y="1199756"/>
            <a:ext cx="4037484" cy="3492073"/>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10" name="Rectángulo 9"/>
          <p:cNvSpPr/>
          <p:nvPr userDrawn="1"/>
        </p:nvSpPr>
        <p:spPr>
          <a:xfrm>
            <a:off x="4572000" y="-18716"/>
            <a:ext cx="4572000" cy="5162216"/>
          </a:xfrm>
          <a:prstGeom prst="rect">
            <a:avLst/>
          </a:prstGeom>
          <a:solidFill>
            <a:srgbClr val="13A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224">
              <a:solidFill>
                <a:prstClr val="white"/>
              </a:solidFill>
            </a:endParaRPr>
          </a:p>
        </p:txBody>
      </p:sp>
      <p:pic>
        <p:nvPicPr>
          <p:cNvPr id="11" name="Imagen 10"/>
          <p:cNvPicPr>
            <a:picLocks noChangeAspect="1"/>
          </p:cNvPicPr>
          <p:nvPr userDrawn="1"/>
        </p:nvPicPr>
        <p:blipFill>
          <a:blip r:embed="rId2"/>
          <a:stretch>
            <a:fillRect/>
          </a:stretch>
        </p:blipFill>
        <p:spPr>
          <a:xfrm>
            <a:off x="8196550" y="4843074"/>
            <a:ext cx="656261" cy="128843"/>
          </a:xfrm>
          <a:prstGeom prst="rect">
            <a:avLst/>
          </a:prstGeom>
        </p:spPr>
      </p:pic>
      <p:sp>
        <p:nvSpPr>
          <p:cNvPr id="13" name="Triángulo isósceles 12"/>
          <p:cNvSpPr/>
          <p:nvPr userDrawn="1"/>
        </p:nvSpPr>
        <p:spPr>
          <a:xfrm rot="19765711">
            <a:off x="4329578" y="2424801"/>
            <a:ext cx="340904" cy="293898"/>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224">
              <a:solidFill>
                <a:prstClr val="white"/>
              </a:solidFill>
            </a:endParaRPr>
          </a:p>
        </p:txBody>
      </p:sp>
      <p:sp>
        <p:nvSpPr>
          <p:cNvPr id="15" name="Marcador de número de diapositiva 3"/>
          <p:cNvSpPr>
            <a:spLocks noGrp="1"/>
          </p:cNvSpPr>
          <p:nvPr>
            <p:ph type="sldNum" sz="quarter" idx="4"/>
          </p:nvPr>
        </p:nvSpPr>
        <p:spPr>
          <a:xfrm>
            <a:off x="241156" y="4691828"/>
            <a:ext cx="450140" cy="318712"/>
          </a:xfrm>
          <a:prstGeom prst="rect">
            <a:avLst/>
          </a:prstGeom>
        </p:spPr>
        <p:txBody>
          <a:bodyPr anchor="ctr"/>
          <a:lstStyle>
            <a:lvl1pPr algn="l">
              <a:defRPr sz="680"/>
            </a:lvl1pPr>
          </a:lstStyle>
          <a:p>
            <a:fld id="{C0C6E1E5-C711-49C2-AC1C-A8C0A200779D}" type="slidenum">
              <a:rPr lang="es-ES" smtClean="0">
                <a:cs typeface="Segoe UI Light" panose="020B0502040204020203" pitchFamily="34" charset="0"/>
              </a:rPr>
              <a:pPr/>
              <a:t>‹Nº›</a:t>
            </a:fld>
            <a:endParaRPr lang="es-ES">
              <a:cs typeface="Segoe UI Light" panose="020B0502040204020203" pitchFamily="34" charset="0"/>
            </a:endParaRPr>
          </a:p>
        </p:txBody>
      </p:sp>
    </p:spTree>
    <p:extLst>
      <p:ext uri="{BB962C8B-B14F-4D97-AF65-F5344CB8AC3E}">
        <p14:creationId xmlns:p14="http://schemas.microsoft.com/office/powerpoint/2010/main" val="17066712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ustom Layout">
    <p:spTree>
      <p:nvGrpSpPr>
        <p:cNvPr id="1" name=""/>
        <p:cNvGrpSpPr/>
        <p:nvPr/>
      </p:nvGrpSpPr>
      <p:grpSpPr>
        <a:xfrm>
          <a:off x="0" y="0"/>
          <a:ext cx="0" cy="0"/>
          <a:chOff x="0" y="0"/>
          <a:chExt cx="0" cy="0"/>
        </a:xfrm>
      </p:grpSpPr>
      <p:grpSp>
        <p:nvGrpSpPr>
          <p:cNvPr id="1820" name="Group 1819">
            <a:extLst>
              <a:ext uri="{FF2B5EF4-FFF2-40B4-BE49-F238E27FC236}">
                <a16:creationId xmlns:a16="http://schemas.microsoft.com/office/drawing/2014/main" id="{869BE5D7-E829-4961-B1B7-41D71CE1884E}"/>
              </a:ext>
            </a:extLst>
          </p:cNvPr>
          <p:cNvGrpSpPr/>
          <p:nvPr userDrawn="1"/>
        </p:nvGrpSpPr>
        <p:grpSpPr>
          <a:xfrm>
            <a:off x="62748" y="1971858"/>
            <a:ext cx="9007397" cy="132478"/>
            <a:chOff x="83663" y="2532000"/>
            <a:chExt cx="12009863" cy="176637"/>
          </a:xfrm>
        </p:grpSpPr>
        <p:sp>
          <p:nvSpPr>
            <p:cNvPr id="95" name="Freeform 29">
              <a:extLst>
                <a:ext uri="{FF2B5EF4-FFF2-40B4-BE49-F238E27FC236}">
                  <a16:creationId xmlns:a16="http://schemas.microsoft.com/office/drawing/2014/main" id="{CCBD172E-16C3-403C-9368-0328FC2671A5}"/>
                </a:ext>
              </a:extLst>
            </p:cNvPr>
            <p:cNvSpPr>
              <a:spLocks/>
            </p:cNvSpPr>
            <p:nvPr/>
          </p:nvSpPr>
          <p:spPr bwMode="auto">
            <a:xfrm>
              <a:off x="305196"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6" name="Freeform 30">
              <a:extLst>
                <a:ext uri="{FF2B5EF4-FFF2-40B4-BE49-F238E27FC236}">
                  <a16:creationId xmlns:a16="http://schemas.microsoft.com/office/drawing/2014/main" id="{84166227-46D8-4126-BE4E-CF716C37373A}"/>
                </a:ext>
              </a:extLst>
            </p:cNvPr>
            <p:cNvSpPr>
              <a:spLocks/>
            </p:cNvSpPr>
            <p:nvPr/>
          </p:nvSpPr>
          <p:spPr bwMode="auto">
            <a:xfrm>
              <a:off x="631337"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7" name="Freeform 31">
              <a:extLst>
                <a:ext uri="{FF2B5EF4-FFF2-40B4-BE49-F238E27FC236}">
                  <a16:creationId xmlns:a16="http://schemas.microsoft.com/office/drawing/2014/main" id="{F496A010-B395-4C51-9623-DA6CD1623178}"/>
                </a:ext>
              </a:extLst>
            </p:cNvPr>
            <p:cNvSpPr>
              <a:spLocks/>
            </p:cNvSpPr>
            <p:nvPr/>
          </p:nvSpPr>
          <p:spPr bwMode="auto">
            <a:xfrm>
              <a:off x="83663" y="253200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8" name="Freeform 32">
              <a:extLst>
                <a:ext uri="{FF2B5EF4-FFF2-40B4-BE49-F238E27FC236}">
                  <a16:creationId xmlns:a16="http://schemas.microsoft.com/office/drawing/2014/main" id="{5916D425-6CDB-41B5-8E77-75822A85FDCA}"/>
                </a:ext>
              </a:extLst>
            </p:cNvPr>
            <p:cNvSpPr>
              <a:spLocks/>
            </p:cNvSpPr>
            <p:nvPr/>
          </p:nvSpPr>
          <p:spPr bwMode="auto">
            <a:xfrm>
              <a:off x="412290" y="253200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9" name="Freeform 29">
              <a:extLst>
                <a:ext uri="{FF2B5EF4-FFF2-40B4-BE49-F238E27FC236}">
                  <a16:creationId xmlns:a16="http://schemas.microsoft.com/office/drawing/2014/main" id="{012D95EC-09AB-4721-B118-9BA4766A7456}"/>
                </a:ext>
              </a:extLst>
            </p:cNvPr>
            <p:cNvSpPr>
              <a:spLocks/>
            </p:cNvSpPr>
            <p:nvPr/>
          </p:nvSpPr>
          <p:spPr bwMode="auto">
            <a:xfrm>
              <a:off x="959966"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0" name="Freeform 30">
              <a:extLst>
                <a:ext uri="{FF2B5EF4-FFF2-40B4-BE49-F238E27FC236}">
                  <a16:creationId xmlns:a16="http://schemas.microsoft.com/office/drawing/2014/main" id="{60B0623A-5ABE-4597-85FE-45CE83A411E1}"/>
                </a:ext>
              </a:extLst>
            </p:cNvPr>
            <p:cNvSpPr>
              <a:spLocks/>
            </p:cNvSpPr>
            <p:nvPr/>
          </p:nvSpPr>
          <p:spPr bwMode="auto">
            <a:xfrm>
              <a:off x="1286106"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1" name="Freeform 31">
              <a:extLst>
                <a:ext uri="{FF2B5EF4-FFF2-40B4-BE49-F238E27FC236}">
                  <a16:creationId xmlns:a16="http://schemas.microsoft.com/office/drawing/2014/main" id="{291EE3F5-F099-4209-940E-84AC8C171651}"/>
                </a:ext>
              </a:extLst>
            </p:cNvPr>
            <p:cNvSpPr>
              <a:spLocks/>
            </p:cNvSpPr>
            <p:nvPr/>
          </p:nvSpPr>
          <p:spPr bwMode="auto">
            <a:xfrm>
              <a:off x="738432" y="253200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2" name="Freeform 32">
              <a:extLst>
                <a:ext uri="{FF2B5EF4-FFF2-40B4-BE49-F238E27FC236}">
                  <a16:creationId xmlns:a16="http://schemas.microsoft.com/office/drawing/2014/main" id="{18A93BB8-784F-40C4-939D-AFCAF7AD88E5}"/>
                </a:ext>
              </a:extLst>
            </p:cNvPr>
            <p:cNvSpPr>
              <a:spLocks/>
            </p:cNvSpPr>
            <p:nvPr/>
          </p:nvSpPr>
          <p:spPr bwMode="auto">
            <a:xfrm>
              <a:off x="1067060" y="253200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3" name="Freeform 29">
              <a:extLst>
                <a:ext uri="{FF2B5EF4-FFF2-40B4-BE49-F238E27FC236}">
                  <a16:creationId xmlns:a16="http://schemas.microsoft.com/office/drawing/2014/main" id="{108DA4D1-7460-47F0-A30E-54A8DCEC1293}"/>
                </a:ext>
              </a:extLst>
            </p:cNvPr>
            <p:cNvSpPr>
              <a:spLocks/>
            </p:cNvSpPr>
            <p:nvPr/>
          </p:nvSpPr>
          <p:spPr bwMode="auto">
            <a:xfrm>
              <a:off x="1614734"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4" name="Freeform 30">
              <a:extLst>
                <a:ext uri="{FF2B5EF4-FFF2-40B4-BE49-F238E27FC236}">
                  <a16:creationId xmlns:a16="http://schemas.microsoft.com/office/drawing/2014/main" id="{F522BDAA-9591-4786-94F5-82E3C052D0BC}"/>
                </a:ext>
              </a:extLst>
            </p:cNvPr>
            <p:cNvSpPr>
              <a:spLocks/>
            </p:cNvSpPr>
            <p:nvPr/>
          </p:nvSpPr>
          <p:spPr bwMode="auto">
            <a:xfrm>
              <a:off x="1940875"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5" name="Freeform 31">
              <a:extLst>
                <a:ext uri="{FF2B5EF4-FFF2-40B4-BE49-F238E27FC236}">
                  <a16:creationId xmlns:a16="http://schemas.microsoft.com/office/drawing/2014/main" id="{5F9C50EC-F569-443B-85EF-7C5E1EA56ADE}"/>
                </a:ext>
              </a:extLst>
            </p:cNvPr>
            <p:cNvSpPr>
              <a:spLocks/>
            </p:cNvSpPr>
            <p:nvPr/>
          </p:nvSpPr>
          <p:spPr bwMode="auto">
            <a:xfrm>
              <a:off x="1393201" y="253200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6" name="Freeform 32">
              <a:extLst>
                <a:ext uri="{FF2B5EF4-FFF2-40B4-BE49-F238E27FC236}">
                  <a16:creationId xmlns:a16="http://schemas.microsoft.com/office/drawing/2014/main" id="{11618BDE-C8F1-4FDF-BCF5-6A2DD760E0E4}"/>
                </a:ext>
              </a:extLst>
            </p:cNvPr>
            <p:cNvSpPr>
              <a:spLocks/>
            </p:cNvSpPr>
            <p:nvPr/>
          </p:nvSpPr>
          <p:spPr bwMode="auto">
            <a:xfrm>
              <a:off x="1721829" y="253200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7" name="Freeform 29">
              <a:extLst>
                <a:ext uri="{FF2B5EF4-FFF2-40B4-BE49-F238E27FC236}">
                  <a16:creationId xmlns:a16="http://schemas.microsoft.com/office/drawing/2014/main" id="{0D88A09E-CACD-44DB-B6EB-EAB7D76C3722}"/>
                </a:ext>
              </a:extLst>
            </p:cNvPr>
            <p:cNvSpPr>
              <a:spLocks/>
            </p:cNvSpPr>
            <p:nvPr/>
          </p:nvSpPr>
          <p:spPr bwMode="auto">
            <a:xfrm>
              <a:off x="2269503"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8" name="Freeform 30">
              <a:extLst>
                <a:ext uri="{FF2B5EF4-FFF2-40B4-BE49-F238E27FC236}">
                  <a16:creationId xmlns:a16="http://schemas.microsoft.com/office/drawing/2014/main" id="{7F6ACAEE-E6E1-44B7-B6F8-227B118F24B2}"/>
                </a:ext>
              </a:extLst>
            </p:cNvPr>
            <p:cNvSpPr>
              <a:spLocks/>
            </p:cNvSpPr>
            <p:nvPr/>
          </p:nvSpPr>
          <p:spPr bwMode="auto">
            <a:xfrm>
              <a:off x="2595644"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9" name="Freeform 31">
              <a:extLst>
                <a:ext uri="{FF2B5EF4-FFF2-40B4-BE49-F238E27FC236}">
                  <a16:creationId xmlns:a16="http://schemas.microsoft.com/office/drawing/2014/main" id="{65A89059-0D60-4DEE-9B08-00CDB0C3E031}"/>
                </a:ext>
              </a:extLst>
            </p:cNvPr>
            <p:cNvSpPr>
              <a:spLocks/>
            </p:cNvSpPr>
            <p:nvPr/>
          </p:nvSpPr>
          <p:spPr bwMode="auto">
            <a:xfrm>
              <a:off x="2047969" y="253200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0" name="Freeform 32">
              <a:extLst>
                <a:ext uri="{FF2B5EF4-FFF2-40B4-BE49-F238E27FC236}">
                  <a16:creationId xmlns:a16="http://schemas.microsoft.com/office/drawing/2014/main" id="{066CF743-D39B-4687-8FC2-DF849C855364}"/>
                </a:ext>
              </a:extLst>
            </p:cNvPr>
            <p:cNvSpPr>
              <a:spLocks/>
            </p:cNvSpPr>
            <p:nvPr/>
          </p:nvSpPr>
          <p:spPr bwMode="auto">
            <a:xfrm>
              <a:off x="2376598" y="253200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1" name="Freeform 477">
              <a:extLst>
                <a:ext uri="{FF2B5EF4-FFF2-40B4-BE49-F238E27FC236}">
                  <a16:creationId xmlns:a16="http://schemas.microsoft.com/office/drawing/2014/main" id="{CBACD5E4-8FF3-4456-B84A-4E3D9628C59F}"/>
                </a:ext>
              </a:extLst>
            </p:cNvPr>
            <p:cNvSpPr>
              <a:spLocks/>
            </p:cNvSpPr>
            <p:nvPr/>
          </p:nvSpPr>
          <p:spPr bwMode="auto">
            <a:xfrm>
              <a:off x="2924272"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2" name="Freeform 478">
              <a:extLst>
                <a:ext uri="{FF2B5EF4-FFF2-40B4-BE49-F238E27FC236}">
                  <a16:creationId xmlns:a16="http://schemas.microsoft.com/office/drawing/2014/main" id="{E44D2C0F-4D6E-4A3B-8922-E8FBDED993AD}"/>
                </a:ext>
              </a:extLst>
            </p:cNvPr>
            <p:cNvSpPr>
              <a:spLocks/>
            </p:cNvSpPr>
            <p:nvPr/>
          </p:nvSpPr>
          <p:spPr bwMode="auto">
            <a:xfrm>
              <a:off x="3250413"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3" name="Freeform 479">
              <a:extLst>
                <a:ext uri="{FF2B5EF4-FFF2-40B4-BE49-F238E27FC236}">
                  <a16:creationId xmlns:a16="http://schemas.microsoft.com/office/drawing/2014/main" id="{93E94D2F-3E31-4530-B785-FE1E593A356F}"/>
                </a:ext>
              </a:extLst>
            </p:cNvPr>
            <p:cNvSpPr>
              <a:spLocks/>
            </p:cNvSpPr>
            <p:nvPr/>
          </p:nvSpPr>
          <p:spPr bwMode="auto">
            <a:xfrm>
              <a:off x="2702739" y="253200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4" name="Freeform 480">
              <a:extLst>
                <a:ext uri="{FF2B5EF4-FFF2-40B4-BE49-F238E27FC236}">
                  <a16:creationId xmlns:a16="http://schemas.microsoft.com/office/drawing/2014/main" id="{E9FA8B68-98B1-4358-BBCA-6B19E7A11544}"/>
                </a:ext>
              </a:extLst>
            </p:cNvPr>
            <p:cNvSpPr>
              <a:spLocks/>
            </p:cNvSpPr>
            <p:nvPr/>
          </p:nvSpPr>
          <p:spPr bwMode="auto">
            <a:xfrm>
              <a:off x="3031366" y="253200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5" name="Freeform 29">
              <a:extLst>
                <a:ext uri="{FF2B5EF4-FFF2-40B4-BE49-F238E27FC236}">
                  <a16:creationId xmlns:a16="http://schemas.microsoft.com/office/drawing/2014/main" id="{415C3169-48A8-4AC5-A000-A7127C39DD53}"/>
                </a:ext>
              </a:extLst>
            </p:cNvPr>
            <p:cNvSpPr>
              <a:spLocks/>
            </p:cNvSpPr>
            <p:nvPr/>
          </p:nvSpPr>
          <p:spPr bwMode="auto">
            <a:xfrm>
              <a:off x="3579042"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6" name="Freeform 31">
              <a:extLst>
                <a:ext uri="{FF2B5EF4-FFF2-40B4-BE49-F238E27FC236}">
                  <a16:creationId xmlns:a16="http://schemas.microsoft.com/office/drawing/2014/main" id="{2A4F40AE-C31A-4D77-9C89-75874B35209C}"/>
                </a:ext>
              </a:extLst>
            </p:cNvPr>
            <p:cNvSpPr>
              <a:spLocks/>
            </p:cNvSpPr>
            <p:nvPr/>
          </p:nvSpPr>
          <p:spPr bwMode="auto">
            <a:xfrm>
              <a:off x="3357508" y="253200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7" name="Freeform 29">
              <a:extLst>
                <a:ext uri="{FF2B5EF4-FFF2-40B4-BE49-F238E27FC236}">
                  <a16:creationId xmlns:a16="http://schemas.microsoft.com/office/drawing/2014/main" id="{5142232A-1C77-4605-965B-70AD28366523}"/>
                </a:ext>
              </a:extLst>
            </p:cNvPr>
            <p:cNvSpPr>
              <a:spLocks/>
            </p:cNvSpPr>
            <p:nvPr/>
          </p:nvSpPr>
          <p:spPr bwMode="auto">
            <a:xfrm>
              <a:off x="3907670"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8" name="Freeform 30">
              <a:extLst>
                <a:ext uri="{FF2B5EF4-FFF2-40B4-BE49-F238E27FC236}">
                  <a16:creationId xmlns:a16="http://schemas.microsoft.com/office/drawing/2014/main" id="{D45B0B9A-BF71-4870-9246-CEECA898B64F}"/>
                </a:ext>
              </a:extLst>
            </p:cNvPr>
            <p:cNvSpPr>
              <a:spLocks/>
            </p:cNvSpPr>
            <p:nvPr/>
          </p:nvSpPr>
          <p:spPr bwMode="auto">
            <a:xfrm>
              <a:off x="4233811"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9" name="Freeform 31">
              <a:extLst>
                <a:ext uri="{FF2B5EF4-FFF2-40B4-BE49-F238E27FC236}">
                  <a16:creationId xmlns:a16="http://schemas.microsoft.com/office/drawing/2014/main" id="{11B583FD-5FBE-4729-9126-00D9ADCBDCF2}"/>
                </a:ext>
              </a:extLst>
            </p:cNvPr>
            <p:cNvSpPr>
              <a:spLocks/>
            </p:cNvSpPr>
            <p:nvPr/>
          </p:nvSpPr>
          <p:spPr bwMode="auto">
            <a:xfrm>
              <a:off x="3686136" y="253200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0" name="Freeform 32">
              <a:extLst>
                <a:ext uri="{FF2B5EF4-FFF2-40B4-BE49-F238E27FC236}">
                  <a16:creationId xmlns:a16="http://schemas.microsoft.com/office/drawing/2014/main" id="{024EF891-8DDC-4FA4-8A0E-75CBDF3BDEDA}"/>
                </a:ext>
              </a:extLst>
            </p:cNvPr>
            <p:cNvSpPr>
              <a:spLocks/>
            </p:cNvSpPr>
            <p:nvPr/>
          </p:nvSpPr>
          <p:spPr bwMode="auto">
            <a:xfrm>
              <a:off x="4014764" y="253200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1" name="Freeform 29">
              <a:extLst>
                <a:ext uri="{FF2B5EF4-FFF2-40B4-BE49-F238E27FC236}">
                  <a16:creationId xmlns:a16="http://schemas.microsoft.com/office/drawing/2014/main" id="{ED799D22-D0AC-4014-AA84-E85E3C4A05B4}"/>
                </a:ext>
              </a:extLst>
            </p:cNvPr>
            <p:cNvSpPr>
              <a:spLocks/>
            </p:cNvSpPr>
            <p:nvPr/>
          </p:nvSpPr>
          <p:spPr bwMode="auto">
            <a:xfrm>
              <a:off x="4562439"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2" name="Freeform 30">
              <a:extLst>
                <a:ext uri="{FF2B5EF4-FFF2-40B4-BE49-F238E27FC236}">
                  <a16:creationId xmlns:a16="http://schemas.microsoft.com/office/drawing/2014/main" id="{C97C26A2-4463-4835-9537-7D2159CF75B2}"/>
                </a:ext>
              </a:extLst>
            </p:cNvPr>
            <p:cNvSpPr>
              <a:spLocks/>
            </p:cNvSpPr>
            <p:nvPr/>
          </p:nvSpPr>
          <p:spPr bwMode="auto">
            <a:xfrm>
              <a:off x="4888580"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3" name="Freeform 31">
              <a:extLst>
                <a:ext uri="{FF2B5EF4-FFF2-40B4-BE49-F238E27FC236}">
                  <a16:creationId xmlns:a16="http://schemas.microsoft.com/office/drawing/2014/main" id="{8E1EEBB4-DACF-49D9-BF85-8078CC861A97}"/>
                </a:ext>
              </a:extLst>
            </p:cNvPr>
            <p:cNvSpPr>
              <a:spLocks/>
            </p:cNvSpPr>
            <p:nvPr/>
          </p:nvSpPr>
          <p:spPr bwMode="auto">
            <a:xfrm>
              <a:off x="4340905" y="253200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4" name="Freeform 32">
              <a:extLst>
                <a:ext uri="{FF2B5EF4-FFF2-40B4-BE49-F238E27FC236}">
                  <a16:creationId xmlns:a16="http://schemas.microsoft.com/office/drawing/2014/main" id="{06B51FDA-6279-43D8-A952-E0699AC46A39}"/>
                </a:ext>
              </a:extLst>
            </p:cNvPr>
            <p:cNvSpPr>
              <a:spLocks/>
            </p:cNvSpPr>
            <p:nvPr/>
          </p:nvSpPr>
          <p:spPr bwMode="auto">
            <a:xfrm>
              <a:off x="4669534" y="253200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5" name="Freeform 29">
              <a:extLst>
                <a:ext uri="{FF2B5EF4-FFF2-40B4-BE49-F238E27FC236}">
                  <a16:creationId xmlns:a16="http://schemas.microsoft.com/office/drawing/2014/main" id="{518708C8-E6CE-4A36-AFCA-2C25AEA5D5D4}"/>
                </a:ext>
              </a:extLst>
            </p:cNvPr>
            <p:cNvSpPr>
              <a:spLocks/>
            </p:cNvSpPr>
            <p:nvPr/>
          </p:nvSpPr>
          <p:spPr bwMode="auto">
            <a:xfrm>
              <a:off x="5217208"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6" name="Freeform 30">
              <a:extLst>
                <a:ext uri="{FF2B5EF4-FFF2-40B4-BE49-F238E27FC236}">
                  <a16:creationId xmlns:a16="http://schemas.microsoft.com/office/drawing/2014/main" id="{75492816-856E-43B2-ADF9-DC9B9E29BAE8}"/>
                </a:ext>
              </a:extLst>
            </p:cNvPr>
            <p:cNvSpPr>
              <a:spLocks/>
            </p:cNvSpPr>
            <p:nvPr/>
          </p:nvSpPr>
          <p:spPr bwMode="auto">
            <a:xfrm>
              <a:off x="5543348"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7" name="Freeform 31">
              <a:extLst>
                <a:ext uri="{FF2B5EF4-FFF2-40B4-BE49-F238E27FC236}">
                  <a16:creationId xmlns:a16="http://schemas.microsoft.com/office/drawing/2014/main" id="{5BF10B53-E727-48B6-BD89-92DA47E252C2}"/>
                </a:ext>
              </a:extLst>
            </p:cNvPr>
            <p:cNvSpPr>
              <a:spLocks/>
            </p:cNvSpPr>
            <p:nvPr/>
          </p:nvSpPr>
          <p:spPr bwMode="auto">
            <a:xfrm>
              <a:off x="4995674" y="253200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8" name="Freeform 32">
              <a:extLst>
                <a:ext uri="{FF2B5EF4-FFF2-40B4-BE49-F238E27FC236}">
                  <a16:creationId xmlns:a16="http://schemas.microsoft.com/office/drawing/2014/main" id="{F0D56552-E5A7-43CF-8DEA-2FCB0F10905A}"/>
                </a:ext>
              </a:extLst>
            </p:cNvPr>
            <p:cNvSpPr>
              <a:spLocks/>
            </p:cNvSpPr>
            <p:nvPr/>
          </p:nvSpPr>
          <p:spPr bwMode="auto">
            <a:xfrm>
              <a:off x="5324302" y="253200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9" name="Freeform 29">
              <a:extLst>
                <a:ext uri="{FF2B5EF4-FFF2-40B4-BE49-F238E27FC236}">
                  <a16:creationId xmlns:a16="http://schemas.microsoft.com/office/drawing/2014/main" id="{2E108B6F-B79F-4BAC-9160-22525B59FBF5}"/>
                </a:ext>
              </a:extLst>
            </p:cNvPr>
            <p:cNvSpPr>
              <a:spLocks/>
            </p:cNvSpPr>
            <p:nvPr/>
          </p:nvSpPr>
          <p:spPr bwMode="auto">
            <a:xfrm>
              <a:off x="5871977"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0" name="Freeform 30">
              <a:extLst>
                <a:ext uri="{FF2B5EF4-FFF2-40B4-BE49-F238E27FC236}">
                  <a16:creationId xmlns:a16="http://schemas.microsoft.com/office/drawing/2014/main" id="{4A741E74-F57F-438F-A7AA-9BF8056EDF29}"/>
                </a:ext>
              </a:extLst>
            </p:cNvPr>
            <p:cNvSpPr>
              <a:spLocks/>
            </p:cNvSpPr>
            <p:nvPr/>
          </p:nvSpPr>
          <p:spPr bwMode="auto">
            <a:xfrm>
              <a:off x="6198118"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1" name="Freeform 31">
              <a:extLst>
                <a:ext uri="{FF2B5EF4-FFF2-40B4-BE49-F238E27FC236}">
                  <a16:creationId xmlns:a16="http://schemas.microsoft.com/office/drawing/2014/main" id="{AF9783B9-D24A-45A6-AB36-BE5F72179A39}"/>
                </a:ext>
              </a:extLst>
            </p:cNvPr>
            <p:cNvSpPr>
              <a:spLocks/>
            </p:cNvSpPr>
            <p:nvPr/>
          </p:nvSpPr>
          <p:spPr bwMode="auto">
            <a:xfrm>
              <a:off x="5650443" y="253200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2" name="Freeform 32">
              <a:extLst>
                <a:ext uri="{FF2B5EF4-FFF2-40B4-BE49-F238E27FC236}">
                  <a16:creationId xmlns:a16="http://schemas.microsoft.com/office/drawing/2014/main" id="{4C5E6AEC-0A32-49D8-AEBD-BE7BBB734041}"/>
                </a:ext>
              </a:extLst>
            </p:cNvPr>
            <p:cNvSpPr>
              <a:spLocks/>
            </p:cNvSpPr>
            <p:nvPr/>
          </p:nvSpPr>
          <p:spPr bwMode="auto">
            <a:xfrm>
              <a:off x="5979071" y="253200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3" name="Freeform 499">
              <a:extLst>
                <a:ext uri="{FF2B5EF4-FFF2-40B4-BE49-F238E27FC236}">
                  <a16:creationId xmlns:a16="http://schemas.microsoft.com/office/drawing/2014/main" id="{4F350EC0-231D-425B-83BC-083222A91D7A}"/>
                </a:ext>
              </a:extLst>
            </p:cNvPr>
            <p:cNvSpPr>
              <a:spLocks/>
            </p:cNvSpPr>
            <p:nvPr/>
          </p:nvSpPr>
          <p:spPr bwMode="auto">
            <a:xfrm>
              <a:off x="6526745"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4" name="Freeform 500">
              <a:extLst>
                <a:ext uri="{FF2B5EF4-FFF2-40B4-BE49-F238E27FC236}">
                  <a16:creationId xmlns:a16="http://schemas.microsoft.com/office/drawing/2014/main" id="{3CBA4DBC-2AB8-4107-84AE-839424F13CB7}"/>
                </a:ext>
              </a:extLst>
            </p:cNvPr>
            <p:cNvSpPr>
              <a:spLocks/>
            </p:cNvSpPr>
            <p:nvPr/>
          </p:nvSpPr>
          <p:spPr bwMode="auto">
            <a:xfrm>
              <a:off x="6852887"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5" name="Freeform 501">
              <a:extLst>
                <a:ext uri="{FF2B5EF4-FFF2-40B4-BE49-F238E27FC236}">
                  <a16:creationId xmlns:a16="http://schemas.microsoft.com/office/drawing/2014/main" id="{E53A1FBA-56C4-4BF2-B6DA-1216FFEF7505}"/>
                </a:ext>
              </a:extLst>
            </p:cNvPr>
            <p:cNvSpPr>
              <a:spLocks/>
            </p:cNvSpPr>
            <p:nvPr/>
          </p:nvSpPr>
          <p:spPr bwMode="auto">
            <a:xfrm>
              <a:off x="6305212" y="253200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6" name="Freeform 502">
              <a:extLst>
                <a:ext uri="{FF2B5EF4-FFF2-40B4-BE49-F238E27FC236}">
                  <a16:creationId xmlns:a16="http://schemas.microsoft.com/office/drawing/2014/main" id="{4F211093-459C-48AC-B7BB-2D49045B8131}"/>
                </a:ext>
              </a:extLst>
            </p:cNvPr>
            <p:cNvSpPr>
              <a:spLocks/>
            </p:cNvSpPr>
            <p:nvPr/>
          </p:nvSpPr>
          <p:spPr bwMode="auto">
            <a:xfrm>
              <a:off x="6633840" y="253200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7" name="Freeform 29">
              <a:extLst>
                <a:ext uri="{FF2B5EF4-FFF2-40B4-BE49-F238E27FC236}">
                  <a16:creationId xmlns:a16="http://schemas.microsoft.com/office/drawing/2014/main" id="{39B16233-3EBE-48D1-800E-BF3CB251974A}"/>
                </a:ext>
              </a:extLst>
            </p:cNvPr>
            <p:cNvSpPr>
              <a:spLocks/>
            </p:cNvSpPr>
            <p:nvPr/>
          </p:nvSpPr>
          <p:spPr bwMode="auto">
            <a:xfrm>
              <a:off x="7181515"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8" name="Freeform 31">
              <a:extLst>
                <a:ext uri="{FF2B5EF4-FFF2-40B4-BE49-F238E27FC236}">
                  <a16:creationId xmlns:a16="http://schemas.microsoft.com/office/drawing/2014/main" id="{7CC94C21-6884-4456-B340-96114274BB06}"/>
                </a:ext>
              </a:extLst>
            </p:cNvPr>
            <p:cNvSpPr>
              <a:spLocks/>
            </p:cNvSpPr>
            <p:nvPr/>
          </p:nvSpPr>
          <p:spPr bwMode="auto">
            <a:xfrm>
              <a:off x="6959981" y="253200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 name="Freeform 29">
              <a:extLst>
                <a:ext uri="{FF2B5EF4-FFF2-40B4-BE49-F238E27FC236}">
                  <a16:creationId xmlns:a16="http://schemas.microsoft.com/office/drawing/2014/main" id="{7F725FE8-8769-4D43-8EC0-E75FD958954A}"/>
                </a:ext>
              </a:extLst>
            </p:cNvPr>
            <p:cNvSpPr>
              <a:spLocks/>
            </p:cNvSpPr>
            <p:nvPr/>
          </p:nvSpPr>
          <p:spPr bwMode="auto">
            <a:xfrm>
              <a:off x="7510142"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 name="Freeform 30">
              <a:extLst>
                <a:ext uri="{FF2B5EF4-FFF2-40B4-BE49-F238E27FC236}">
                  <a16:creationId xmlns:a16="http://schemas.microsoft.com/office/drawing/2014/main" id="{306A062D-B9AA-4B2F-808D-1E38DB11C512}"/>
                </a:ext>
              </a:extLst>
            </p:cNvPr>
            <p:cNvSpPr>
              <a:spLocks/>
            </p:cNvSpPr>
            <p:nvPr/>
          </p:nvSpPr>
          <p:spPr bwMode="auto">
            <a:xfrm>
              <a:off x="7836283"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 name="Freeform 31">
              <a:extLst>
                <a:ext uri="{FF2B5EF4-FFF2-40B4-BE49-F238E27FC236}">
                  <a16:creationId xmlns:a16="http://schemas.microsoft.com/office/drawing/2014/main" id="{9ED87787-11CD-4341-88DC-D372868B4065}"/>
                </a:ext>
              </a:extLst>
            </p:cNvPr>
            <p:cNvSpPr>
              <a:spLocks/>
            </p:cNvSpPr>
            <p:nvPr/>
          </p:nvSpPr>
          <p:spPr bwMode="auto">
            <a:xfrm>
              <a:off x="7288609" y="253200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 name="Freeform 32">
              <a:extLst>
                <a:ext uri="{FF2B5EF4-FFF2-40B4-BE49-F238E27FC236}">
                  <a16:creationId xmlns:a16="http://schemas.microsoft.com/office/drawing/2014/main" id="{60FE8B75-05EC-45DD-B240-F50477883FA7}"/>
                </a:ext>
              </a:extLst>
            </p:cNvPr>
            <p:cNvSpPr>
              <a:spLocks/>
            </p:cNvSpPr>
            <p:nvPr/>
          </p:nvSpPr>
          <p:spPr bwMode="auto">
            <a:xfrm>
              <a:off x="7617237" y="2532000"/>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 name="Freeform 29">
              <a:extLst>
                <a:ext uri="{FF2B5EF4-FFF2-40B4-BE49-F238E27FC236}">
                  <a16:creationId xmlns:a16="http://schemas.microsoft.com/office/drawing/2014/main" id="{B29EDD4B-995B-4A76-8F4F-EEFF8977D1F9}"/>
                </a:ext>
              </a:extLst>
            </p:cNvPr>
            <p:cNvSpPr>
              <a:spLocks/>
            </p:cNvSpPr>
            <p:nvPr/>
          </p:nvSpPr>
          <p:spPr bwMode="auto">
            <a:xfrm>
              <a:off x="8164912"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 name="Freeform 30">
              <a:extLst>
                <a:ext uri="{FF2B5EF4-FFF2-40B4-BE49-F238E27FC236}">
                  <a16:creationId xmlns:a16="http://schemas.microsoft.com/office/drawing/2014/main" id="{D0B7A114-1E0F-42C0-A06F-002FAECA8B3C}"/>
                </a:ext>
              </a:extLst>
            </p:cNvPr>
            <p:cNvSpPr>
              <a:spLocks/>
            </p:cNvSpPr>
            <p:nvPr/>
          </p:nvSpPr>
          <p:spPr bwMode="auto">
            <a:xfrm>
              <a:off x="8491052"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 name="Freeform 31">
              <a:extLst>
                <a:ext uri="{FF2B5EF4-FFF2-40B4-BE49-F238E27FC236}">
                  <a16:creationId xmlns:a16="http://schemas.microsoft.com/office/drawing/2014/main" id="{C7E21293-CF99-4DE4-BC50-8C88B221528E}"/>
                </a:ext>
              </a:extLst>
            </p:cNvPr>
            <p:cNvSpPr>
              <a:spLocks/>
            </p:cNvSpPr>
            <p:nvPr/>
          </p:nvSpPr>
          <p:spPr bwMode="auto">
            <a:xfrm>
              <a:off x="7943378" y="253200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 name="Freeform 32">
              <a:extLst>
                <a:ext uri="{FF2B5EF4-FFF2-40B4-BE49-F238E27FC236}">
                  <a16:creationId xmlns:a16="http://schemas.microsoft.com/office/drawing/2014/main" id="{63E2689F-1B2E-407A-94DF-BCC715398F41}"/>
                </a:ext>
              </a:extLst>
            </p:cNvPr>
            <p:cNvSpPr>
              <a:spLocks/>
            </p:cNvSpPr>
            <p:nvPr/>
          </p:nvSpPr>
          <p:spPr bwMode="auto">
            <a:xfrm>
              <a:off x="8272007" y="2532000"/>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 name="Freeform 29">
              <a:extLst>
                <a:ext uri="{FF2B5EF4-FFF2-40B4-BE49-F238E27FC236}">
                  <a16:creationId xmlns:a16="http://schemas.microsoft.com/office/drawing/2014/main" id="{ACF08AAD-25CD-4EAD-88D5-DDCA62AFB1A6}"/>
                </a:ext>
              </a:extLst>
            </p:cNvPr>
            <p:cNvSpPr>
              <a:spLocks/>
            </p:cNvSpPr>
            <p:nvPr/>
          </p:nvSpPr>
          <p:spPr bwMode="auto">
            <a:xfrm>
              <a:off x="8819680"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 name="Freeform 30">
              <a:extLst>
                <a:ext uri="{FF2B5EF4-FFF2-40B4-BE49-F238E27FC236}">
                  <a16:creationId xmlns:a16="http://schemas.microsoft.com/office/drawing/2014/main" id="{53D227F5-24F5-4133-B688-1CE3CE4DCD38}"/>
                </a:ext>
              </a:extLst>
            </p:cNvPr>
            <p:cNvSpPr>
              <a:spLocks/>
            </p:cNvSpPr>
            <p:nvPr/>
          </p:nvSpPr>
          <p:spPr bwMode="auto">
            <a:xfrm>
              <a:off x="9145821"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 name="Freeform 31">
              <a:extLst>
                <a:ext uri="{FF2B5EF4-FFF2-40B4-BE49-F238E27FC236}">
                  <a16:creationId xmlns:a16="http://schemas.microsoft.com/office/drawing/2014/main" id="{8C36492D-136D-4944-8295-90556935D604}"/>
                </a:ext>
              </a:extLst>
            </p:cNvPr>
            <p:cNvSpPr>
              <a:spLocks/>
            </p:cNvSpPr>
            <p:nvPr/>
          </p:nvSpPr>
          <p:spPr bwMode="auto">
            <a:xfrm>
              <a:off x="8598147" y="253200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 name="Freeform 32">
              <a:extLst>
                <a:ext uri="{FF2B5EF4-FFF2-40B4-BE49-F238E27FC236}">
                  <a16:creationId xmlns:a16="http://schemas.microsoft.com/office/drawing/2014/main" id="{24894DC3-ED0E-4D69-BC29-9C80D94B7BF2}"/>
                </a:ext>
              </a:extLst>
            </p:cNvPr>
            <p:cNvSpPr>
              <a:spLocks/>
            </p:cNvSpPr>
            <p:nvPr/>
          </p:nvSpPr>
          <p:spPr bwMode="auto">
            <a:xfrm>
              <a:off x="8926774" y="2532000"/>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 name="Freeform 29">
              <a:extLst>
                <a:ext uri="{FF2B5EF4-FFF2-40B4-BE49-F238E27FC236}">
                  <a16:creationId xmlns:a16="http://schemas.microsoft.com/office/drawing/2014/main" id="{E9822D78-886C-45DE-964C-ED98826D0895}"/>
                </a:ext>
              </a:extLst>
            </p:cNvPr>
            <p:cNvSpPr>
              <a:spLocks/>
            </p:cNvSpPr>
            <p:nvPr/>
          </p:nvSpPr>
          <p:spPr bwMode="auto">
            <a:xfrm>
              <a:off x="9474450"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8" name="Freeform 30">
              <a:extLst>
                <a:ext uri="{FF2B5EF4-FFF2-40B4-BE49-F238E27FC236}">
                  <a16:creationId xmlns:a16="http://schemas.microsoft.com/office/drawing/2014/main" id="{EAFDE785-1593-4030-B8A3-E28F9B7925E3}"/>
                </a:ext>
              </a:extLst>
            </p:cNvPr>
            <p:cNvSpPr>
              <a:spLocks/>
            </p:cNvSpPr>
            <p:nvPr/>
          </p:nvSpPr>
          <p:spPr bwMode="auto">
            <a:xfrm>
              <a:off x="9800591"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9" name="Freeform 31">
              <a:extLst>
                <a:ext uri="{FF2B5EF4-FFF2-40B4-BE49-F238E27FC236}">
                  <a16:creationId xmlns:a16="http://schemas.microsoft.com/office/drawing/2014/main" id="{7ADB6A5E-4343-4DE6-B32F-425A4D7C2C91}"/>
                </a:ext>
              </a:extLst>
            </p:cNvPr>
            <p:cNvSpPr>
              <a:spLocks/>
            </p:cNvSpPr>
            <p:nvPr/>
          </p:nvSpPr>
          <p:spPr bwMode="auto">
            <a:xfrm>
              <a:off x="9252915" y="253200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0" name="Freeform 32">
              <a:extLst>
                <a:ext uri="{FF2B5EF4-FFF2-40B4-BE49-F238E27FC236}">
                  <a16:creationId xmlns:a16="http://schemas.microsoft.com/office/drawing/2014/main" id="{79349E14-3453-4AF4-91FF-41CBD0D17C93}"/>
                </a:ext>
              </a:extLst>
            </p:cNvPr>
            <p:cNvSpPr>
              <a:spLocks/>
            </p:cNvSpPr>
            <p:nvPr/>
          </p:nvSpPr>
          <p:spPr bwMode="auto">
            <a:xfrm>
              <a:off x="9581544" y="2532000"/>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1" name="Freeform 387">
              <a:extLst>
                <a:ext uri="{FF2B5EF4-FFF2-40B4-BE49-F238E27FC236}">
                  <a16:creationId xmlns:a16="http://schemas.microsoft.com/office/drawing/2014/main" id="{921140D9-4822-45E9-A60E-AED9160970A6}"/>
                </a:ext>
              </a:extLst>
            </p:cNvPr>
            <p:cNvSpPr>
              <a:spLocks/>
            </p:cNvSpPr>
            <p:nvPr/>
          </p:nvSpPr>
          <p:spPr bwMode="auto">
            <a:xfrm>
              <a:off x="10129218"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2" name="Freeform 388">
              <a:extLst>
                <a:ext uri="{FF2B5EF4-FFF2-40B4-BE49-F238E27FC236}">
                  <a16:creationId xmlns:a16="http://schemas.microsoft.com/office/drawing/2014/main" id="{FE3AD08C-AD3E-436B-BB97-FB7C33DE145E}"/>
                </a:ext>
              </a:extLst>
            </p:cNvPr>
            <p:cNvSpPr>
              <a:spLocks/>
            </p:cNvSpPr>
            <p:nvPr/>
          </p:nvSpPr>
          <p:spPr bwMode="auto">
            <a:xfrm>
              <a:off x="10455360"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3" name="Freeform 389">
              <a:extLst>
                <a:ext uri="{FF2B5EF4-FFF2-40B4-BE49-F238E27FC236}">
                  <a16:creationId xmlns:a16="http://schemas.microsoft.com/office/drawing/2014/main" id="{39C0BAE7-EBBB-4CBF-BA1D-0D9A4A186FE6}"/>
                </a:ext>
              </a:extLst>
            </p:cNvPr>
            <p:cNvSpPr>
              <a:spLocks/>
            </p:cNvSpPr>
            <p:nvPr/>
          </p:nvSpPr>
          <p:spPr bwMode="auto">
            <a:xfrm>
              <a:off x="9907685" y="253200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4" name="Freeform 390">
              <a:extLst>
                <a:ext uri="{FF2B5EF4-FFF2-40B4-BE49-F238E27FC236}">
                  <a16:creationId xmlns:a16="http://schemas.microsoft.com/office/drawing/2014/main" id="{41F162C2-D61F-4066-AC29-E526004EC68F}"/>
                </a:ext>
              </a:extLst>
            </p:cNvPr>
            <p:cNvSpPr>
              <a:spLocks/>
            </p:cNvSpPr>
            <p:nvPr/>
          </p:nvSpPr>
          <p:spPr bwMode="auto">
            <a:xfrm>
              <a:off x="10236312" y="2532000"/>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5" name="Freeform 29">
              <a:extLst>
                <a:ext uri="{FF2B5EF4-FFF2-40B4-BE49-F238E27FC236}">
                  <a16:creationId xmlns:a16="http://schemas.microsoft.com/office/drawing/2014/main" id="{D3D8F3DE-DE89-4F1C-9EEA-BEC6A0837BCA}"/>
                </a:ext>
              </a:extLst>
            </p:cNvPr>
            <p:cNvSpPr>
              <a:spLocks/>
            </p:cNvSpPr>
            <p:nvPr/>
          </p:nvSpPr>
          <p:spPr bwMode="auto">
            <a:xfrm>
              <a:off x="10783987"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6" name="Freeform 31">
              <a:extLst>
                <a:ext uri="{FF2B5EF4-FFF2-40B4-BE49-F238E27FC236}">
                  <a16:creationId xmlns:a16="http://schemas.microsoft.com/office/drawing/2014/main" id="{4033DAC1-3D0E-4F6B-A5A1-4E94E4638C8B}"/>
                </a:ext>
              </a:extLst>
            </p:cNvPr>
            <p:cNvSpPr>
              <a:spLocks/>
            </p:cNvSpPr>
            <p:nvPr/>
          </p:nvSpPr>
          <p:spPr bwMode="auto">
            <a:xfrm>
              <a:off x="10562454" y="253200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7" name="Freeform 29">
              <a:extLst>
                <a:ext uri="{FF2B5EF4-FFF2-40B4-BE49-F238E27FC236}">
                  <a16:creationId xmlns:a16="http://schemas.microsoft.com/office/drawing/2014/main" id="{75C22129-CB78-47BA-BAA6-293A233B6191}"/>
                </a:ext>
              </a:extLst>
            </p:cNvPr>
            <p:cNvSpPr>
              <a:spLocks/>
            </p:cNvSpPr>
            <p:nvPr/>
          </p:nvSpPr>
          <p:spPr bwMode="auto">
            <a:xfrm>
              <a:off x="11112615"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8" name="Freeform 30">
              <a:extLst>
                <a:ext uri="{FF2B5EF4-FFF2-40B4-BE49-F238E27FC236}">
                  <a16:creationId xmlns:a16="http://schemas.microsoft.com/office/drawing/2014/main" id="{1A009602-8130-4467-B236-C31E56EDB286}"/>
                </a:ext>
              </a:extLst>
            </p:cNvPr>
            <p:cNvSpPr>
              <a:spLocks/>
            </p:cNvSpPr>
            <p:nvPr/>
          </p:nvSpPr>
          <p:spPr bwMode="auto">
            <a:xfrm>
              <a:off x="11438757"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9" name="Freeform 31">
              <a:extLst>
                <a:ext uri="{FF2B5EF4-FFF2-40B4-BE49-F238E27FC236}">
                  <a16:creationId xmlns:a16="http://schemas.microsoft.com/office/drawing/2014/main" id="{201C9EC7-5F39-4BCC-931A-C7091A16B867}"/>
                </a:ext>
              </a:extLst>
            </p:cNvPr>
            <p:cNvSpPr>
              <a:spLocks/>
            </p:cNvSpPr>
            <p:nvPr/>
          </p:nvSpPr>
          <p:spPr bwMode="auto">
            <a:xfrm>
              <a:off x="10891083" y="253200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0" name="Freeform 32">
              <a:extLst>
                <a:ext uri="{FF2B5EF4-FFF2-40B4-BE49-F238E27FC236}">
                  <a16:creationId xmlns:a16="http://schemas.microsoft.com/office/drawing/2014/main" id="{9BEC48DA-611C-400E-908F-148AEBA749C1}"/>
                </a:ext>
              </a:extLst>
            </p:cNvPr>
            <p:cNvSpPr>
              <a:spLocks/>
            </p:cNvSpPr>
            <p:nvPr/>
          </p:nvSpPr>
          <p:spPr bwMode="auto">
            <a:xfrm>
              <a:off x="11219710" y="2532000"/>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1" name="Freeform 397">
              <a:extLst>
                <a:ext uri="{FF2B5EF4-FFF2-40B4-BE49-F238E27FC236}">
                  <a16:creationId xmlns:a16="http://schemas.microsoft.com/office/drawing/2014/main" id="{B6F78119-9F59-4A0C-8FB7-BC39DF0619D1}"/>
                </a:ext>
              </a:extLst>
            </p:cNvPr>
            <p:cNvSpPr>
              <a:spLocks/>
            </p:cNvSpPr>
            <p:nvPr/>
          </p:nvSpPr>
          <p:spPr bwMode="auto">
            <a:xfrm>
              <a:off x="11767385"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2" name="Freeform 398">
              <a:extLst>
                <a:ext uri="{FF2B5EF4-FFF2-40B4-BE49-F238E27FC236}">
                  <a16:creationId xmlns:a16="http://schemas.microsoft.com/office/drawing/2014/main" id="{AE8ED7F9-EF3A-4FB0-B8A9-72264EB1D114}"/>
                </a:ext>
              </a:extLst>
            </p:cNvPr>
            <p:cNvSpPr>
              <a:spLocks/>
            </p:cNvSpPr>
            <p:nvPr/>
          </p:nvSpPr>
          <p:spPr bwMode="auto">
            <a:xfrm>
              <a:off x="12093526" y="253573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3" name="Freeform 399">
              <a:extLst>
                <a:ext uri="{FF2B5EF4-FFF2-40B4-BE49-F238E27FC236}">
                  <a16:creationId xmlns:a16="http://schemas.microsoft.com/office/drawing/2014/main" id="{4138168E-982E-4AFC-8C92-FF3DDB370B69}"/>
                </a:ext>
              </a:extLst>
            </p:cNvPr>
            <p:cNvSpPr>
              <a:spLocks/>
            </p:cNvSpPr>
            <p:nvPr/>
          </p:nvSpPr>
          <p:spPr bwMode="auto">
            <a:xfrm>
              <a:off x="11545852" y="253200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4" name="Freeform 400">
              <a:extLst>
                <a:ext uri="{FF2B5EF4-FFF2-40B4-BE49-F238E27FC236}">
                  <a16:creationId xmlns:a16="http://schemas.microsoft.com/office/drawing/2014/main" id="{98E761A4-1830-473A-BF95-0212FD10E909}"/>
                </a:ext>
              </a:extLst>
            </p:cNvPr>
            <p:cNvSpPr>
              <a:spLocks/>
            </p:cNvSpPr>
            <p:nvPr/>
          </p:nvSpPr>
          <p:spPr bwMode="auto">
            <a:xfrm>
              <a:off x="11874480" y="2532000"/>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821" name="Group 1820">
            <a:extLst>
              <a:ext uri="{FF2B5EF4-FFF2-40B4-BE49-F238E27FC236}">
                <a16:creationId xmlns:a16="http://schemas.microsoft.com/office/drawing/2014/main" id="{541099ED-BB8B-4885-9A17-74E3BE69FE69}"/>
              </a:ext>
            </a:extLst>
          </p:cNvPr>
          <p:cNvGrpSpPr/>
          <p:nvPr userDrawn="1"/>
        </p:nvGrpSpPr>
        <p:grpSpPr>
          <a:xfrm>
            <a:off x="62747" y="2185633"/>
            <a:ext cx="9007398" cy="132478"/>
            <a:chOff x="83663" y="2829776"/>
            <a:chExt cx="12009864" cy="176637"/>
          </a:xfrm>
        </p:grpSpPr>
        <p:sp>
          <p:nvSpPr>
            <p:cNvPr id="139" name="Freeform 29">
              <a:extLst>
                <a:ext uri="{FF2B5EF4-FFF2-40B4-BE49-F238E27FC236}">
                  <a16:creationId xmlns:a16="http://schemas.microsoft.com/office/drawing/2014/main" id="{392D5171-716F-4E9C-BF22-4B7104D3B7CF}"/>
                </a:ext>
              </a:extLst>
            </p:cNvPr>
            <p:cNvSpPr>
              <a:spLocks/>
            </p:cNvSpPr>
            <p:nvPr/>
          </p:nvSpPr>
          <p:spPr bwMode="auto">
            <a:xfrm flipH="1">
              <a:off x="6959982" y="283350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0" name="Freeform 30">
              <a:extLst>
                <a:ext uri="{FF2B5EF4-FFF2-40B4-BE49-F238E27FC236}">
                  <a16:creationId xmlns:a16="http://schemas.microsoft.com/office/drawing/2014/main" id="{DCEDB26D-2B2C-4A79-84E8-29D5180F45BC}"/>
                </a:ext>
              </a:extLst>
            </p:cNvPr>
            <p:cNvSpPr>
              <a:spLocks/>
            </p:cNvSpPr>
            <p:nvPr/>
          </p:nvSpPr>
          <p:spPr bwMode="auto">
            <a:xfrm flipH="1">
              <a:off x="6633841" y="283350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1" name="Freeform 31">
              <a:extLst>
                <a:ext uri="{FF2B5EF4-FFF2-40B4-BE49-F238E27FC236}">
                  <a16:creationId xmlns:a16="http://schemas.microsoft.com/office/drawing/2014/main" id="{5FD3B6F3-7F10-4E81-8C9E-8260BAEAAEEB}"/>
                </a:ext>
              </a:extLst>
            </p:cNvPr>
            <p:cNvSpPr>
              <a:spLocks/>
            </p:cNvSpPr>
            <p:nvPr/>
          </p:nvSpPr>
          <p:spPr bwMode="auto">
            <a:xfrm flipH="1">
              <a:off x="7067076" y="282977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2" name="Freeform 32">
              <a:extLst>
                <a:ext uri="{FF2B5EF4-FFF2-40B4-BE49-F238E27FC236}">
                  <a16:creationId xmlns:a16="http://schemas.microsoft.com/office/drawing/2014/main" id="{079B1FCE-2F35-45CA-AD93-576F409DE121}"/>
                </a:ext>
              </a:extLst>
            </p:cNvPr>
            <p:cNvSpPr>
              <a:spLocks/>
            </p:cNvSpPr>
            <p:nvPr/>
          </p:nvSpPr>
          <p:spPr bwMode="auto">
            <a:xfrm flipH="1">
              <a:off x="6740936" y="282977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3" name="Freeform 29">
              <a:extLst>
                <a:ext uri="{FF2B5EF4-FFF2-40B4-BE49-F238E27FC236}">
                  <a16:creationId xmlns:a16="http://schemas.microsoft.com/office/drawing/2014/main" id="{8653C7C2-32D9-4ED5-9DAB-D5BB2263F48A}"/>
                </a:ext>
              </a:extLst>
            </p:cNvPr>
            <p:cNvSpPr>
              <a:spLocks/>
            </p:cNvSpPr>
            <p:nvPr/>
          </p:nvSpPr>
          <p:spPr bwMode="auto">
            <a:xfrm flipH="1">
              <a:off x="6305212" y="283350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4" name="Freeform 30">
              <a:extLst>
                <a:ext uri="{FF2B5EF4-FFF2-40B4-BE49-F238E27FC236}">
                  <a16:creationId xmlns:a16="http://schemas.microsoft.com/office/drawing/2014/main" id="{D00E0DE5-59F4-4E4F-A7BC-057006E01A8F}"/>
                </a:ext>
              </a:extLst>
            </p:cNvPr>
            <p:cNvSpPr>
              <a:spLocks/>
            </p:cNvSpPr>
            <p:nvPr/>
          </p:nvSpPr>
          <p:spPr bwMode="auto">
            <a:xfrm flipH="1">
              <a:off x="5979072" y="283350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5" name="Freeform 31">
              <a:extLst>
                <a:ext uri="{FF2B5EF4-FFF2-40B4-BE49-F238E27FC236}">
                  <a16:creationId xmlns:a16="http://schemas.microsoft.com/office/drawing/2014/main" id="{9C01E611-D666-425A-A43A-C43D23A9504C}"/>
                </a:ext>
              </a:extLst>
            </p:cNvPr>
            <p:cNvSpPr>
              <a:spLocks/>
            </p:cNvSpPr>
            <p:nvPr/>
          </p:nvSpPr>
          <p:spPr bwMode="auto">
            <a:xfrm flipH="1">
              <a:off x="6412307" y="282977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6" name="Freeform 32">
              <a:extLst>
                <a:ext uri="{FF2B5EF4-FFF2-40B4-BE49-F238E27FC236}">
                  <a16:creationId xmlns:a16="http://schemas.microsoft.com/office/drawing/2014/main" id="{97953A47-D89F-495A-AFB5-79DE3894208D}"/>
                </a:ext>
              </a:extLst>
            </p:cNvPr>
            <p:cNvSpPr>
              <a:spLocks/>
            </p:cNvSpPr>
            <p:nvPr/>
          </p:nvSpPr>
          <p:spPr bwMode="auto">
            <a:xfrm flipH="1">
              <a:off x="6086166" y="282977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7" name="Freeform 29">
              <a:extLst>
                <a:ext uri="{FF2B5EF4-FFF2-40B4-BE49-F238E27FC236}">
                  <a16:creationId xmlns:a16="http://schemas.microsoft.com/office/drawing/2014/main" id="{1CB10BF6-B594-4F75-B2B7-E7414DD119E9}"/>
                </a:ext>
              </a:extLst>
            </p:cNvPr>
            <p:cNvSpPr>
              <a:spLocks/>
            </p:cNvSpPr>
            <p:nvPr/>
          </p:nvSpPr>
          <p:spPr bwMode="auto">
            <a:xfrm flipH="1">
              <a:off x="5650444" y="283350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8" name="Freeform 30">
              <a:extLst>
                <a:ext uri="{FF2B5EF4-FFF2-40B4-BE49-F238E27FC236}">
                  <a16:creationId xmlns:a16="http://schemas.microsoft.com/office/drawing/2014/main" id="{C2ACE534-4295-4F9E-A562-6021A82C91A7}"/>
                </a:ext>
              </a:extLst>
            </p:cNvPr>
            <p:cNvSpPr>
              <a:spLocks/>
            </p:cNvSpPr>
            <p:nvPr/>
          </p:nvSpPr>
          <p:spPr bwMode="auto">
            <a:xfrm flipH="1">
              <a:off x="5324303" y="283350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9" name="Freeform 31">
              <a:extLst>
                <a:ext uri="{FF2B5EF4-FFF2-40B4-BE49-F238E27FC236}">
                  <a16:creationId xmlns:a16="http://schemas.microsoft.com/office/drawing/2014/main" id="{90A6E9B8-5D7F-43AE-899C-2365797E239C}"/>
                </a:ext>
              </a:extLst>
            </p:cNvPr>
            <p:cNvSpPr>
              <a:spLocks/>
            </p:cNvSpPr>
            <p:nvPr/>
          </p:nvSpPr>
          <p:spPr bwMode="auto">
            <a:xfrm flipH="1">
              <a:off x="5757538" y="282977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0" name="Freeform 32">
              <a:extLst>
                <a:ext uri="{FF2B5EF4-FFF2-40B4-BE49-F238E27FC236}">
                  <a16:creationId xmlns:a16="http://schemas.microsoft.com/office/drawing/2014/main" id="{3BA98D26-8488-4CC9-84A8-F3985D4F249A}"/>
                </a:ext>
              </a:extLst>
            </p:cNvPr>
            <p:cNvSpPr>
              <a:spLocks/>
            </p:cNvSpPr>
            <p:nvPr/>
          </p:nvSpPr>
          <p:spPr bwMode="auto">
            <a:xfrm flipH="1">
              <a:off x="5431398" y="282977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1" name="Freeform 29">
              <a:extLst>
                <a:ext uri="{FF2B5EF4-FFF2-40B4-BE49-F238E27FC236}">
                  <a16:creationId xmlns:a16="http://schemas.microsoft.com/office/drawing/2014/main" id="{FFA98111-E386-40D2-8E50-D76EDCD7025F}"/>
                </a:ext>
              </a:extLst>
            </p:cNvPr>
            <p:cNvSpPr>
              <a:spLocks/>
            </p:cNvSpPr>
            <p:nvPr/>
          </p:nvSpPr>
          <p:spPr bwMode="auto">
            <a:xfrm flipH="1">
              <a:off x="4995675" y="283350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2" name="Freeform 30">
              <a:extLst>
                <a:ext uri="{FF2B5EF4-FFF2-40B4-BE49-F238E27FC236}">
                  <a16:creationId xmlns:a16="http://schemas.microsoft.com/office/drawing/2014/main" id="{912729D7-A693-410D-9E9E-46EE3FB71C96}"/>
                </a:ext>
              </a:extLst>
            </p:cNvPr>
            <p:cNvSpPr>
              <a:spLocks/>
            </p:cNvSpPr>
            <p:nvPr/>
          </p:nvSpPr>
          <p:spPr bwMode="auto">
            <a:xfrm flipH="1">
              <a:off x="4669534" y="283350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3" name="Freeform 31">
              <a:extLst>
                <a:ext uri="{FF2B5EF4-FFF2-40B4-BE49-F238E27FC236}">
                  <a16:creationId xmlns:a16="http://schemas.microsoft.com/office/drawing/2014/main" id="{A4E052D0-5A95-4818-9A47-5D9961510823}"/>
                </a:ext>
              </a:extLst>
            </p:cNvPr>
            <p:cNvSpPr>
              <a:spLocks/>
            </p:cNvSpPr>
            <p:nvPr/>
          </p:nvSpPr>
          <p:spPr bwMode="auto">
            <a:xfrm flipH="1">
              <a:off x="5102769" y="282977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4" name="Freeform 32">
              <a:extLst>
                <a:ext uri="{FF2B5EF4-FFF2-40B4-BE49-F238E27FC236}">
                  <a16:creationId xmlns:a16="http://schemas.microsoft.com/office/drawing/2014/main" id="{21D30B51-3DD1-4A0B-AB27-1ADD452BEFA8}"/>
                </a:ext>
              </a:extLst>
            </p:cNvPr>
            <p:cNvSpPr>
              <a:spLocks/>
            </p:cNvSpPr>
            <p:nvPr/>
          </p:nvSpPr>
          <p:spPr bwMode="auto">
            <a:xfrm flipH="1">
              <a:off x="4776629" y="282977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5" name="Freeform 521">
              <a:extLst>
                <a:ext uri="{FF2B5EF4-FFF2-40B4-BE49-F238E27FC236}">
                  <a16:creationId xmlns:a16="http://schemas.microsoft.com/office/drawing/2014/main" id="{9E5973D7-880B-4444-8EF4-CBD4AE8F7D25}"/>
                </a:ext>
              </a:extLst>
            </p:cNvPr>
            <p:cNvSpPr>
              <a:spLocks/>
            </p:cNvSpPr>
            <p:nvPr/>
          </p:nvSpPr>
          <p:spPr bwMode="auto">
            <a:xfrm flipH="1">
              <a:off x="4340906" y="283350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6" name="Freeform 522">
              <a:extLst>
                <a:ext uri="{FF2B5EF4-FFF2-40B4-BE49-F238E27FC236}">
                  <a16:creationId xmlns:a16="http://schemas.microsoft.com/office/drawing/2014/main" id="{D315560E-A118-4E8F-828D-4107FAF7A1E7}"/>
                </a:ext>
              </a:extLst>
            </p:cNvPr>
            <p:cNvSpPr>
              <a:spLocks/>
            </p:cNvSpPr>
            <p:nvPr/>
          </p:nvSpPr>
          <p:spPr bwMode="auto">
            <a:xfrm flipH="1">
              <a:off x="4014765" y="283350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7" name="Freeform 523">
              <a:extLst>
                <a:ext uri="{FF2B5EF4-FFF2-40B4-BE49-F238E27FC236}">
                  <a16:creationId xmlns:a16="http://schemas.microsoft.com/office/drawing/2014/main" id="{00311F17-B541-4EFB-802A-4EA0D9EAD697}"/>
                </a:ext>
              </a:extLst>
            </p:cNvPr>
            <p:cNvSpPr>
              <a:spLocks/>
            </p:cNvSpPr>
            <p:nvPr/>
          </p:nvSpPr>
          <p:spPr bwMode="auto">
            <a:xfrm flipH="1">
              <a:off x="4447999" y="282977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8" name="Freeform 524">
              <a:extLst>
                <a:ext uri="{FF2B5EF4-FFF2-40B4-BE49-F238E27FC236}">
                  <a16:creationId xmlns:a16="http://schemas.microsoft.com/office/drawing/2014/main" id="{8F69C512-5E5D-47B6-9217-03280343810B}"/>
                </a:ext>
              </a:extLst>
            </p:cNvPr>
            <p:cNvSpPr>
              <a:spLocks/>
            </p:cNvSpPr>
            <p:nvPr/>
          </p:nvSpPr>
          <p:spPr bwMode="auto">
            <a:xfrm flipH="1">
              <a:off x="4121860" y="282977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9" name="Freeform 29">
              <a:extLst>
                <a:ext uri="{FF2B5EF4-FFF2-40B4-BE49-F238E27FC236}">
                  <a16:creationId xmlns:a16="http://schemas.microsoft.com/office/drawing/2014/main" id="{6FEA9CBB-0677-4F45-95EC-E422E354E83E}"/>
                </a:ext>
              </a:extLst>
            </p:cNvPr>
            <p:cNvSpPr>
              <a:spLocks/>
            </p:cNvSpPr>
            <p:nvPr/>
          </p:nvSpPr>
          <p:spPr bwMode="auto">
            <a:xfrm flipH="1">
              <a:off x="3686136" y="283350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0" name="Freeform 31">
              <a:extLst>
                <a:ext uri="{FF2B5EF4-FFF2-40B4-BE49-F238E27FC236}">
                  <a16:creationId xmlns:a16="http://schemas.microsoft.com/office/drawing/2014/main" id="{15949574-D408-47D4-A07D-0867D9E08F98}"/>
                </a:ext>
              </a:extLst>
            </p:cNvPr>
            <p:cNvSpPr>
              <a:spLocks/>
            </p:cNvSpPr>
            <p:nvPr/>
          </p:nvSpPr>
          <p:spPr bwMode="auto">
            <a:xfrm flipH="1">
              <a:off x="3793231" y="282977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1" name="Freeform 29">
              <a:extLst>
                <a:ext uri="{FF2B5EF4-FFF2-40B4-BE49-F238E27FC236}">
                  <a16:creationId xmlns:a16="http://schemas.microsoft.com/office/drawing/2014/main" id="{7446A109-2341-441F-84FD-248EF7A88717}"/>
                </a:ext>
              </a:extLst>
            </p:cNvPr>
            <p:cNvSpPr>
              <a:spLocks/>
            </p:cNvSpPr>
            <p:nvPr/>
          </p:nvSpPr>
          <p:spPr bwMode="auto">
            <a:xfrm flipH="1">
              <a:off x="3357508" y="283350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2" name="Freeform 30">
              <a:extLst>
                <a:ext uri="{FF2B5EF4-FFF2-40B4-BE49-F238E27FC236}">
                  <a16:creationId xmlns:a16="http://schemas.microsoft.com/office/drawing/2014/main" id="{841ED32C-A397-44AE-9ABB-B53E7ABC1C27}"/>
                </a:ext>
              </a:extLst>
            </p:cNvPr>
            <p:cNvSpPr>
              <a:spLocks/>
            </p:cNvSpPr>
            <p:nvPr/>
          </p:nvSpPr>
          <p:spPr bwMode="auto">
            <a:xfrm flipH="1">
              <a:off x="3031367" y="283350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3" name="Freeform 31">
              <a:extLst>
                <a:ext uri="{FF2B5EF4-FFF2-40B4-BE49-F238E27FC236}">
                  <a16:creationId xmlns:a16="http://schemas.microsoft.com/office/drawing/2014/main" id="{51B10CBE-0B0F-4B26-A807-436E08E06E98}"/>
                </a:ext>
              </a:extLst>
            </p:cNvPr>
            <p:cNvSpPr>
              <a:spLocks/>
            </p:cNvSpPr>
            <p:nvPr/>
          </p:nvSpPr>
          <p:spPr bwMode="auto">
            <a:xfrm flipH="1">
              <a:off x="3464602" y="282977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4" name="Freeform 32">
              <a:extLst>
                <a:ext uri="{FF2B5EF4-FFF2-40B4-BE49-F238E27FC236}">
                  <a16:creationId xmlns:a16="http://schemas.microsoft.com/office/drawing/2014/main" id="{E5BCBA0D-52F0-4729-83A3-CE8AFBFA6C74}"/>
                </a:ext>
              </a:extLst>
            </p:cNvPr>
            <p:cNvSpPr>
              <a:spLocks/>
            </p:cNvSpPr>
            <p:nvPr/>
          </p:nvSpPr>
          <p:spPr bwMode="auto">
            <a:xfrm flipH="1">
              <a:off x="3138462" y="282977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5" name="Freeform 29">
              <a:extLst>
                <a:ext uri="{FF2B5EF4-FFF2-40B4-BE49-F238E27FC236}">
                  <a16:creationId xmlns:a16="http://schemas.microsoft.com/office/drawing/2014/main" id="{9B13DDD3-0BB3-42C1-9BB0-CE1BE1BB3379}"/>
                </a:ext>
              </a:extLst>
            </p:cNvPr>
            <p:cNvSpPr>
              <a:spLocks/>
            </p:cNvSpPr>
            <p:nvPr/>
          </p:nvSpPr>
          <p:spPr bwMode="auto">
            <a:xfrm flipH="1">
              <a:off x="2702739" y="283350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6" name="Freeform 30">
              <a:extLst>
                <a:ext uri="{FF2B5EF4-FFF2-40B4-BE49-F238E27FC236}">
                  <a16:creationId xmlns:a16="http://schemas.microsoft.com/office/drawing/2014/main" id="{FCF3C257-8A6C-453E-9854-C2A1726FCABF}"/>
                </a:ext>
              </a:extLst>
            </p:cNvPr>
            <p:cNvSpPr>
              <a:spLocks/>
            </p:cNvSpPr>
            <p:nvPr/>
          </p:nvSpPr>
          <p:spPr bwMode="auto">
            <a:xfrm flipH="1">
              <a:off x="2376598" y="283350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7" name="Freeform 31">
              <a:extLst>
                <a:ext uri="{FF2B5EF4-FFF2-40B4-BE49-F238E27FC236}">
                  <a16:creationId xmlns:a16="http://schemas.microsoft.com/office/drawing/2014/main" id="{095C4FC6-0599-4414-B78A-D89325804530}"/>
                </a:ext>
              </a:extLst>
            </p:cNvPr>
            <p:cNvSpPr>
              <a:spLocks/>
            </p:cNvSpPr>
            <p:nvPr/>
          </p:nvSpPr>
          <p:spPr bwMode="auto">
            <a:xfrm flipH="1">
              <a:off x="2809833" y="282977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8" name="Freeform 32">
              <a:extLst>
                <a:ext uri="{FF2B5EF4-FFF2-40B4-BE49-F238E27FC236}">
                  <a16:creationId xmlns:a16="http://schemas.microsoft.com/office/drawing/2014/main" id="{54BE86A6-25DD-4E30-A39E-6A6D17E12993}"/>
                </a:ext>
              </a:extLst>
            </p:cNvPr>
            <p:cNvSpPr>
              <a:spLocks/>
            </p:cNvSpPr>
            <p:nvPr/>
          </p:nvSpPr>
          <p:spPr bwMode="auto">
            <a:xfrm flipH="1">
              <a:off x="2483693" y="282977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9" name="Freeform 29">
              <a:extLst>
                <a:ext uri="{FF2B5EF4-FFF2-40B4-BE49-F238E27FC236}">
                  <a16:creationId xmlns:a16="http://schemas.microsoft.com/office/drawing/2014/main" id="{D5159BF3-46CC-4873-B033-147D962CC72B}"/>
                </a:ext>
              </a:extLst>
            </p:cNvPr>
            <p:cNvSpPr>
              <a:spLocks/>
            </p:cNvSpPr>
            <p:nvPr/>
          </p:nvSpPr>
          <p:spPr bwMode="auto">
            <a:xfrm flipH="1">
              <a:off x="2047970" y="283350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0" name="Freeform 30">
              <a:extLst>
                <a:ext uri="{FF2B5EF4-FFF2-40B4-BE49-F238E27FC236}">
                  <a16:creationId xmlns:a16="http://schemas.microsoft.com/office/drawing/2014/main" id="{38002703-9597-49E1-B0D0-88FDB381A957}"/>
                </a:ext>
              </a:extLst>
            </p:cNvPr>
            <p:cNvSpPr>
              <a:spLocks/>
            </p:cNvSpPr>
            <p:nvPr/>
          </p:nvSpPr>
          <p:spPr bwMode="auto">
            <a:xfrm flipH="1">
              <a:off x="1721830" y="283350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1" name="Freeform 31">
              <a:extLst>
                <a:ext uri="{FF2B5EF4-FFF2-40B4-BE49-F238E27FC236}">
                  <a16:creationId xmlns:a16="http://schemas.microsoft.com/office/drawing/2014/main" id="{67909967-4B73-406F-BE30-678D64DD5441}"/>
                </a:ext>
              </a:extLst>
            </p:cNvPr>
            <p:cNvSpPr>
              <a:spLocks/>
            </p:cNvSpPr>
            <p:nvPr/>
          </p:nvSpPr>
          <p:spPr bwMode="auto">
            <a:xfrm flipH="1">
              <a:off x="2155065" y="282977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2" name="Freeform 32">
              <a:extLst>
                <a:ext uri="{FF2B5EF4-FFF2-40B4-BE49-F238E27FC236}">
                  <a16:creationId xmlns:a16="http://schemas.microsoft.com/office/drawing/2014/main" id="{88C614BB-C047-40F9-85CF-0893A0FA2114}"/>
                </a:ext>
              </a:extLst>
            </p:cNvPr>
            <p:cNvSpPr>
              <a:spLocks/>
            </p:cNvSpPr>
            <p:nvPr/>
          </p:nvSpPr>
          <p:spPr bwMode="auto">
            <a:xfrm flipH="1">
              <a:off x="1828924" y="282977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3" name="Freeform 29">
              <a:extLst>
                <a:ext uri="{FF2B5EF4-FFF2-40B4-BE49-F238E27FC236}">
                  <a16:creationId xmlns:a16="http://schemas.microsoft.com/office/drawing/2014/main" id="{7BF5FD84-9A4D-4DBC-A1FA-C3205A075E90}"/>
                </a:ext>
              </a:extLst>
            </p:cNvPr>
            <p:cNvSpPr>
              <a:spLocks/>
            </p:cNvSpPr>
            <p:nvPr/>
          </p:nvSpPr>
          <p:spPr bwMode="auto">
            <a:xfrm flipH="1">
              <a:off x="1393201" y="283350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4" name="Freeform 30">
              <a:extLst>
                <a:ext uri="{FF2B5EF4-FFF2-40B4-BE49-F238E27FC236}">
                  <a16:creationId xmlns:a16="http://schemas.microsoft.com/office/drawing/2014/main" id="{407C8742-71A7-4E71-9A5D-D06BB9EEE181}"/>
                </a:ext>
              </a:extLst>
            </p:cNvPr>
            <p:cNvSpPr>
              <a:spLocks/>
            </p:cNvSpPr>
            <p:nvPr/>
          </p:nvSpPr>
          <p:spPr bwMode="auto">
            <a:xfrm flipH="1">
              <a:off x="1067060" y="283350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5" name="Freeform 31">
              <a:extLst>
                <a:ext uri="{FF2B5EF4-FFF2-40B4-BE49-F238E27FC236}">
                  <a16:creationId xmlns:a16="http://schemas.microsoft.com/office/drawing/2014/main" id="{CBE2FDD1-B43A-41F8-9EDF-A30939285F6B}"/>
                </a:ext>
              </a:extLst>
            </p:cNvPr>
            <p:cNvSpPr>
              <a:spLocks/>
            </p:cNvSpPr>
            <p:nvPr/>
          </p:nvSpPr>
          <p:spPr bwMode="auto">
            <a:xfrm flipH="1">
              <a:off x="1500296" y="282977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6" name="Freeform 32">
              <a:extLst>
                <a:ext uri="{FF2B5EF4-FFF2-40B4-BE49-F238E27FC236}">
                  <a16:creationId xmlns:a16="http://schemas.microsoft.com/office/drawing/2014/main" id="{41156166-9A63-4FBF-9D3D-3DD9ECEA7A0F}"/>
                </a:ext>
              </a:extLst>
            </p:cNvPr>
            <p:cNvSpPr>
              <a:spLocks/>
            </p:cNvSpPr>
            <p:nvPr/>
          </p:nvSpPr>
          <p:spPr bwMode="auto">
            <a:xfrm flipH="1">
              <a:off x="1174155" y="282977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7" name="Freeform 543">
              <a:extLst>
                <a:ext uri="{FF2B5EF4-FFF2-40B4-BE49-F238E27FC236}">
                  <a16:creationId xmlns:a16="http://schemas.microsoft.com/office/drawing/2014/main" id="{0521FBB5-5E11-4227-9C46-7C05BC0540B7}"/>
                </a:ext>
              </a:extLst>
            </p:cNvPr>
            <p:cNvSpPr>
              <a:spLocks/>
            </p:cNvSpPr>
            <p:nvPr/>
          </p:nvSpPr>
          <p:spPr bwMode="auto">
            <a:xfrm flipH="1">
              <a:off x="738433" y="283350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8" name="Freeform 544">
              <a:extLst>
                <a:ext uri="{FF2B5EF4-FFF2-40B4-BE49-F238E27FC236}">
                  <a16:creationId xmlns:a16="http://schemas.microsoft.com/office/drawing/2014/main" id="{DD963703-A5E9-4193-B7AE-D716B7A45C66}"/>
                </a:ext>
              </a:extLst>
            </p:cNvPr>
            <p:cNvSpPr>
              <a:spLocks/>
            </p:cNvSpPr>
            <p:nvPr/>
          </p:nvSpPr>
          <p:spPr bwMode="auto">
            <a:xfrm flipH="1">
              <a:off x="412291" y="283350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9" name="Freeform 545">
              <a:extLst>
                <a:ext uri="{FF2B5EF4-FFF2-40B4-BE49-F238E27FC236}">
                  <a16:creationId xmlns:a16="http://schemas.microsoft.com/office/drawing/2014/main" id="{B0E795AF-9183-4BFA-B235-C57F24C856A3}"/>
                </a:ext>
              </a:extLst>
            </p:cNvPr>
            <p:cNvSpPr>
              <a:spLocks/>
            </p:cNvSpPr>
            <p:nvPr/>
          </p:nvSpPr>
          <p:spPr bwMode="auto">
            <a:xfrm flipH="1">
              <a:off x="845526" y="282977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80" name="Freeform 546">
              <a:extLst>
                <a:ext uri="{FF2B5EF4-FFF2-40B4-BE49-F238E27FC236}">
                  <a16:creationId xmlns:a16="http://schemas.microsoft.com/office/drawing/2014/main" id="{296D1392-E439-4296-9778-4D770C79A2E8}"/>
                </a:ext>
              </a:extLst>
            </p:cNvPr>
            <p:cNvSpPr>
              <a:spLocks/>
            </p:cNvSpPr>
            <p:nvPr/>
          </p:nvSpPr>
          <p:spPr bwMode="auto">
            <a:xfrm flipH="1">
              <a:off x="519387" y="282977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81" name="Freeform 29">
              <a:extLst>
                <a:ext uri="{FF2B5EF4-FFF2-40B4-BE49-F238E27FC236}">
                  <a16:creationId xmlns:a16="http://schemas.microsoft.com/office/drawing/2014/main" id="{A7DE2403-60C7-4025-AC46-8669B87D922C}"/>
                </a:ext>
              </a:extLst>
            </p:cNvPr>
            <p:cNvSpPr>
              <a:spLocks/>
            </p:cNvSpPr>
            <p:nvPr/>
          </p:nvSpPr>
          <p:spPr bwMode="auto">
            <a:xfrm flipH="1">
              <a:off x="83663" y="283350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82" name="Freeform 31">
              <a:extLst>
                <a:ext uri="{FF2B5EF4-FFF2-40B4-BE49-F238E27FC236}">
                  <a16:creationId xmlns:a16="http://schemas.microsoft.com/office/drawing/2014/main" id="{10729E0B-C412-43C5-9E5B-8622F1E24BF3}"/>
                </a:ext>
              </a:extLst>
            </p:cNvPr>
            <p:cNvSpPr>
              <a:spLocks/>
            </p:cNvSpPr>
            <p:nvPr/>
          </p:nvSpPr>
          <p:spPr bwMode="auto">
            <a:xfrm flipH="1">
              <a:off x="190757" y="282977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5" name="Freeform 30">
              <a:extLst>
                <a:ext uri="{FF2B5EF4-FFF2-40B4-BE49-F238E27FC236}">
                  <a16:creationId xmlns:a16="http://schemas.microsoft.com/office/drawing/2014/main" id="{EBC16467-A8FC-4767-B479-821C5AACEBC9}"/>
                </a:ext>
              </a:extLst>
            </p:cNvPr>
            <p:cNvSpPr>
              <a:spLocks/>
            </p:cNvSpPr>
            <p:nvPr/>
          </p:nvSpPr>
          <p:spPr bwMode="auto">
            <a:xfrm flipH="1">
              <a:off x="11874480" y="2833506"/>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6" name="Freeform 32">
              <a:extLst>
                <a:ext uri="{FF2B5EF4-FFF2-40B4-BE49-F238E27FC236}">
                  <a16:creationId xmlns:a16="http://schemas.microsoft.com/office/drawing/2014/main" id="{8582C6D7-D089-4BD2-B086-3B28915FD22E}"/>
                </a:ext>
              </a:extLst>
            </p:cNvPr>
            <p:cNvSpPr>
              <a:spLocks/>
            </p:cNvSpPr>
            <p:nvPr/>
          </p:nvSpPr>
          <p:spPr bwMode="auto">
            <a:xfrm flipH="1">
              <a:off x="11981575" y="2829776"/>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7" name="Freeform 403">
              <a:extLst>
                <a:ext uri="{FF2B5EF4-FFF2-40B4-BE49-F238E27FC236}">
                  <a16:creationId xmlns:a16="http://schemas.microsoft.com/office/drawing/2014/main" id="{606F5F8A-8CC4-440F-86B9-EA3776B2BA4C}"/>
                </a:ext>
              </a:extLst>
            </p:cNvPr>
            <p:cNvSpPr>
              <a:spLocks/>
            </p:cNvSpPr>
            <p:nvPr/>
          </p:nvSpPr>
          <p:spPr bwMode="auto">
            <a:xfrm flipH="1">
              <a:off x="11545853" y="2833506"/>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8" name="Freeform 404">
              <a:extLst>
                <a:ext uri="{FF2B5EF4-FFF2-40B4-BE49-F238E27FC236}">
                  <a16:creationId xmlns:a16="http://schemas.microsoft.com/office/drawing/2014/main" id="{1528F21E-EB99-4A5A-9E43-FD5D55A545C0}"/>
                </a:ext>
              </a:extLst>
            </p:cNvPr>
            <p:cNvSpPr>
              <a:spLocks/>
            </p:cNvSpPr>
            <p:nvPr/>
          </p:nvSpPr>
          <p:spPr bwMode="auto">
            <a:xfrm flipH="1">
              <a:off x="11219711" y="2833506"/>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9" name="Freeform 405">
              <a:extLst>
                <a:ext uri="{FF2B5EF4-FFF2-40B4-BE49-F238E27FC236}">
                  <a16:creationId xmlns:a16="http://schemas.microsoft.com/office/drawing/2014/main" id="{4B0EAE85-0C97-4A97-9332-66097D717A63}"/>
                </a:ext>
              </a:extLst>
            </p:cNvPr>
            <p:cNvSpPr>
              <a:spLocks/>
            </p:cNvSpPr>
            <p:nvPr/>
          </p:nvSpPr>
          <p:spPr bwMode="auto">
            <a:xfrm flipH="1">
              <a:off x="11652945" y="282977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0" name="Freeform 406">
              <a:extLst>
                <a:ext uri="{FF2B5EF4-FFF2-40B4-BE49-F238E27FC236}">
                  <a16:creationId xmlns:a16="http://schemas.microsoft.com/office/drawing/2014/main" id="{B2CF78D2-78D4-4FF0-A9CB-63AF612D3206}"/>
                </a:ext>
              </a:extLst>
            </p:cNvPr>
            <p:cNvSpPr>
              <a:spLocks/>
            </p:cNvSpPr>
            <p:nvPr/>
          </p:nvSpPr>
          <p:spPr bwMode="auto">
            <a:xfrm flipH="1">
              <a:off x="11326806" y="2829776"/>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1" name="Freeform 29">
              <a:extLst>
                <a:ext uri="{FF2B5EF4-FFF2-40B4-BE49-F238E27FC236}">
                  <a16:creationId xmlns:a16="http://schemas.microsoft.com/office/drawing/2014/main" id="{381A07A5-4B99-4ABB-9659-2B16C60BD3DE}"/>
                </a:ext>
              </a:extLst>
            </p:cNvPr>
            <p:cNvSpPr>
              <a:spLocks/>
            </p:cNvSpPr>
            <p:nvPr/>
          </p:nvSpPr>
          <p:spPr bwMode="auto">
            <a:xfrm flipH="1">
              <a:off x="10891083" y="2833506"/>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2" name="Freeform 31">
              <a:extLst>
                <a:ext uri="{FF2B5EF4-FFF2-40B4-BE49-F238E27FC236}">
                  <a16:creationId xmlns:a16="http://schemas.microsoft.com/office/drawing/2014/main" id="{D54498B5-A780-4F4C-A49E-23D947DDD3D9}"/>
                </a:ext>
              </a:extLst>
            </p:cNvPr>
            <p:cNvSpPr>
              <a:spLocks/>
            </p:cNvSpPr>
            <p:nvPr/>
          </p:nvSpPr>
          <p:spPr bwMode="auto">
            <a:xfrm flipH="1">
              <a:off x="10998177" y="282977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3" name="Freeform 29">
              <a:extLst>
                <a:ext uri="{FF2B5EF4-FFF2-40B4-BE49-F238E27FC236}">
                  <a16:creationId xmlns:a16="http://schemas.microsoft.com/office/drawing/2014/main" id="{816AC04F-87E4-4453-8955-4F5B6AC63B42}"/>
                </a:ext>
              </a:extLst>
            </p:cNvPr>
            <p:cNvSpPr>
              <a:spLocks/>
            </p:cNvSpPr>
            <p:nvPr/>
          </p:nvSpPr>
          <p:spPr bwMode="auto">
            <a:xfrm flipH="1">
              <a:off x="10562455" y="2833506"/>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4" name="Freeform 30">
              <a:extLst>
                <a:ext uri="{FF2B5EF4-FFF2-40B4-BE49-F238E27FC236}">
                  <a16:creationId xmlns:a16="http://schemas.microsoft.com/office/drawing/2014/main" id="{D10180E1-5136-4852-A120-2FA6F99D68E7}"/>
                </a:ext>
              </a:extLst>
            </p:cNvPr>
            <p:cNvSpPr>
              <a:spLocks/>
            </p:cNvSpPr>
            <p:nvPr/>
          </p:nvSpPr>
          <p:spPr bwMode="auto">
            <a:xfrm flipH="1">
              <a:off x="10236313" y="2833506"/>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5" name="Freeform 31">
              <a:extLst>
                <a:ext uri="{FF2B5EF4-FFF2-40B4-BE49-F238E27FC236}">
                  <a16:creationId xmlns:a16="http://schemas.microsoft.com/office/drawing/2014/main" id="{CBB855A4-1E9D-42A6-9F78-FC43E68A6305}"/>
                </a:ext>
              </a:extLst>
            </p:cNvPr>
            <p:cNvSpPr>
              <a:spLocks/>
            </p:cNvSpPr>
            <p:nvPr/>
          </p:nvSpPr>
          <p:spPr bwMode="auto">
            <a:xfrm flipH="1">
              <a:off x="10669548" y="282977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6" name="Freeform 32">
              <a:extLst>
                <a:ext uri="{FF2B5EF4-FFF2-40B4-BE49-F238E27FC236}">
                  <a16:creationId xmlns:a16="http://schemas.microsoft.com/office/drawing/2014/main" id="{1B8A5A80-3541-497F-B6C5-D54C9B554334}"/>
                </a:ext>
              </a:extLst>
            </p:cNvPr>
            <p:cNvSpPr>
              <a:spLocks/>
            </p:cNvSpPr>
            <p:nvPr/>
          </p:nvSpPr>
          <p:spPr bwMode="auto">
            <a:xfrm flipH="1">
              <a:off x="10343408" y="2829776"/>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7" name="Freeform 29">
              <a:extLst>
                <a:ext uri="{FF2B5EF4-FFF2-40B4-BE49-F238E27FC236}">
                  <a16:creationId xmlns:a16="http://schemas.microsoft.com/office/drawing/2014/main" id="{4A5DA074-0347-42CE-A3CC-05EDDB2F1B26}"/>
                </a:ext>
              </a:extLst>
            </p:cNvPr>
            <p:cNvSpPr>
              <a:spLocks/>
            </p:cNvSpPr>
            <p:nvPr/>
          </p:nvSpPr>
          <p:spPr bwMode="auto">
            <a:xfrm flipH="1">
              <a:off x="9907685" y="2833506"/>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8" name="Freeform 30">
              <a:extLst>
                <a:ext uri="{FF2B5EF4-FFF2-40B4-BE49-F238E27FC236}">
                  <a16:creationId xmlns:a16="http://schemas.microsoft.com/office/drawing/2014/main" id="{0832DEEF-DDC8-4E3B-9E70-AED27E53E560}"/>
                </a:ext>
              </a:extLst>
            </p:cNvPr>
            <p:cNvSpPr>
              <a:spLocks/>
            </p:cNvSpPr>
            <p:nvPr/>
          </p:nvSpPr>
          <p:spPr bwMode="auto">
            <a:xfrm flipH="1">
              <a:off x="9581544" y="2833506"/>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9" name="Freeform 31">
              <a:extLst>
                <a:ext uri="{FF2B5EF4-FFF2-40B4-BE49-F238E27FC236}">
                  <a16:creationId xmlns:a16="http://schemas.microsoft.com/office/drawing/2014/main" id="{B01C2F5E-6796-4EED-854B-917C31A51E71}"/>
                </a:ext>
              </a:extLst>
            </p:cNvPr>
            <p:cNvSpPr>
              <a:spLocks/>
            </p:cNvSpPr>
            <p:nvPr/>
          </p:nvSpPr>
          <p:spPr bwMode="auto">
            <a:xfrm flipH="1">
              <a:off x="10014780" y="282977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0" name="Freeform 32">
              <a:extLst>
                <a:ext uri="{FF2B5EF4-FFF2-40B4-BE49-F238E27FC236}">
                  <a16:creationId xmlns:a16="http://schemas.microsoft.com/office/drawing/2014/main" id="{B3E0B317-DD1F-4BEF-874B-EFA24AB15402}"/>
                </a:ext>
              </a:extLst>
            </p:cNvPr>
            <p:cNvSpPr>
              <a:spLocks/>
            </p:cNvSpPr>
            <p:nvPr/>
          </p:nvSpPr>
          <p:spPr bwMode="auto">
            <a:xfrm flipH="1">
              <a:off x="9688639" y="2829776"/>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1" name="Freeform 29">
              <a:extLst>
                <a:ext uri="{FF2B5EF4-FFF2-40B4-BE49-F238E27FC236}">
                  <a16:creationId xmlns:a16="http://schemas.microsoft.com/office/drawing/2014/main" id="{8384A136-FACA-4243-9386-CEE3B7FF2361}"/>
                </a:ext>
              </a:extLst>
            </p:cNvPr>
            <p:cNvSpPr>
              <a:spLocks/>
            </p:cNvSpPr>
            <p:nvPr/>
          </p:nvSpPr>
          <p:spPr bwMode="auto">
            <a:xfrm flipH="1">
              <a:off x="9252916" y="2833506"/>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2" name="Freeform 30">
              <a:extLst>
                <a:ext uri="{FF2B5EF4-FFF2-40B4-BE49-F238E27FC236}">
                  <a16:creationId xmlns:a16="http://schemas.microsoft.com/office/drawing/2014/main" id="{30C7A2AD-148E-4F74-82FE-A20AA30DF11E}"/>
                </a:ext>
              </a:extLst>
            </p:cNvPr>
            <p:cNvSpPr>
              <a:spLocks/>
            </p:cNvSpPr>
            <p:nvPr/>
          </p:nvSpPr>
          <p:spPr bwMode="auto">
            <a:xfrm flipH="1">
              <a:off x="8926775" y="2833506"/>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3" name="Freeform 31">
              <a:extLst>
                <a:ext uri="{FF2B5EF4-FFF2-40B4-BE49-F238E27FC236}">
                  <a16:creationId xmlns:a16="http://schemas.microsoft.com/office/drawing/2014/main" id="{867C3ECA-9BCB-41C1-81F3-13A7FBB3A620}"/>
                </a:ext>
              </a:extLst>
            </p:cNvPr>
            <p:cNvSpPr>
              <a:spLocks/>
            </p:cNvSpPr>
            <p:nvPr/>
          </p:nvSpPr>
          <p:spPr bwMode="auto">
            <a:xfrm flipH="1">
              <a:off x="9360011" y="282977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4" name="Freeform 32">
              <a:extLst>
                <a:ext uri="{FF2B5EF4-FFF2-40B4-BE49-F238E27FC236}">
                  <a16:creationId xmlns:a16="http://schemas.microsoft.com/office/drawing/2014/main" id="{71AF6C65-04D1-44BE-B8F8-455F881F5EB4}"/>
                </a:ext>
              </a:extLst>
            </p:cNvPr>
            <p:cNvSpPr>
              <a:spLocks/>
            </p:cNvSpPr>
            <p:nvPr/>
          </p:nvSpPr>
          <p:spPr bwMode="auto">
            <a:xfrm flipH="1">
              <a:off x="9033870" y="2829776"/>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5" name="Freeform 29">
              <a:extLst>
                <a:ext uri="{FF2B5EF4-FFF2-40B4-BE49-F238E27FC236}">
                  <a16:creationId xmlns:a16="http://schemas.microsoft.com/office/drawing/2014/main" id="{3F00F70B-8021-4B4F-A6CA-FB292957867B}"/>
                </a:ext>
              </a:extLst>
            </p:cNvPr>
            <p:cNvSpPr>
              <a:spLocks/>
            </p:cNvSpPr>
            <p:nvPr/>
          </p:nvSpPr>
          <p:spPr bwMode="auto">
            <a:xfrm flipH="1">
              <a:off x="8598148" y="2833506"/>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6" name="Freeform 30">
              <a:extLst>
                <a:ext uri="{FF2B5EF4-FFF2-40B4-BE49-F238E27FC236}">
                  <a16:creationId xmlns:a16="http://schemas.microsoft.com/office/drawing/2014/main" id="{B4EBCF14-7DA3-4676-91BD-09C9739D4906}"/>
                </a:ext>
              </a:extLst>
            </p:cNvPr>
            <p:cNvSpPr>
              <a:spLocks/>
            </p:cNvSpPr>
            <p:nvPr/>
          </p:nvSpPr>
          <p:spPr bwMode="auto">
            <a:xfrm flipH="1">
              <a:off x="8272007" y="2833506"/>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7" name="Freeform 31">
              <a:extLst>
                <a:ext uri="{FF2B5EF4-FFF2-40B4-BE49-F238E27FC236}">
                  <a16:creationId xmlns:a16="http://schemas.microsoft.com/office/drawing/2014/main" id="{3C8A097F-DD68-4725-A275-728839BB5548}"/>
                </a:ext>
              </a:extLst>
            </p:cNvPr>
            <p:cNvSpPr>
              <a:spLocks/>
            </p:cNvSpPr>
            <p:nvPr/>
          </p:nvSpPr>
          <p:spPr bwMode="auto">
            <a:xfrm flipH="1">
              <a:off x="8705242" y="282977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8" name="Freeform 32">
              <a:extLst>
                <a:ext uri="{FF2B5EF4-FFF2-40B4-BE49-F238E27FC236}">
                  <a16:creationId xmlns:a16="http://schemas.microsoft.com/office/drawing/2014/main" id="{4B6A36A2-898B-4FC6-9109-1231547373C0}"/>
                </a:ext>
              </a:extLst>
            </p:cNvPr>
            <p:cNvSpPr>
              <a:spLocks/>
            </p:cNvSpPr>
            <p:nvPr/>
          </p:nvSpPr>
          <p:spPr bwMode="auto">
            <a:xfrm flipH="1">
              <a:off x="8379101" y="2829776"/>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9" name="Freeform 425">
              <a:extLst>
                <a:ext uri="{FF2B5EF4-FFF2-40B4-BE49-F238E27FC236}">
                  <a16:creationId xmlns:a16="http://schemas.microsoft.com/office/drawing/2014/main" id="{021DA16D-21AD-463B-AB5E-98D37FC65AAC}"/>
                </a:ext>
              </a:extLst>
            </p:cNvPr>
            <p:cNvSpPr>
              <a:spLocks/>
            </p:cNvSpPr>
            <p:nvPr/>
          </p:nvSpPr>
          <p:spPr bwMode="auto">
            <a:xfrm flipH="1">
              <a:off x="7943379" y="2833506"/>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0" name="Freeform 426">
              <a:extLst>
                <a:ext uri="{FF2B5EF4-FFF2-40B4-BE49-F238E27FC236}">
                  <a16:creationId xmlns:a16="http://schemas.microsoft.com/office/drawing/2014/main" id="{977918E1-3770-416B-A895-14206573EBA2}"/>
                </a:ext>
              </a:extLst>
            </p:cNvPr>
            <p:cNvSpPr>
              <a:spLocks/>
            </p:cNvSpPr>
            <p:nvPr/>
          </p:nvSpPr>
          <p:spPr bwMode="auto">
            <a:xfrm flipH="1">
              <a:off x="7617237" y="2833506"/>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1" name="Freeform 427">
              <a:extLst>
                <a:ext uri="{FF2B5EF4-FFF2-40B4-BE49-F238E27FC236}">
                  <a16:creationId xmlns:a16="http://schemas.microsoft.com/office/drawing/2014/main" id="{7A3A3F32-DAF2-4810-A6F3-06D3D1FE82C9}"/>
                </a:ext>
              </a:extLst>
            </p:cNvPr>
            <p:cNvSpPr>
              <a:spLocks/>
            </p:cNvSpPr>
            <p:nvPr/>
          </p:nvSpPr>
          <p:spPr bwMode="auto">
            <a:xfrm flipH="1">
              <a:off x="8050472" y="282977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2" name="Freeform 428">
              <a:extLst>
                <a:ext uri="{FF2B5EF4-FFF2-40B4-BE49-F238E27FC236}">
                  <a16:creationId xmlns:a16="http://schemas.microsoft.com/office/drawing/2014/main" id="{E3E01BC9-279B-4F0E-A33E-59F0C08DA4A5}"/>
                </a:ext>
              </a:extLst>
            </p:cNvPr>
            <p:cNvSpPr>
              <a:spLocks/>
            </p:cNvSpPr>
            <p:nvPr/>
          </p:nvSpPr>
          <p:spPr bwMode="auto">
            <a:xfrm flipH="1">
              <a:off x="7724332" y="2829776"/>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3" name="Freeform 29">
              <a:extLst>
                <a:ext uri="{FF2B5EF4-FFF2-40B4-BE49-F238E27FC236}">
                  <a16:creationId xmlns:a16="http://schemas.microsoft.com/office/drawing/2014/main" id="{8D90933B-2F75-4EE8-871B-FD9DC0C82B58}"/>
                </a:ext>
              </a:extLst>
            </p:cNvPr>
            <p:cNvSpPr>
              <a:spLocks/>
            </p:cNvSpPr>
            <p:nvPr/>
          </p:nvSpPr>
          <p:spPr bwMode="auto">
            <a:xfrm flipH="1">
              <a:off x="7288609" y="2833506"/>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4" name="Freeform 31">
              <a:extLst>
                <a:ext uri="{FF2B5EF4-FFF2-40B4-BE49-F238E27FC236}">
                  <a16:creationId xmlns:a16="http://schemas.microsoft.com/office/drawing/2014/main" id="{DB39CD11-82D9-44CD-9F8B-0B5D50B97544}"/>
                </a:ext>
              </a:extLst>
            </p:cNvPr>
            <p:cNvSpPr>
              <a:spLocks/>
            </p:cNvSpPr>
            <p:nvPr/>
          </p:nvSpPr>
          <p:spPr bwMode="auto">
            <a:xfrm flipH="1">
              <a:off x="7395703" y="282977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806" name="Group 1805">
            <a:extLst>
              <a:ext uri="{FF2B5EF4-FFF2-40B4-BE49-F238E27FC236}">
                <a16:creationId xmlns:a16="http://schemas.microsoft.com/office/drawing/2014/main" id="{BE72D951-75A4-4DA9-8903-264B4C8AD6CE}"/>
              </a:ext>
            </a:extLst>
          </p:cNvPr>
          <p:cNvGrpSpPr/>
          <p:nvPr userDrawn="1"/>
        </p:nvGrpSpPr>
        <p:grpSpPr>
          <a:xfrm>
            <a:off x="62748" y="2399409"/>
            <a:ext cx="9007397" cy="132478"/>
            <a:chOff x="83663" y="3120085"/>
            <a:chExt cx="12009863" cy="176637"/>
          </a:xfrm>
        </p:grpSpPr>
        <p:sp>
          <p:nvSpPr>
            <p:cNvPr id="183" name="Freeform 29">
              <a:extLst>
                <a:ext uri="{FF2B5EF4-FFF2-40B4-BE49-F238E27FC236}">
                  <a16:creationId xmlns:a16="http://schemas.microsoft.com/office/drawing/2014/main" id="{264AC6E7-01D5-40D8-8743-B48FAE547197}"/>
                </a:ext>
              </a:extLst>
            </p:cNvPr>
            <p:cNvSpPr>
              <a:spLocks/>
            </p:cNvSpPr>
            <p:nvPr/>
          </p:nvSpPr>
          <p:spPr bwMode="auto">
            <a:xfrm>
              <a:off x="305196"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84" name="Freeform 30">
              <a:extLst>
                <a:ext uri="{FF2B5EF4-FFF2-40B4-BE49-F238E27FC236}">
                  <a16:creationId xmlns:a16="http://schemas.microsoft.com/office/drawing/2014/main" id="{AF1A290E-9D5C-4D3E-B58F-B8A8F93E7AEE}"/>
                </a:ext>
              </a:extLst>
            </p:cNvPr>
            <p:cNvSpPr>
              <a:spLocks/>
            </p:cNvSpPr>
            <p:nvPr/>
          </p:nvSpPr>
          <p:spPr bwMode="auto">
            <a:xfrm>
              <a:off x="631337"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85" name="Freeform 31">
              <a:extLst>
                <a:ext uri="{FF2B5EF4-FFF2-40B4-BE49-F238E27FC236}">
                  <a16:creationId xmlns:a16="http://schemas.microsoft.com/office/drawing/2014/main" id="{A66BF2C9-ABEB-49A8-9D26-1799DD2BABDD}"/>
                </a:ext>
              </a:extLst>
            </p:cNvPr>
            <p:cNvSpPr>
              <a:spLocks/>
            </p:cNvSpPr>
            <p:nvPr/>
          </p:nvSpPr>
          <p:spPr bwMode="auto">
            <a:xfrm>
              <a:off x="83663" y="312008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86" name="Freeform 32">
              <a:extLst>
                <a:ext uri="{FF2B5EF4-FFF2-40B4-BE49-F238E27FC236}">
                  <a16:creationId xmlns:a16="http://schemas.microsoft.com/office/drawing/2014/main" id="{EFED73C6-3651-46CB-8675-80B071CA7A17}"/>
                </a:ext>
              </a:extLst>
            </p:cNvPr>
            <p:cNvSpPr>
              <a:spLocks/>
            </p:cNvSpPr>
            <p:nvPr/>
          </p:nvSpPr>
          <p:spPr bwMode="auto">
            <a:xfrm>
              <a:off x="412290" y="312008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87" name="Freeform 29">
              <a:extLst>
                <a:ext uri="{FF2B5EF4-FFF2-40B4-BE49-F238E27FC236}">
                  <a16:creationId xmlns:a16="http://schemas.microsoft.com/office/drawing/2014/main" id="{42D6DE5F-4428-42A4-8443-3D7AEB80BF16}"/>
                </a:ext>
              </a:extLst>
            </p:cNvPr>
            <p:cNvSpPr>
              <a:spLocks/>
            </p:cNvSpPr>
            <p:nvPr/>
          </p:nvSpPr>
          <p:spPr bwMode="auto">
            <a:xfrm>
              <a:off x="959966"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88" name="Freeform 30">
              <a:extLst>
                <a:ext uri="{FF2B5EF4-FFF2-40B4-BE49-F238E27FC236}">
                  <a16:creationId xmlns:a16="http://schemas.microsoft.com/office/drawing/2014/main" id="{77EAB4FC-86D4-4318-80A7-44794FA6B27F}"/>
                </a:ext>
              </a:extLst>
            </p:cNvPr>
            <p:cNvSpPr>
              <a:spLocks/>
            </p:cNvSpPr>
            <p:nvPr/>
          </p:nvSpPr>
          <p:spPr bwMode="auto">
            <a:xfrm>
              <a:off x="1286106"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89" name="Freeform 31">
              <a:extLst>
                <a:ext uri="{FF2B5EF4-FFF2-40B4-BE49-F238E27FC236}">
                  <a16:creationId xmlns:a16="http://schemas.microsoft.com/office/drawing/2014/main" id="{DB3DD124-1B6A-4866-BBFD-7F9A76EB767B}"/>
                </a:ext>
              </a:extLst>
            </p:cNvPr>
            <p:cNvSpPr>
              <a:spLocks/>
            </p:cNvSpPr>
            <p:nvPr/>
          </p:nvSpPr>
          <p:spPr bwMode="auto">
            <a:xfrm>
              <a:off x="738432" y="312008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90" name="Freeform 32">
              <a:extLst>
                <a:ext uri="{FF2B5EF4-FFF2-40B4-BE49-F238E27FC236}">
                  <a16:creationId xmlns:a16="http://schemas.microsoft.com/office/drawing/2014/main" id="{3D7A3F88-AAA4-4E6D-8BB1-79ECBB63C7E2}"/>
                </a:ext>
              </a:extLst>
            </p:cNvPr>
            <p:cNvSpPr>
              <a:spLocks/>
            </p:cNvSpPr>
            <p:nvPr/>
          </p:nvSpPr>
          <p:spPr bwMode="auto">
            <a:xfrm>
              <a:off x="1067060" y="312008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91" name="Freeform 29">
              <a:extLst>
                <a:ext uri="{FF2B5EF4-FFF2-40B4-BE49-F238E27FC236}">
                  <a16:creationId xmlns:a16="http://schemas.microsoft.com/office/drawing/2014/main" id="{C7F4F5A3-B635-40FF-90A9-D0FD41B4EF4C}"/>
                </a:ext>
              </a:extLst>
            </p:cNvPr>
            <p:cNvSpPr>
              <a:spLocks/>
            </p:cNvSpPr>
            <p:nvPr/>
          </p:nvSpPr>
          <p:spPr bwMode="auto">
            <a:xfrm>
              <a:off x="1614734"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92" name="Freeform 30">
              <a:extLst>
                <a:ext uri="{FF2B5EF4-FFF2-40B4-BE49-F238E27FC236}">
                  <a16:creationId xmlns:a16="http://schemas.microsoft.com/office/drawing/2014/main" id="{83F4EA44-920C-4715-B68B-64BF293BDB53}"/>
                </a:ext>
              </a:extLst>
            </p:cNvPr>
            <p:cNvSpPr>
              <a:spLocks/>
            </p:cNvSpPr>
            <p:nvPr/>
          </p:nvSpPr>
          <p:spPr bwMode="auto">
            <a:xfrm>
              <a:off x="1940875"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93" name="Freeform 31">
              <a:extLst>
                <a:ext uri="{FF2B5EF4-FFF2-40B4-BE49-F238E27FC236}">
                  <a16:creationId xmlns:a16="http://schemas.microsoft.com/office/drawing/2014/main" id="{ACA41A8C-96F8-44FF-9C1A-50DD1B02B65C}"/>
                </a:ext>
              </a:extLst>
            </p:cNvPr>
            <p:cNvSpPr>
              <a:spLocks/>
            </p:cNvSpPr>
            <p:nvPr/>
          </p:nvSpPr>
          <p:spPr bwMode="auto">
            <a:xfrm>
              <a:off x="1393201" y="312008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94" name="Freeform 32">
              <a:extLst>
                <a:ext uri="{FF2B5EF4-FFF2-40B4-BE49-F238E27FC236}">
                  <a16:creationId xmlns:a16="http://schemas.microsoft.com/office/drawing/2014/main" id="{9274AA7E-AF9E-4B39-BA51-CA52B0A105AA}"/>
                </a:ext>
              </a:extLst>
            </p:cNvPr>
            <p:cNvSpPr>
              <a:spLocks/>
            </p:cNvSpPr>
            <p:nvPr/>
          </p:nvSpPr>
          <p:spPr bwMode="auto">
            <a:xfrm>
              <a:off x="1721829" y="312008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95" name="Freeform 29">
              <a:extLst>
                <a:ext uri="{FF2B5EF4-FFF2-40B4-BE49-F238E27FC236}">
                  <a16:creationId xmlns:a16="http://schemas.microsoft.com/office/drawing/2014/main" id="{1D2111FD-9B98-4E66-B477-66949920875E}"/>
                </a:ext>
              </a:extLst>
            </p:cNvPr>
            <p:cNvSpPr>
              <a:spLocks/>
            </p:cNvSpPr>
            <p:nvPr/>
          </p:nvSpPr>
          <p:spPr bwMode="auto">
            <a:xfrm>
              <a:off x="2269503"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96" name="Freeform 30">
              <a:extLst>
                <a:ext uri="{FF2B5EF4-FFF2-40B4-BE49-F238E27FC236}">
                  <a16:creationId xmlns:a16="http://schemas.microsoft.com/office/drawing/2014/main" id="{6AA312F4-25D1-4D24-B568-08ED8ACA4CBE}"/>
                </a:ext>
              </a:extLst>
            </p:cNvPr>
            <p:cNvSpPr>
              <a:spLocks/>
            </p:cNvSpPr>
            <p:nvPr/>
          </p:nvSpPr>
          <p:spPr bwMode="auto">
            <a:xfrm>
              <a:off x="2595644"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97" name="Freeform 31">
              <a:extLst>
                <a:ext uri="{FF2B5EF4-FFF2-40B4-BE49-F238E27FC236}">
                  <a16:creationId xmlns:a16="http://schemas.microsoft.com/office/drawing/2014/main" id="{E87D0181-2200-42D3-8970-991B9930F40D}"/>
                </a:ext>
              </a:extLst>
            </p:cNvPr>
            <p:cNvSpPr>
              <a:spLocks/>
            </p:cNvSpPr>
            <p:nvPr/>
          </p:nvSpPr>
          <p:spPr bwMode="auto">
            <a:xfrm>
              <a:off x="2047969" y="312008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98" name="Freeform 32">
              <a:extLst>
                <a:ext uri="{FF2B5EF4-FFF2-40B4-BE49-F238E27FC236}">
                  <a16:creationId xmlns:a16="http://schemas.microsoft.com/office/drawing/2014/main" id="{09443674-B67D-46F8-BCC5-5ED0CA5F6D08}"/>
                </a:ext>
              </a:extLst>
            </p:cNvPr>
            <p:cNvSpPr>
              <a:spLocks/>
            </p:cNvSpPr>
            <p:nvPr/>
          </p:nvSpPr>
          <p:spPr bwMode="auto">
            <a:xfrm>
              <a:off x="2376598" y="312008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99" name="Freeform 565">
              <a:extLst>
                <a:ext uri="{FF2B5EF4-FFF2-40B4-BE49-F238E27FC236}">
                  <a16:creationId xmlns:a16="http://schemas.microsoft.com/office/drawing/2014/main" id="{10810694-117B-4425-868B-0E45A3DFC500}"/>
                </a:ext>
              </a:extLst>
            </p:cNvPr>
            <p:cNvSpPr>
              <a:spLocks/>
            </p:cNvSpPr>
            <p:nvPr/>
          </p:nvSpPr>
          <p:spPr bwMode="auto">
            <a:xfrm>
              <a:off x="2924272"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00" name="Freeform 566">
              <a:extLst>
                <a:ext uri="{FF2B5EF4-FFF2-40B4-BE49-F238E27FC236}">
                  <a16:creationId xmlns:a16="http://schemas.microsoft.com/office/drawing/2014/main" id="{AC606DA5-EC36-49E7-9FD5-59A03F72C6FD}"/>
                </a:ext>
              </a:extLst>
            </p:cNvPr>
            <p:cNvSpPr>
              <a:spLocks/>
            </p:cNvSpPr>
            <p:nvPr/>
          </p:nvSpPr>
          <p:spPr bwMode="auto">
            <a:xfrm>
              <a:off x="3250413"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01" name="Freeform 567">
              <a:extLst>
                <a:ext uri="{FF2B5EF4-FFF2-40B4-BE49-F238E27FC236}">
                  <a16:creationId xmlns:a16="http://schemas.microsoft.com/office/drawing/2014/main" id="{5640AFA6-64C6-41DF-B7CE-4EAAA7A39248}"/>
                </a:ext>
              </a:extLst>
            </p:cNvPr>
            <p:cNvSpPr>
              <a:spLocks/>
            </p:cNvSpPr>
            <p:nvPr/>
          </p:nvSpPr>
          <p:spPr bwMode="auto">
            <a:xfrm>
              <a:off x="2702739" y="312008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02" name="Freeform 568">
              <a:extLst>
                <a:ext uri="{FF2B5EF4-FFF2-40B4-BE49-F238E27FC236}">
                  <a16:creationId xmlns:a16="http://schemas.microsoft.com/office/drawing/2014/main" id="{36AAF8C4-4FBE-4DDD-B437-FB23809EF672}"/>
                </a:ext>
              </a:extLst>
            </p:cNvPr>
            <p:cNvSpPr>
              <a:spLocks/>
            </p:cNvSpPr>
            <p:nvPr/>
          </p:nvSpPr>
          <p:spPr bwMode="auto">
            <a:xfrm>
              <a:off x="3031366" y="312008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03" name="Freeform 29">
              <a:extLst>
                <a:ext uri="{FF2B5EF4-FFF2-40B4-BE49-F238E27FC236}">
                  <a16:creationId xmlns:a16="http://schemas.microsoft.com/office/drawing/2014/main" id="{7107F083-C1CA-46E9-AECD-5B7DFF24F925}"/>
                </a:ext>
              </a:extLst>
            </p:cNvPr>
            <p:cNvSpPr>
              <a:spLocks/>
            </p:cNvSpPr>
            <p:nvPr/>
          </p:nvSpPr>
          <p:spPr bwMode="auto">
            <a:xfrm>
              <a:off x="3579042"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04" name="Freeform 31">
              <a:extLst>
                <a:ext uri="{FF2B5EF4-FFF2-40B4-BE49-F238E27FC236}">
                  <a16:creationId xmlns:a16="http://schemas.microsoft.com/office/drawing/2014/main" id="{662C187E-86A1-4E26-943E-5B32AC16744E}"/>
                </a:ext>
              </a:extLst>
            </p:cNvPr>
            <p:cNvSpPr>
              <a:spLocks/>
            </p:cNvSpPr>
            <p:nvPr/>
          </p:nvSpPr>
          <p:spPr bwMode="auto">
            <a:xfrm>
              <a:off x="3357508" y="312008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05" name="Freeform 29">
              <a:extLst>
                <a:ext uri="{FF2B5EF4-FFF2-40B4-BE49-F238E27FC236}">
                  <a16:creationId xmlns:a16="http://schemas.microsoft.com/office/drawing/2014/main" id="{1B5A5D4F-0025-4488-9054-087EAF766490}"/>
                </a:ext>
              </a:extLst>
            </p:cNvPr>
            <p:cNvSpPr>
              <a:spLocks/>
            </p:cNvSpPr>
            <p:nvPr/>
          </p:nvSpPr>
          <p:spPr bwMode="auto">
            <a:xfrm>
              <a:off x="3907670"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06" name="Freeform 30">
              <a:extLst>
                <a:ext uri="{FF2B5EF4-FFF2-40B4-BE49-F238E27FC236}">
                  <a16:creationId xmlns:a16="http://schemas.microsoft.com/office/drawing/2014/main" id="{30157D0E-8DD5-49D3-B70F-B3C56EEE4F63}"/>
                </a:ext>
              </a:extLst>
            </p:cNvPr>
            <p:cNvSpPr>
              <a:spLocks/>
            </p:cNvSpPr>
            <p:nvPr/>
          </p:nvSpPr>
          <p:spPr bwMode="auto">
            <a:xfrm>
              <a:off x="4233811"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07" name="Freeform 31">
              <a:extLst>
                <a:ext uri="{FF2B5EF4-FFF2-40B4-BE49-F238E27FC236}">
                  <a16:creationId xmlns:a16="http://schemas.microsoft.com/office/drawing/2014/main" id="{BCE73DE1-9D13-42B1-B5A4-EE5D3CC536C1}"/>
                </a:ext>
              </a:extLst>
            </p:cNvPr>
            <p:cNvSpPr>
              <a:spLocks/>
            </p:cNvSpPr>
            <p:nvPr/>
          </p:nvSpPr>
          <p:spPr bwMode="auto">
            <a:xfrm>
              <a:off x="3686136" y="312008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08" name="Freeform 32">
              <a:extLst>
                <a:ext uri="{FF2B5EF4-FFF2-40B4-BE49-F238E27FC236}">
                  <a16:creationId xmlns:a16="http://schemas.microsoft.com/office/drawing/2014/main" id="{060FBDA3-C2AE-4610-91C3-35224DD7C2B4}"/>
                </a:ext>
              </a:extLst>
            </p:cNvPr>
            <p:cNvSpPr>
              <a:spLocks/>
            </p:cNvSpPr>
            <p:nvPr/>
          </p:nvSpPr>
          <p:spPr bwMode="auto">
            <a:xfrm>
              <a:off x="4014764" y="312008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09" name="Freeform 29">
              <a:extLst>
                <a:ext uri="{FF2B5EF4-FFF2-40B4-BE49-F238E27FC236}">
                  <a16:creationId xmlns:a16="http://schemas.microsoft.com/office/drawing/2014/main" id="{6AE82579-1DC0-49FB-9D06-FD9A2B3B7C20}"/>
                </a:ext>
              </a:extLst>
            </p:cNvPr>
            <p:cNvSpPr>
              <a:spLocks/>
            </p:cNvSpPr>
            <p:nvPr/>
          </p:nvSpPr>
          <p:spPr bwMode="auto">
            <a:xfrm>
              <a:off x="4562439"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10" name="Freeform 30">
              <a:extLst>
                <a:ext uri="{FF2B5EF4-FFF2-40B4-BE49-F238E27FC236}">
                  <a16:creationId xmlns:a16="http://schemas.microsoft.com/office/drawing/2014/main" id="{420E8154-BE21-4CDB-A231-44ABDB3F8107}"/>
                </a:ext>
              </a:extLst>
            </p:cNvPr>
            <p:cNvSpPr>
              <a:spLocks/>
            </p:cNvSpPr>
            <p:nvPr/>
          </p:nvSpPr>
          <p:spPr bwMode="auto">
            <a:xfrm>
              <a:off x="4888580"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11" name="Freeform 31">
              <a:extLst>
                <a:ext uri="{FF2B5EF4-FFF2-40B4-BE49-F238E27FC236}">
                  <a16:creationId xmlns:a16="http://schemas.microsoft.com/office/drawing/2014/main" id="{D0FE40C5-7CA9-4F36-A9E9-DA9E0272D631}"/>
                </a:ext>
              </a:extLst>
            </p:cNvPr>
            <p:cNvSpPr>
              <a:spLocks/>
            </p:cNvSpPr>
            <p:nvPr/>
          </p:nvSpPr>
          <p:spPr bwMode="auto">
            <a:xfrm>
              <a:off x="4340905" y="312008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12" name="Freeform 32">
              <a:extLst>
                <a:ext uri="{FF2B5EF4-FFF2-40B4-BE49-F238E27FC236}">
                  <a16:creationId xmlns:a16="http://schemas.microsoft.com/office/drawing/2014/main" id="{958440EA-219C-4DC4-9A0F-F2CAE4033EDC}"/>
                </a:ext>
              </a:extLst>
            </p:cNvPr>
            <p:cNvSpPr>
              <a:spLocks/>
            </p:cNvSpPr>
            <p:nvPr/>
          </p:nvSpPr>
          <p:spPr bwMode="auto">
            <a:xfrm>
              <a:off x="4669534" y="312008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13" name="Freeform 29">
              <a:extLst>
                <a:ext uri="{FF2B5EF4-FFF2-40B4-BE49-F238E27FC236}">
                  <a16:creationId xmlns:a16="http://schemas.microsoft.com/office/drawing/2014/main" id="{912864C7-C94E-4178-B058-7D9C60129C10}"/>
                </a:ext>
              </a:extLst>
            </p:cNvPr>
            <p:cNvSpPr>
              <a:spLocks/>
            </p:cNvSpPr>
            <p:nvPr/>
          </p:nvSpPr>
          <p:spPr bwMode="auto">
            <a:xfrm>
              <a:off x="5217208"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14" name="Freeform 30">
              <a:extLst>
                <a:ext uri="{FF2B5EF4-FFF2-40B4-BE49-F238E27FC236}">
                  <a16:creationId xmlns:a16="http://schemas.microsoft.com/office/drawing/2014/main" id="{B1D54496-C029-4D78-B5F8-49FC57F187CE}"/>
                </a:ext>
              </a:extLst>
            </p:cNvPr>
            <p:cNvSpPr>
              <a:spLocks/>
            </p:cNvSpPr>
            <p:nvPr/>
          </p:nvSpPr>
          <p:spPr bwMode="auto">
            <a:xfrm>
              <a:off x="5543348"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15" name="Freeform 31">
              <a:extLst>
                <a:ext uri="{FF2B5EF4-FFF2-40B4-BE49-F238E27FC236}">
                  <a16:creationId xmlns:a16="http://schemas.microsoft.com/office/drawing/2014/main" id="{2C4A7F03-9D2D-4B9A-9AFF-1546D3CE7C29}"/>
                </a:ext>
              </a:extLst>
            </p:cNvPr>
            <p:cNvSpPr>
              <a:spLocks/>
            </p:cNvSpPr>
            <p:nvPr/>
          </p:nvSpPr>
          <p:spPr bwMode="auto">
            <a:xfrm>
              <a:off x="4995674" y="312008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16" name="Freeform 32">
              <a:extLst>
                <a:ext uri="{FF2B5EF4-FFF2-40B4-BE49-F238E27FC236}">
                  <a16:creationId xmlns:a16="http://schemas.microsoft.com/office/drawing/2014/main" id="{54AEAF42-949E-47BF-A756-FFADFF645812}"/>
                </a:ext>
              </a:extLst>
            </p:cNvPr>
            <p:cNvSpPr>
              <a:spLocks/>
            </p:cNvSpPr>
            <p:nvPr/>
          </p:nvSpPr>
          <p:spPr bwMode="auto">
            <a:xfrm>
              <a:off x="5324302" y="312008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17" name="Freeform 29">
              <a:extLst>
                <a:ext uri="{FF2B5EF4-FFF2-40B4-BE49-F238E27FC236}">
                  <a16:creationId xmlns:a16="http://schemas.microsoft.com/office/drawing/2014/main" id="{EE9716AB-1338-4D35-BA91-5FC7764BAFF2}"/>
                </a:ext>
              </a:extLst>
            </p:cNvPr>
            <p:cNvSpPr>
              <a:spLocks/>
            </p:cNvSpPr>
            <p:nvPr/>
          </p:nvSpPr>
          <p:spPr bwMode="auto">
            <a:xfrm>
              <a:off x="5871977"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18" name="Freeform 30">
              <a:extLst>
                <a:ext uri="{FF2B5EF4-FFF2-40B4-BE49-F238E27FC236}">
                  <a16:creationId xmlns:a16="http://schemas.microsoft.com/office/drawing/2014/main" id="{C1254EB0-1701-4987-A194-B15335DBAB44}"/>
                </a:ext>
              </a:extLst>
            </p:cNvPr>
            <p:cNvSpPr>
              <a:spLocks/>
            </p:cNvSpPr>
            <p:nvPr/>
          </p:nvSpPr>
          <p:spPr bwMode="auto">
            <a:xfrm>
              <a:off x="6198118"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19" name="Freeform 31">
              <a:extLst>
                <a:ext uri="{FF2B5EF4-FFF2-40B4-BE49-F238E27FC236}">
                  <a16:creationId xmlns:a16="http://schemas.microsoft.com/office/drawing/2014/main" id="{3219967A-953E-478C-B3A7-5AA1ABDB7D59}"/>
                </a:ext>
              </a:extLst>
            </p:cNvPr>
            <p:cNvSpPr>
              <a:spLocks/>
            </p:cNvSpPr>
            <p:nvPr/>
          </p:nvSpPr>
          <p:spPr bwMode="auto">
            <a:xfrm>
              <a:off x="5650443" y="312008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20" name="Freeform 32">
              <a:extLst>
                <a:ext uri="{FF2B5EF4-FFF2-40B4-BE49-F238E27FC236}">
                  <a16:creationId xmlns:a16="http://schemas.microsoft.com/office/drawing/2014/main" id="{06751FEE-A520-4794-AAA3-43FAFBDF0D2E}"/>
                </a:ext>
              </a:extLst>
            </p:cNvPr>
            <p:cNvSpPr>
              <a:spLocks/>
            </p:cNvSpPr>
            <p:nvPr/>
          </p:nvSpPr>
          <p:spPr bwMode="auto">
            <a:xfrm>
              <a:off x="5979071" y="312008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21" name="Freeform 587">
              <a:extLst>
                <a:ext uri="{FF2B5EF4-FFF2-40B4-BE49-F238E27FC236}">
                  <a16:creationId xmlns:a16="http://schemas.microsoft.com/office/drawing/2014/main" id="{B803B876-53D6-47EF-8EDB-C8BF4AC573D3}"/>
                </a:ext>
              </a:extLst>
            </p:cNvPr>
            <p:cNvSpPr>
              <a:spLocks/>
            </p:cNvSpPr>
            <p:nvPr/>
          </p:nvSpPr>
          <p:spPr bwMode="auto">
            <a:xfrm>
              <a:off x="6526745"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22" name="Freeform 588">
              <a:extLst>
                <a:ext uri="{FF2B5EF4-FFF2-40B4-BE49-F238E27FC236}">
                  <a16:creationId xmlns:a16="http://schemas.microsoft.com/office/drawing/2014/main" id="{3377FCAE-9DC2-4C31-8681-215EAEB2D668}"/>
                </a:ext>
              </a:extLst>
            </p:cNvPr>
            <p:cNvSpPr>
              <a:spLocks/>
            </p:cNvSpPr>
            <p:nvPr/>
          </p:nvSpPr>
          <p:spPr bwMode="auto">
            <a:xfrm>
              <a:off x="6852887"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23" name="Freeform 589">
              <a:extLst>
                <a:ext uri="{FF2B5EF4-FFF2-40B4-BE49-F238E27FC236}">
                  <a16:creationId xmlns:a16="http://schemas.microsoft.com/office/drawing/2014/main" id="{35FD5FA9-B190-4369-BAD8-37DE419FDEC9}"/>
                </a:ext>
              </a:extLst>
            </p:cNvPr>
            <p:cNvSpPr>
              <a:spLocks/>
            </p:cNvSpPr>
            <p:nvPr/>
          </p:nvSpPr>
          <p:spPr bwMode="auto">
            <a:xfrm>
              <a:off x="6305212" y="312008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24" name="Freeform 590">
              <a:extLst>
                <a:ext uri="{FF2B5EF4-FFF2-40B4-BE49-F238E27FC236}">
                  <a16:creationId xmlns:a16="http://schemas.microsoft.com/office/drawing/2014/main" id="{50659306-72E2-4BFC-AA1F-9BE293913135}"/>
                </a:ext>
              </a:extLst>
            </p:cNvPr>
            <p:cNvSpPr>
              <a:spLocks/>
            </p:cNvSpPr>
            <p:nvPr/>
          </p:nvSpPr>
          <p:spPr bwMode="auto">
            <a:xfrm>
              <a:off x="6633840" y="312008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25" name="Freeform 29">
              <a:extLst>
                <a:ext uri="{FF2B5EF4-FFF2-40B4-BE49-F238E27FC236}">
                  <a16:creationId xmlns:a16="http://schemas.microsoft.com/office/drawing/2014/main" id="{10FBB27E-3BF1-4B8D-A95A-27CDC99A96D4}"/>
                </a:ext>
              </a:extLst>
            </p:cNvPr>
            <p:cNvSpPr>
              <a:spLocks/>
            </p:cNvSpPr>
            <p:nvPr/>
          </p:nvSpPr>
          <p:spPr bwMode="auto">
            <a:xfrm>
              <a:off x="7181515"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26" name="Freeform 31">
              <a:extLst>
                <a:ext uri="{FF2B5EF4-FFF2-40B4-BE49-F238E27FC236}">
                  <a16:creationId xmlns:a16="http://schemas.microsoft.com/office/drawing/2014/main" id="{EAB0B7C8-1754-44D3-882E-BCE44C4EED4E}"/>
                </a:ext>
              </a:extLst>
            </p:cNvPr>
            <p:cNvSpPr>
              <a:spLocks/>
            </p:cNvSpPr>
            <p:nvPr/>
          </p:nvSpPr>
          <p:spPr bwMode="auto">
            <a:xfrm>
              <a:off x="6959981" y="312008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5" name="Freeform 29">
              <a:extLst>
                <a:ext uri="{FF2B5EF4-FFF2-40B4-BE49-F238E27FC236}">
                  <a16:creationId xmlns:a16="http://schemas.microsoft.com/office/drawing/2014/main" id="{0AD6B4A6-A022-4041-A253-C2627DDB983D}"/>
                </a:ext>
              </a:extLst>
            </p:cNvPr>
            <p:cNvSpPr>
              <a:spLocks/>
            </p:cNvSpPr>
            <p:nvPr/>
          </p:nvSpPr>
          <p:spPr bwMode="auto">
            <a:xfrm>
              <a:off x="7510142"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6" name="Freeform 30">
              <a:extLst>
                <a:ext uri="{FF2B5EF4-FFF2-40B4-BE49-F238E27FC236}">
                  <a16:creationId xmlns:a16="http://schemas.microsoft.com/office/drawing/2014/main" id="{E726031E-1FDB-4B06-9342-3DB20D51AF6F}"/>
                </a:ext>
              </a:extLst>
            </p:cNvPr>
            <p:cNvSpPr>
              <a:spLocks/>
            </p:cNvSpPr>
            <p:nvPr/>
          </p:nvSpPr>
          <p:spPr bwMode="auto">
            <a:xfrm>
              <a:off x="7836283"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7" name="Freeform 31">
              <a:extLst>
                <a:ext uri="{FF2B5EF4-FFF2-40B4-BE49-F238E27FC236}">
                  <a16:creationId xmlns:a16="http://schemas.microsoft.com/office/drawing/2014/main" id="{5DD153F4-03E1-4492-B4FF-B57D2A351FFA}"/>
                </a:ext>
              </a:extLst>
            </p:cNvPr>
            <p:cNvSpPr>
              <a:spLocks/>
            </p:cNvSpPr>
            <p:nvPr/>
          </p:nvSpPr>
          <p:spPr bwMode="auto">
            <a:xfrm>
              <a:off x="7288609" y="3120085"/>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8" name="Freeform 32">
              <a:extLst>
                <a:ext uri="{FF2B5EF4-FFF2-40B4-BE49-F238E27FC236}">
                  <a16:creationId xmlns:a16="http://schemas.microsoft.com/office/drawing/2014/main" id="{A97A57AF-D73C-4BAB-9043-D4B24F7CE532}"/>
                </a:ext>
              </a:extLst>
            </p:cNvPr>
            <p:cNvSpPr>
              <a:spLocks/>
            </p:cNvSpPr>
            <p:nvPr/>
          </p:nvSpPr>
          <p:spPr bwMode="auto">
            <a:xfrm>
              <a:off x="7617237" y="3120085"/>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9" name="Freeform 29">
              <a:extLst>
                <a:ext uri="{FF2B5EF4-FFF2-40B4-BE49-F238E27FC236}">
                  <a16:creationId xmlns:a16="http://schemas.microsoft.com/office/drawing/2014/main" id="{98C0FBE8-7B60-48B1-AEBB-00CADC8D85C1}"/>
                </a:ext>
              </a:extLst>
            </p:cNvPr>
            <p:cNvSpPr>
              <a:spLocks/>
            </p:cNvSpPr>
            <p:nvPr/>
          </p:nvSpPr>
          <p:spPr bwMode="auto">
            <a:xfrm>
              <a:off x="8164912"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0" name="Freeform 30">
              <a:extLst>
                <a:ext uri="{FF2B5EF4-FFF2-40B4-BE49-F238E27FC236}">
                  <a16:creationId xmlns:a16="http://schemas.microsoft.com/office/drawing/2014/main" id="{BAB26855-72E4-4045-A04B-89CE4592DC61}"/>
                </a:ext>
              </a:extLst>
            </p:cNvPr>
            <p:cNvSpPr>
              <a:spLocks/>
            </p:cNvSpPr>
            <p:nvPr/>
          </p:nvSpPr>
          <p:spPr bwMode="auto">
            <a:xfrm>
              <a:off x="8491052"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1" name="Freeform 31">
              <a:extLst>
                <a:ext uri="{FF2B5EF4-FFF2-40B4-BE49-F238E27FC236}">
                  <a16:creationId xmlns:a16="http://schemas.microsoft.com/office/drawing/2014/main" id="{37F28AE2-76CE-46D3-87C8-0A828CB84AED}"/>
                </a:ext>
              </a:extLst>
            </p:cNvPr>
            <p:cNvSpPr>
              <a:spLocks/>
            </p:cNvSpPr>
            <p:nvPr/>
          </p:nvSpPr>
          <p:spPr bwMode="auto">
            <a:xfrm>
              <a:off x="7943378" y="3120085"/>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2" name="Freeform 32">
              <a:extLst>
                <a:ext uri="{FF2B5EF4-FFF2-40B4-BE49-F238E27FC236}">
                  <a16:creationId xmlns:a16="http://schemas.microsoft.com/office/drawing/2014/main" id="{0032E565-2EAF-46C5-8D3A-FA351AD9423F}"/>
                </a:ext>
              </a:extLst>
            </p:cNvPr>
            <p:cNvSpPr>
              <a:spLocks/>
            </p:cNvSpPr>
            <p:nvPr/>
          </p:nvSpPr>
          <p:spPr bwMode="auto">
            <a:xfrm>
              <a:off x="8272007" y="3120085"/>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3" name="Freeform 29">
              <a:extLst>
                <a:ext uri="{FF2B5EF4-FFF2-40B4-BE49-F238E27FC236}">
                  <a16:creationId xmlns:a16="http://schemas.microsoft.com/office/drawing/2014/main" id="{ABF213DD-D002-4A5B-8BE9-33377A66A2C1}"/>
                </a:ext>
              </a:extLst>
            </p:cNvPr>
            <p:cNvSpPr>
              <a:spLocks/>
            </p:cNvSpPr>
            <p:nvPr/>
          </p:nvSpPr>
          <p:spPr bwMode="auto">
            <a:xfrm>
              <a:off x="8819680"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4" name="Freeform 30">
              <a:extLst>
                <a:ext uri="{FF2B5EF4-FFF2-40B4-BE49-F238E27FC236}">
                  <a16:creationId xmlns:a16="http://schemas.microsoft.com/office/drawing/2014/main" id="{FF34AD78-195F-4EE6-BCD6-E29D8075611B}"/>
                </a:ext>
              </a:extLst>
            </p:cNvPr>
            <p:cNvSpPr>
              <a:spLocks/>
            </p:cNvSpPr>
            <p:nvPr/>
          </p:nvSpPr>
          <p:spPr bwMode="auto">
            <a:xfrm>
              <a:off x="9145821"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5" name="Freeform 31">
              <a:extLst>
                <a:ext uri="{FF2B5EF4-FFF2-40B4-BE49-F238E27FC236}">
                  <a16:creationId xmlns:a16="http://schemas.microsoft.com/office/drawing/2014/main" id="{510FD556-9E82-43BD-98BF-6FD72578075E}"/>
                </a:ext>
              </a:extLst>
            </p:cNvPr>
            <p:cNvSpPr>
              <a:spLocks/>
            </p:cNvSpPr>
            <p:nvPr/>
          </p:nvSpPr>
          <p:spPr bwMode="auto">
            <a:xfrm>
              <a:off x="8598147" y="3120085"/>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6" name="Freeform 32">
              <a:extLst>
                <a:ext uri="{FF2B5EF4-FFF2-40B4-BE49-F238E27FC236}">
                  <a16:creationId xmlns:a16="http://schemas.microsoft.com/office/drawing/2014/main" id="{88FF55CB-8A40-4125-8509-3940A2CFED3D}"/>
                </a:ext>
              </a:extLst>
            </p:cNvPr>
            <p:cNvSpPr>
              <a:spLocks/>
            </p:cNvSpPr>
            <p:nvPr/>
          </p:nvSpPr>
          <p:spPr bwMode="auto">
            <a:xfrm>
              <a:off x="8926774" y="3120085"/>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7" name="Freeform 29">
              <a:extLst>
                <a:ext uri="{FF2B5EF4-FFF2-40B4-BE49-F238E27FC236}">
                  <a16:creationId xmlns:a16="http://schemas.microsoft.com/office/drawing/2014/main" id="{0B2EA9E0-6B38-4CCA-8FEC-DDB2DFC5BDAD}"/>
                </a:ext>
              </a:extLst>
            </p:cNvPr>
            <p:cNvSpPr>
              <a:spLocks/>
            </p:cNvSpPr>
            <p:nvPr/>
          </p:nvSpPr>
          <p:spPr bwMode="auto">
            <a:xfrm>
              <a:off x="9474450"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8" name="Freeform 30">
              <a:extLst>
                <a:ext uri="{FF2B5EF4-FFF2-40B4-BE49-F238E27FC236}">
                  <a16:creationId xmlns:a16="http://schemas.microsoft.com/office/drawing/2014/main" id="{6590C83B-81BE-4F45-9071-4B356A51D648}"/>
                </a:ext>
              </a:extLst>
            </p:cNvPr>
            <p:cNvSpPr>
              <a:spLocks/>
            </p:cNvSpPr>
            <p:nvPr/>
          </p:nvSpPr>
          <p:spPr bwMode="auto">
            <a:xfrm>
              <a:off x="9800591"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9" name="Freeform 31">
              <a:extLst>
                <a:ext uri="{FF2B5EF4-FFF2-40B4-BE49-F238E27FC236}">
                  <a16:creationId xmlns:a16="http://schemas.microsoft.com/office/drawing/2014/main" id="{7D25CFE3-F8F8-4324-B6D1-0D8A095566DE}"/>
                </a:ext>
              </a:extLst>
            </p:cNvPr>
            <p:cNvSpPr>
              <a:spLocks/>
            </p:cNvSpPr>
            <p:nvPr/>
          </p:nvSpPr>
          <p:spPr bwMode="auto">
            <a:xfrm>
              <a:off x="9252915" y="3120085"/>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0" name="Freeform 32">
              <a:extLst>
                <a:ext uri="{FF2B5EF4-FFF2-40B4-BE49-F238E27FC236}">
                  <a16:creationId xmlns:a16="http://schemas.microsoft.com/office/drawing/2014/main" id="{FDD53A37-0841-4263-9A35-8EAAE340D43B}"/>
                </a:ext>
              </a:extLst>
            </p:cNvPr>
            <p:cNvSpPr>
              <a:spLocks/>
            </p:cNvSpPr>
            <p:nvPr/>
          </p:nvSpPr>
          <p:spPr bwMode="auto">
            <a:xfrm>
              <a:off x="9581544" y="3120085"/>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1" name="Freeform 447">
              <a:extLst>
                <a:ext uri="{FF2B5EF4-FFF2-40B4-BE49-F238E27FC236}">
                  <a16:creationId xmlns:a16="http://schemas.microsoft.com/office/drawing/2014/main" id="{B7EED427-4F31-4F93-9A9C-BC12C2A6DDAD}"/>
                </a:ext>
              </a:extLst>
            </p:cNvPr>
            <p:cNvSpPr>
              <a:spLocks/>
            </p:cNvSpPr>
            <p:nvPr/>
          </p:nvSpPr>
          <p:spPr bwMode="auto">
            <a:xfrm>
              <a:off x="10129218"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2" name="Freeform 448">
              <a:extLst>
                <a:ext uri="{FF2B5EF4-FFF2-40B4-BE49-F238E27FC236}">
                  <a16:creationId xmlns:a16="http://schemas.microsoft.com/office/drawing/2014/main" id="{E4F8E918-F1EC-4F0E-9C84-89A22F563CCB}"/>
                </a:ext>
              </a:extLst>
            </p:cNvPr>
            <p:cNvSpPr>
              <a:spLocks/>
            </p:cNvSpPr>
            <p:nvPr/>
          </p:nvSpPr>
          <p:spPr bwMode="auto">
            <a:xfrm>
              <a:off x="10455360"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3" name="Freeform 449">
              <a:extLst>
                <a:ext uri="{FF2B5EF4-FFF2-40B4-BE49-F238E27FC236}">
                  <a16:creationId xmlns:a16="http://schemas.microsoft.com/office/drawing/2014/main" id="{AB2BD2ED-0180-429D-BB39-EDB70D8EAE32}"/>
                </a:ext>
              </a:extLst>
            </p:cNvPr>
            <p:cNvSpPr>
              <a:spLocks/>
            </p:cNvSpPr>
            <p:nvPr/>
          </p:nvSpPr>
          <p:spPr bwMode="auto">
            <a:xfrm>
              <a:off x="9907685" y="3120085"/>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4" name="Freeform 450">
              <a:extLst>
                <a:ext uri="{FF2B5EF4-FFF2-40B4-BE49-F238E27FC236}">
                  <a16:creationId xmlns:a16="http://schemas.microsoft.com/office/drawing/2014/main" id="{53C041EC-3C93-4E73-97D5-E87F5F36554E}"/>
                </a:ext>
              </a:extLst>
            </p:cNvPr>
            <p:cNvSpPr>
              <a:spLocks/>
            </p:cNvSpPr>
            <p:nvPr/>
          </p:nvSpPr>
          <p:spPr bwMode="auto">
            <a:xfrm>
              <a:off x="10236312" y="3120085"/>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5" name="Freeform 29">
              <a:extLst>
                <a:ext uri="{FF2B5EF4-FFF2-40B4-BE49-F238E27FC236}">
                  <a16:creationId xmlns:a16="http://schemas.microsoft.com/office/drawing/2014/main" id="{9915E8AC-529E-40C2-A835-572C41FCC7A5}"/>
                </a:ext>
              </a:extLst>
            </p:cNvPr>
            <p:cNvSpPr>
              <a:spLocks/>
            </p:cNvSpPr>
            <p:nvPr/>
          </p:nvSpPr>
          <p:spPr bwMode="auto">
            <a:xfrm>
              <a:off x="10783987"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6" name="Freeform 31">
              <a:extLst>
                <a:ext uri="{FF2B5EF4-FFF2-40B4-BE49-F238E27FC236}">
                  <a16:creationId xmlns:a16="http://schemas.microsoft.com/office/drawing/2014/main" id="{B6E49029-E29C-4351-A323-6ADA8C61F1C6}"/>
                </a:ext>
              </a:extLst>
            </p:cNvPr>
            <p:cNvSpPr>
              <a:spLocks/>
            </p:cNvSpPr>
            <p:nvPr/>
          </p:nvSpPr>
          <p:spPr bwMode="auto">
            <a:xfrm>
              <a:off x="10562454" y="3120085"/>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7" name="Freeform 29">
              <a:extLst>
                <a:ext uri="{FF2B5EF4-FFF2-40B4-BE49-F238E27FC236}">
                  <a16:creationId xmlns:a16="http://schemas.microsoft.com/office/drawing/2014/main" id="{78C37C65-A53C-4CFE-AE9A-670B395F015F}"/>
                </a:ext>
              </a:extLst>
            </p:cNvPr>
            <p:cNvSpPr>
              <a:spLocks/>
            </p:cNvSpPr>
            <p:nvPr/>
          </p:nvSpPr>
          <p:spPr bwMode="auto">
            <a:xfrm>
              <a:off x="11112615"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8" name="Freeform 30">
              <a:extLst>
                <a:ext uri="{FF2B5EF4-FFF2-40B4-BE49-F238E27FC236}">
                  <a16:creationId xmlns:a16="http://schemas.microsoft.com/office/drawing/2014/main" id="{E81C5765-632E-4790-B5E3-B12F3C13A82C}"/>
                </a:ext>
              </a:extLst>
            </p:cNvPr>
            <p:cNvSpPr>
              <a:spLocks/>
            </p:cNvSpPr>
            <p:nvPr/>
          </p:nvSpPr>
          <p:spPr bwMode="auto">
            <a:xfrm>
              <a:off x="11438757"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9" name="Freeform 31">
              <a:extLst>
                <a:ext uri="{FF2B5EF4-FFF2-40B4-BE49-F238E27FC236}">
                  <a16:creationId xmlns:a16="http://schemas.microsoft.com/office/drawing/2014/main" id="{33266C91-BE44-495A-B2DE-C01555E89666}"/>
                </a:ext>
              </a:extLst>
            </p:cNvPr>
            <p:cNvSpPr>
              <a:spLocks/>
            </p:cNvSpPr>
            <p:nvPr/>
          </p:nvSpPr>
          <p:spPr bwMode="auto">
            <a:xfrm>
              <a:off x="10891083" y="3120085"/>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0" name="Freeform 32">
              <a:extLst>
                <a:ext uri="{FF2B5EF4-FFF2-40B4-BE49-F238E27FC236}">
                  <a16:creationId xmlns:a16="http://schemas.microsoft.com/office/drawing/2014/main" id="{2EBFC1DA-E5F9-4849-856D-130B497368EF}"/>
                </a:ext>
              </a:extLst>
            </p:cNvPr>
            <p:cNvSpPr>
              <a:spLocks/>
            </p:cNvSpPr>
            <p:nvPr/>
          </p:nvSpPr>
          <p:spPr bwMode="auto">
            <a:xfrm>
              <a:off x="11219710" y="3120085"/>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1" name="Freeform 29">
              <a:extLst>
                <a:ext uri="{FF2B5EF4-FFF2-40B4-BE49-F238E27FC236}">
                  <a16:creationId xmlns:a16="http://schemas.microsoft.com/office/drawing/2014/main" id="{5DFE573A-8316-435B-AF08-76701ABB0C82}"/>
                </a:ext>
              </a:extLst>
            </p:cNvPr>
            <p:cNvSpPr>
              <a:spLocks/>
            </p:cNvSpPr>
            <p:nvPr/>
          </p:nvSpPr>
          <p:spPr bwMode="auto">
            <a:xfrm>
              <a:off x="11767385"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2" name="Freeform 30">
              <a:extLst>
                <a:ext uri="{FF2B5EF4-FFF2-40B4-BE49-F238E27FC236}">
                  <a16:creationId xmlns:a16="http://schemas.microsoft.com/office/drawing/2014/main" id="{19E0B935-74E8-4408-9D05-D3E37D09301A}"/>
                </a:ext>
              </a:extLst>
            </p:cNvPr>
            <p:cNvSpPr>
              <a:spLocks/>
            </p:cNvSpPr>
            <p:nvPr/>
          </p:nvSpPr>
          <p:spPr bwMode="auto">
            <a:xfrm>
              <a:off x="12093526" y="3123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3" name="Freeform 31">
              <a:extLst>
                <a:ext uri="{FF2B5EF4-FFF2-40B4-BE49-F238E27FC236}">
                  <a16:creationId xmlns:a16="http://schemas.microsoft.com/office/drawing/2014/main" id="{9EFBB459-365A-4566-B129-395F6CCAEB9C}"/>
                </a:ext>
              </a:extLst>
            </p:cNvPr>
            <p:cNvSpPr>
              <a:spLocks/>
            </p:cNvSpPr>
            <p:nvPr/>
          </p:nvSpPr>
          <p:spPr bwMode="auto">
            <a:xfrm>
              <a:off x="11545852" y="3120085"/>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4" name="Freeform 32">
              <a:extLst>
                <a:ext uri="{FF2B5EF4-FFF2-40B4-BE49-F238E27FC236}">
                  <a16:creationId xmlns:a16="http://schemas.microsoft.com/office/drawing/2014/main" id="{80E07E11-BBDF-46B3-84A2-2F40AF03F12D}"/>
                </a:ext>
              </a:extLst>
            </p:cNvPr>
            <p:cNvSpPr>
              <a:spLocks/>
            </p:cNvSpPr>
            <p:nvPr/>
          </p:nvSpPr>
          <p:spPr bwMode="auto">
            <a:xfrm>
              <a:off x="11874480" y="3120085"/>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804" name="Group 1803">
            <a:extLst>
              <a:ext uri="{FF2B5EF4-FFF2-40B4-BE49-F238E27FC236}">
                <a16:creationId xmlns:a16="http://schemas.microsoft.com/office/drawing/2014/main" id="{2FFD6C10-FC4C-4F41-B7FF-62886559664D}"/>
              </a:ext>
            </a:extLst>
          </p:cNvPr>
          <p:cNvGrpSpPr/>
          <p:nvPr userDrawn="1"/>
        </p:nvGrpSpPr>
        <p:grpSpPr>
          <a:xfrm>
            <a:off x="62749" y="1330531"/>
            <a:ext cx="9007397" cy="132478"/>
            <a:chOff x="83664" y="1663922"/>
            <a:chExt cx="12009863" cy="176637"/>
          </a:xfrm>
        </p:grpSpPr>
        <p:sp>
          <p:nvSpPr>
            <p:cNvPr id="319" name="Freeform 29">
              <a:extLst>
                <a:ext uri="{FF2B5EF4-FFF2-40B4-BE49-F238E27FC236}">
                  <a16:creationId xmlns:a16="http://schemas.microsoft.com/office/drawing/2014/main" id="{A1FF5F7A-8C3F-4A83-9768-8CB244306837}"/>
                </a:ext>
              </a:extLst>
            </p:cNvPr>
            <p:cNvSpPr>
              <a:spLocks/>
            </p:cNvSpPr>
            <p:nvPr/>
          </p:nvSpPr>
          <p:spPr bwMode="auto">
            <a:xfrm flipH="1">
              <a:off x="11871994"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20" name="Freeform 30">
              <a:extLst>
                <a:ext uri="{FF2B5EF4-FFF2-40B4-BE49-F238E27FC236}">
                  <a16:creationId xmlns:a16="http://schemas.microsoft.com/office/drawing/2014/main" id="{CDE63646-4BE1-445A-853E-1CCC62FDDD5E}"/>
                </a:ext>
              </a:extLst>
            </p:cNvPr>
            <p:cNvSpPr>
              <a:spLocks/>
            </p:cNvSpPr>
            <p:nvPr/>
          </p:nvSpPr>
          <p:spPr bwMode="auto">
            <a:xfrm flipH="1">
              <a:off x="11545853"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21" name="Freeform 31">
              <a:extLst>
                <a:ext uri="{FF2B5EF4-FFF2-40B4-BE49-F238E27FC236}">
                  <a16:creationId xmlns:a16="http://schemas.microsoft.com/office/drawing/2014/main" id="{841BDC01-2683-4555-898B-32B6E2C82A4C}"/>
                </a:ext>
              </a:extLst>
            </p:cNvPr>
            <p:cNvSpPr>
              <a:spLocks/>
            </p:cNvSpPr>
            <p:nvPr/>
          </p:nvSpPr>
          <p:spPr bwMode="auto">
            <a:xfrm flipH="1">
              <a:off x="11979088" y="166392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22" name="Freeform 32">
              <a:extLst>
                <a:ext uri="{FF2B5EF4-FFF2-40B4-BE49-F238E27FC236}">
                  <a16:creationId xmlns:a16="http://schemas.microsoft.com/office/drawing/2014/main" id="{6FFE5B64-24C7-4D9A-BB64-4C41F7E4D061}"/>
                </a:ext>
              </a:extLst>
            </p:cNvPr>
            <p:cNvSpPr>
              <a:spLocks/>
            </p:cNvSpPr>
            <p:nvPr/>
          </p:nvSpPr>
          <p:spPr bwMode="auto">
            <a:xfrm flipH="1">
              <a:off x="11652948" y="166392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23" name="Freeform 29">
              <a:extLst>
                <a:ext uri="{FF2B5EF4-FFF2-40B4-BE49-F238E27FC236}">
                  <a16:creationId xmlns:a16="http://schemas.microsoft.com/office/drawing/2014/main" id="{AEAC90F6-0D91-4EF2-8AEF-C6D2F58C547E}"/>
                </a:ext>
              </a:extLst>
            </p:cNvPr>
            <p:cNvSpPr>
              <a:spLocks/>
            </p:cNvSpPr>
            <p:nvPr/>
          </p:nvSpPr>
          <p:spPr bwMode="auto">
            <a:xfrm flipH="1">
              <a:off x="11217224"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24" name="Freeform 30">
              <a:extLst>
                <a:ext uri="{FF2B5EF4-FFF2-40B4-BE49-F238E27FC236}">
                  <a16:creationId xmlns:a16="http://schemas.microsoft.com/office/drawing/2014/main" id="{FDB19BD2-BB72-4304-9ADA-D846D162AC90}"/>
                </a:ext>
              </a:extLst>
            </p:cNvPr>
            <p:cNvSpPr>
              <a:spLocks/>
            </p:cNvSpPr>
            <p:nvPr/>
          </p:nvSpPr>
          <p:spPr bwMode="auto">
            <a:xfrm flipH="1">
              <a:off x="10891084"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25" name="Freeform 31">
              <a:extLst>
                <a:ext uri="{FF2B5EF4-FFF2-40B4-BE49-F238E27FC236}">
                  <a16:creationId xmlns:a16="http://schemas.microsoft.com/office/drawing/2014/main" id="{2081742D-10AB-4F41-BB2C-E6ED079A8316}"/>
                </a:ext>
              </a:extLst>
            </p:cNvPr>
            <p:cNvSpPr>
              <a:spLocks/>
            </p:cNvSpPr>
            <p:nvPr/>
          </p:nvSpPr>
          <p:spPr bwMode="auto">
            <a:xfrm flipH="1">
              <a:off x="11324319" y="166392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26" name="Freeform 32">
              <a:extLst>
                <a:ext uri="{FF2B5EF4-FFF2-40B4-BE49-F238E27FC236}">
                  <a16:creationId xmlns:a16="http://schemas.microsoft.com/office/drawing/2014/main" id="{6F7424D8-E38A-44A6-92FB-1F915121F4DA}"/>
                </a:ext>
              </a:extLst>
            </p:cNvPr>
            <p:cNvSpPr>
              <a:spLocks/>
            </p:cNvSpPr>
            <p:nvPr/>
          </p:nvSpPr>
          <p:spPr bwMode="auto">
            <a:xfrm flipH="1">
              <a:off x="10998178" y="166392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27" name="Freeform 29">
              <a:extLst>
                <a:ext uri="{FF2B5EF4-FFF2-40B4-BE49-F238E27FC236}">
                  <a16:creationId xmlns:a16="http://schemas.microsoft.com/office/drawing/2014/main" id="{EC2B0569-BF87-4448-8F49-9B156BE05269}"/>
                </a:ext>
              </a:extLst>
            </p:cNvPr>
            <p:cNvSpPr>
              <a:spLocks/>
            </p:cNvSpPr>
            <p:nvPr/>
          </p:nvSpPr>
          <p:spPr bwMode="auto">
            <a:xfrm flipH="1">
              <a:off x="10562456"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28" name="Freeform 30">
              <a:extLst>
                <a:ext uri="{FF2B5EF4-FFF2-40B4-BE49-F238E27FC236}">
                  <a16:creationId xmlns:a16="http://schemas.microsoft.com/office/drawing/2014/main" id="{44766838-FC45-443E-B58B-B535CC20E6AE}"/>
                </a:ext>
              </a:extLst>
            </p:cNvPr>
            <p:cNvSpPr>
              <a:spLocks/>
            </p:cNvSpPr>
            <p:nvPr/>
          </p:nvSpPr>
          <p:spPr bwMode="auto">
            <a:xfrm flipH="1">
              <a:off x="10236315"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29" name="Freeform 31">
              <a:extLst>
                <a:ext uri="{FF2B5EF4-FFF2-40B4-BE49-F238E27FC236}">
                  <a16:creationId xmlns:a16="http://schemas.microsoft.com/office/drawing/2014/main" id="{6DA4BF52-653C-41FB-BE9F-F96C7606CE61}"/>
                </a:ext>
              </a:extLst>
            </p:cNvPr>
            <p:cNvSpPr>
              <a:spLocks/>
            </p:cNvSpPr>
            <p:nvPr/>
          </p:nvSpPr>
          <p:spPr bwMode="auto">
            <a:xfrm flipH="1">
              <a:off x="10669550" y="166392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30" name="Freeform 32">
              <a:extLst>
                <a:ext uri="{FF2B5EF4-FFF2-40B4-BE49-F238E27FC236}">
                  <a16:creationId xmlns:a16="http://schemas.microsoft.com/office/drawing/2014/main" id="{0F036587-61CF-4602-B41D-A6AAB5938C1B}"/>
                </a:ext>
              </a:extLst>
            </p:cNvPr>
            <p:cNvSpPr>
              <a:spLocks/>
            </p:cNvSpPr>
            <p:nvPr/>
          </p:nvSpPr>
          <p:spPr bwMode="auto">
            <a:xfrm flipH="1">
              <a:off x="10343410" y="166392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31" name="Freeform 29">
              <a:extLst>
                <a:ext uri="{FF2B5EF4-FFF2-40B4-BE49-F238E27FC236}">
                  <a16:creationId xmlns:a16="http://schemas.microsoft.com/office/drawing/2014/main" id="{EA7C30F3-78F4-4BFE-8EAA-F3DA4B319BCA}"/>
                </a:ext>
              </a:extLst>
            </p:cNvPr>
            <p:cNvSpPr>
              <a:spLocks/>
            </p:cNvSpPr>
            <p:nvPr/>
          </p:nvSpPr>
          <p:spPr bwMode="auto">
            <a:xfrm flipH="1">
              <a:off x="9907687"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32" name="Freeform 30">
              <a:extLst>
                <a:ext uri="{FF2B5EF4-FFF2-40B4-BE49-F238E27FC236}">
                  <a16:creationId xmlns:a16="http://schemas.microsoft.com/office/drawing/2014/main" id="{342E3715-3D9A-4944-9423-0B03669A4CB9}"/>
                </a:ext>
              </a:extLst>
            </p:cNvPr>
            <p:cNvSpPr>
              <a:spLocks/>
            </p:cNvSpPr>
            <p:nvPr/>
          </p:nvSpPr>
          <p:spPr bwMode="auto">
            <a:xfrm flipH="1">
              <a:off x="9581546"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33" name="Freeform 31">
              <a:extLst>
                <a:ext uri="{FF2B5EF4-FFF2-40B4-BE49-F238E27FC236}">
                  <a16:creationId xmlns:a16="http://schemas.microsoft.com/office/drawing/2014/main" id="{45F6F329-3D55-4F1F-B4DF-31394C4C7684}"/>
                </a:ext>
              </a:extLst>
            </p:cNvPr>
            <p:cNvSpPr>
              <a:spLocks/>
            </p:cNvSpPr>
            <p:nvPr/>
          </p:nvSpPr>
          <p:spPr bwMode="auto">
            <a:xfrm flipH="1">
              <a:off x="10014782" y="166392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34" name="Freeform 32">
              <a:extLst>
                <a:ext uri="{FF2B5EF4-FFF2-40B4-BE49-F238E27FC236}">
                  <a16:creationId xmlns:a16="http://schemas.microsoft.com/office/drawing/2014/main" id="{1659BEF7-8541-41AE-AFCC-8944287FB89D}"/>
                </a:ext>
              </a:extLst>
            </p:cNvPr>
            <p:cNvSpPr>
              <a:spLocks/>
            </p:cNvSpPr>
            <p:nvPr/>
          </p:nvSpPr>
          <p:spPr bwMode="auto">
            <a:xfrm flipH="1">
              <a:off x="9688641" y="166392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35" name="Freeform 477">
              <a:extLst>
                <a:ext uri="{FF2B5EF4-FFF2-40B4-BE49-F238E27FC236}">
                  <a16:creationId xmlns:a16="http://schemas.microsoft.com/office/drawing/2014/main" id="{0DCFA3D4-9ED4-496F-A899-1B1F5375DC40}"/>
                </a:ext>
              </a:extLst>
            </p:cNvPr>
            <p:cNvSpPr>
              <a:spLocks/>
            </p:cNvSpPr>
            <p:nvPr/>
          </p:nvSpPr>
          <p:spPr bwMode="auto">
            <a:xfrm flipH="1">
              <a:off x="9252918"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36" name="Freeform 478">
              <a:extLst>
                <a:ext uri="{FF2B5EF4-FFF2-40B4-BE49-F238E27FC236}">
                  <a16:creationId xmlns:a16="http://schemas.microsoft.com/office/drawing/2014/main" id="{0905BE28-EC14-4542-9B0E-3AF5D62D2297}"/>
                </a:ext>
              </a:extLst>
            </p:cNvPr>
            <p:cNvSpPr>
              <a:spLocks/>
            </p:cNvSpPr>
            <p:nvPr/>
          </p:nvSpPr>
          <p:spPr bwMode="auto">
            <a:xfrm flipH="1">
              <a:off x="8926777"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37" name="Freeform 479">
              <a:extLst>
                <a:ext uri="{FF2B5EF4-FFF2-40B4-BE49-F238E27FC236}">
                  <a16:creationId xmlns:a16="http://schemas.microsoft.com/office/drawing/2014/main" id="{FD1307AA-13C2-4EC1-A12F-227BE61E503C}"/>
                </a:ext>
              </a:extLst>
            </p:cNvPr>
            <p:cNvSpPr>
              <a:spLocks/>
            </p:cNvSpPr>
            <p:nvPr/>
          </p:nvSpPr>
          <p:spPr bwMode="auto">
            <a:xfrm flipH="1">
              <a:off x="9360012" y="166392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38" name="Freeform 480">
              <a:extLst>
                <a:ext uri="{FF2B5EF4-FFF2-40B4-BE49-F238E27FC236}">
                  <a16:creationId xmlns:a16="http://schemas.microsoft.com/office/drawing/2014/main" id="{10F5362D-A5D0-4703-AA2A-204A04FF0D25}"/>
                </a:ext>
              </a:extLst>
            </p:cNvPr>
            <p:cNvSpPr>
              <a:spLocks/>
            </p:cNvSpPr>
            <p:nvPr/>
          </p:nvSpPr>
          <p:spPr bwMode="auto">
            <a:xfrm flipH="1">
              <a:off x="9033872" y="166392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39" name="Freeform 29">
              <a:extLst>
                <a:ext uri="{FF2B5EF4-FFF2-40B4-BE49-F238E27FC236}">
                  <a16:creationId xmlns:a16="http://schemas.microsoft.com/office/drawing/2014/main" id="{68334580-81FA-48C5-B0D2-8A78F79BB3B8}"/>
                </a:ext>
              </a:extLst>
            </p:cNvPr>
            <p:cNvSpPr>
              <a:spLocks/>
            </p:cNvSpPr>
            <p:nvPr/>
          </p:nvSpPr>
          <p:spPr bwMode="auto">
            <a:xfrm flipH="1">
              <a:off x="8598148"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40" name="Freeform 31">
              <a:extLst>
                <a:ext uri="{FF2B5EF4-FFF2-40B4-BE49-F238E27FC236}">
                  <a16:creationId xmlns:a16="http://schemas.microsoft.com/office/drawing/2014/main" id="{3549D2BD-CB3B-4332-B394-3118785ED299}"/>
                </a:ext>
              </a:extLst>
            </p:cNvPr>
            <p:cNvSpPr>
              <a:spLocks/>
            </p:cNvSpPr>
            <p:nvPr/>
          </p:nvSpPr>
          <p:spPr bwMode="auto">
            <a:xfrm flipH="1">
              <a:off x="8705243" y="166392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41" name="Freeform 29">
              <a:extLst>
                <a:ext uri="{FF2B5EF4-FFF2-40B4-BE49-F238E27FC236}">
                  <a16:creationId xmlns:a16="http://schemas.microsoft.com/office/drawing/2014/main" id="{502327BD-77CB-4FE5-9AF0-1119286362B6}"/>
                </a:ext>
              </a:extLst>
            </p:cNvPr>
            <p:cNvSpPr>
              <a:spLocks/>
            </p:cNvSpPr>
            <p:nvPr/>
          </p:nvSpPr>
          <p:spPr bwMode="auto">
            <a:xfrm flipH="1">
              <a:off x="8269520"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42" name="Freeform 30">
              <a:extLst>
                <a:ext uri="{FF2B5EF4-FFF2-40B4-BE49-F238E27FC236}">
                  <a16:creationId xmlns:a16="http://schemas.microsoft.com/office/drawing/2014/main" id="{C2476F8F-93FA-4A9B-953C-2E13A906A3CD}"/>
                </a:ext>
              </a:extLst>
            </p:cNvPr>
            <p:cNvSpPr>
              <a:spLocks/>
            </p:cNvSpPr>
            <p:nvPr/>
          </p:nvSpPr>
          <p:spPr bwMode="auto">
            <a:xfrm flipH="1">
              <a:off x="7943379"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43" name="Freeform 31">
              <a:extLst>
                <a:ext uri="{FF2B5EF4-FFF2-40B4-BE49-F238E27FC236}">
                  <a16:creationId xmlns:a16="http://schemas.microsoft.com/office/drawing/2014/main" id="{75A34BDE-D4E1-4BC0-956C-9C659829408F}"/>
                </a:ext>
              </a:extLst>
            </p:cNvPr>
            <p:cNvSpPr>
              <a:spLocks/>
            </p:cNvSpPr>
            <p:nvPr/>
          </p:nvSpPr>
          <p:spPr bwMode="auto">
            <a:xfrm flipH="1">
              <a:off x="8376614" y="166392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44" name="Freeform 32">
              <a:extLst>
                <a:ext uri="{FF2B5EF4-FFF2-40B4-BE49-F238E27FC236}">
                  <a16:creationId xmlns:a16="http://schemas.microsoft.com/office/drawing/2014/main" id="{43B05AED-2EA1-4CB7-9103-93FA99D69E75}"/>
                </a:ext>
              </a:extLst>
            </p:cNvPr>
            <p:cNvSpPr>
              <a:spLocks/>
            </p:cNvSpPr>
            <p:nvPr/>
          </p:nvSpPr>
          <p:spPr bwMode="auto">
            <a:xfrm flipH="1">
              <a:off x="8050474" y="166392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45" name="Freeform 29">
              <a:extLst>
                <a:ext uri="{FF2B5EF4-FFF2-40B4-BE49-F238E27FC236}">
                  <a16:creationId xmlns:a16="http://schemas.microsoft.com/office/drawing/2014/main" id="{09CC8A84-607A-4144-8398-2C5386C2F488}"/>
                </a:ext>
              </a:extLst>
            </p:cNvPr>
            <p:cNvSpPr>
              <a:spLocks/>
            </p:cNvSpPr>
            <p:nvPr/>
          </p:nvSpPr>
          <p:spPr bwMode="auto">
            <a:xfrm flipH="1">
              <a:off x="7614751"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46" name="Freeform 30">
              <a:extLst>
                <a:ext uri="{FF2B5EF4-FFF2-40B4-BE49-F238E27FC236}">
                  <a16:creationId xmlns:a16="http://schemas.microsoft.com/office/drawing/2014/main" id="{87155829-EDBE-4F63-8502-09657BD6236B}"/>
                </a:ext>
              </a:extLst>
            </p:cNvPr>
            <p:cNvSpPr>
              <a:spLocks/>
            </p:cNvSpPr>
            <p:nvPr/>
          </p:nvSpPr>
          <p:spPr bwMode="auto">
            <a:xfrm flipH="1">
              <a:off x="7288610"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47" name="Freeform 31">
              <a:extLst>
                <a:ext uri="{FF2B5EF4-FFF2-40B4-BE49-F238E27FC236}">
                  <a16:creationId xmlns:a16="http://schemas.microsoft.com/office/drawing/2014/main" id="{425EF920-E2AB-4F7C-8C6C-62AF4A250AE9}"/>
                </a:ext>
              </a:extLst>
            </p:cNvPr>
            <p:cNvSpPr>
              <a:spLocks/>
            </p:cNvSpPr>
            <p:nvPr/>
          </p:nvSpPr>
          <p:spPr bwMode="auto">
            <a:xfrm flipH="1">
              <a:off x="7721846" y="166392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48" name="Freeform 32">
              <a:extLst>
                <a:ext uri="{FF2B5EF4-FFF2-40B4-BE49-F238E27FC236}">
                  <a16:creationId xmlns:a16="http://schemas.microsoft.com/office/drawing/2014/main" id="{9571A7A8-F372-425F-BD0B-59A1E09D3DEC}"/>
                </a:ext>
              </a:extLst>
            </p:cNvPr>
            <p:cNvSpPr>
              <a:spLocks/>
            </p:cNvSpPr>
            <p:nvPr/>
          </p:nvSpPr>
          <p:spPr bwMode="auto">
            <a:xfrm flipH="1">
              <a:off x="7395705" y="166392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49" name="Freeform 29">
              <a:extLst>
                <a:ext uri="{FF2B5EF4-FFF2-40B4-BE49-F238E27FC236}">
                  <a16:creationId xmlns:a16="http://schemas.microsoft.com/office/drawing/2014/main" id="{1FCD8FCF-6471-4230-B7B8-4978EB62CEF2}"/>
                </a:ext>
              </a:extLst>
            </p:cNvPr>
            <p:cNvSpPr>
              <a:spLocks/>
            </p:cNvSpPr>
            <p:nvPr/>
          </p:nvSpPr>
          <p:spPr bwMode="auto">
            <a:xfrm flipH="1">
              <a:off x="6959982"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50" name="Freeform 30">
              <a:extLst>
                <a:ext uri="{FF2B5EF4-FFF2-40B4-BE49-F238E27FC236}">
                  <a16:creationId xmlns:a16="http://schemas.microsoft.com/office/drawing/2014/main" id="{45362D78-19AB-48B7-A84D-16D6CD4CDA86}"/>
                </a:ext>
              </a:extLst>
            </p:cNvPr>
            <p:cNvSpPr>
              <a:spLocks/>
            </p:cNvSpPr>
            <p:nvPr/>
          </p:nvSpPr>
          <p:spPr bwMode="auto">
            <a:xfrm flipH="1">
              <a:off x="6633842"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51" name="Freeform 31">
              <a:extLst>
                <a:ext uri="{FF2B5EF4-FFF2-40B4-BE49-F238E27FC236}">
                  <a16:creationId xmlns:a16="http://schemas.microsoft.com/office/drawing/2014/main" id="{272E49C9-4DDD-4D81-9CA4-0EE03FB0F642}"/>
                </a:ext>
              </a:extLst>
            </p:cNvPr>
            <p:cNvSpPr>
              <a:spLocks/>
            </p:cNvSpPr>
            <p:nvPr/>
          </p:nvSpPr>
          <p:spPr bwMode="auto">
            <a:xfrm flipH="1">
              <a:off x="7067077" y="166392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52" name="Freeform 32">
              <a:extLst>
                <a:ext uri="{FF2B5EF4-FFF2-40B4-BE49-F238E27FC236}">
                  <a16:creationId xmlns:a16="http://schemas.microsoft.com/office/drawing/2014/main" id="{F22645B0-6477-4DB6-950C-A4B4F93E13AB}"/>
                </a:ext>
              </a:extLst>
            </p:cNvPr>
            <p:cNvSpPr>
              <a:spLocks/>
            </p:cNvSpPr>
            <p:nvPr/>
          </p:nvSpPr>
          <p:spPr bwMode="auto">
            <a:xfrm flipH="1">
              <a:off x="6740936" y="166392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53" name="Freeform 29">
              <a:extLst>
                <a:ext uri="{FF2B5EF4-FFF2-40B4-BE49-F238E27FC236}">
                  <a16:creationId xmlns:a16="http://schemas.microsoft.com/office/drawing/2014/main" id="{09B994B1-7A8B-46BB-9C64-B3AD463971FF}"/>
                </a:ext>
              </a:extLst>
            </p:cNvPr>
            <p:cNvSpPr>
              <a:spLocks/>
            </p:cNvSpPr>
            <p:nvPr/>
          </p:nvSpPr>
          <p:spPr bwMode="auto">
            <a:xfrm flipH="1">
              <a:off x="6305213"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54" name="Freeform 30">
              <a:extLst>
                <a:ext uri="{FF2B5EF4-FFF2-40B4-BE49-F238E27FC236}">
                  <a16:creationId xmlns:a16="http://schemas.microsoft.com/office/drawing/2014/main" id="{7972DAD1-31C4-48BA-A462-D1FD8DA3C3AE}"/>
                </a:ext>
              </a:extLst>
            </p:cNvPr>
            <p:cNvSpPr>
              <a:spLocks/>
            </p:cNvSpPr>
            <p:nvPr/>
          </p:nvSpPr>
          <p:spPr bwMode="auto">
            <a:xfrm flipH="1">
              <a:off x="5979072"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55" name="Freeform 31">
              <a:extLst>
                <a:ext uri="{FF2B5EF4-FFF2-40B4-BE49-F238E27FC236}">
                  <a16:creationId xmlns:a16="http://schemas.microsoft.com/office/drawing/2014/main" id="{64CC8350-60C8-49B3-9488-67DAF380545E}"/>
                </a:ext>
              </a:extLst>
            </p:cNvPr>
            <p:cNvSpPr>
              <a:spLocks/>
            </p:cNvSpPr>
            <p:nvPr/>
          </p:nvSpPr>
          <p:spPr bwMode="auto">
            <a:xfrm flipH="1">
              <a:off x="6412308" y="166392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56" name="Freeform 32">
              <a:extLst>
                <a:ext uri="{FF2B5EF4-FFF2-40B4-BE49-F238E27FC236}">
                  <a16:creationId xmlns:a16="http://schemas.microsoft.com/office/drawing/2014/main" id="{725F749E-C060-4467-AFCB-F01D8E6B3FE8}"/>
                </a:ext>
              </a:extLst>
            </p:cNvPr>
            <p:cNvSpPr>
              <a:spLocks/>
            </p:cNvSpPr>
            <p:nvPr/>
          </p:nvSpPr>
          <p:spPr bwMode="auto">
            <a:xfrm flipH="1">
              <a:off x="6086167" y="166392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57" name="Freeform 499">
              <a:extLst>
                <a:ext uri="{FF2B5EF4-FFF2-40B4-BE49-F238E27FC236}">
                  <a16:creationId xmlns:a16="http://schemas.microsoft.com/office/drawing/2014/main" id="{A5929FEF-2958-4E24-A181-9366FF366991}"/>
                </a:ext>
              </a:extLst>
            </p:cNvPr>
            <p:cNvSpPr>
              <a:spLocks/>
            </p:cNvSpPr>
            <p:nvPr/>
          </p:nvSpPr>
          <p:spPr bwMode="auto">
            <a:xfrm flipH="1">
              <a:off x="5650445"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58" name="Freeform 500">
              <a:extLst>
                <a:ext uri="{FF2B5EF4-FFF2-40B4-BE49-F238E27FC236}">
                  <a16:creationId xmlns:a16="http://schemas.microsoft.com/office/drawing/2014/main" id="{94A8D840-28B0-49AA-A1EF-55A8030AD878}"/>
                </a:ext>
              </a:extLst>
            </p:cNvPr>
            <p:cNvSpPr>
              <a:spLocks/>
            </p:cNvSpPr>
            <p:nvPr/>
          </p:nvSpPr>
          <p:spPr bwMode="auto">
            <a:xfrm flipH="1">
              <a:off x="5324303"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59" name="Freeform 501">
              <a:extLst>
                <a:ext uri="{FF2B5EF4-FFF2-40B4-BE49-F238E27FC236}">
                  <a16:creationId xmlns:a16="http://schemas.microsoft.com/office/drawing/2014/main" id="{410F1B08-1AE0-42A2-9C2B-A2542A82EE77}"/>
                </a:ext>
              </a:extLst>
            </p:cNvPr>
            <p:cNvSpPr>
              <a:spLocks/>
            </p:cNvSpPr>
            <p:nvPr/>
          </p:nvSpPr>
          <p:spPr bwMode="auto">
            <a:xfrm flipH="1">
              <a:off x="5757539" y="166392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60" name="Freeform 502">
              <a:extLst>
                <a:ext uri="{FF2B5EF4-FFF2-40B4-BE49-F238E27FC236}">
                  <a16:creationId xmlns:a16="http://schemas.microsoft.com/office/drawing/2014/main" id="{20E66824-37C1-43D0-AA34-FDE99F19BE66}"/>
                </a:ext>
              </a:extLst>
            </p:cNvPr>
            <p:cNvSpPr>
              <a:spLocks/>
            </p:cNvSpPr>
            <p:nvPr/>
          </p:nvSpPr>
          <p:spPr bwMode="auto">
            <a:xfrm flipH="1">
              <a:off x="5431399" y="166392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61" name="Freeform 29">
              <a:extLst>
                <a:ext uri="{FF2B5EF4-FFF2-40B4-BE49-F238E27FC236}">
                  <a16:creationId xmlns:a16="http://schemas.microsoft.com/office/drawing/2014/main" id="{189EC206-8EFB-4C2B-807C-BBDE78828ABC}"/>
                </a:ext>
              </a:extLst>
            </p:cNvPr>
            <p:cNvSpPr>
              <a:spLocks/>
            </p:cNvSpPr>
            <p:nvPr/>
          </p:nvSpPr>
          <p:spPr bwMode="auto">
            <a:xfrm flipH="1">
              <a:off x="4995675"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62" name="Freeform 31">
              <a:extLst>
                <a:ext uri="{FF2B5EF4-FFF2-40B4-BE49-F238E27FC236}">
                  <a16:creationId xmlns:a16="http://schemas.microsoft.com/office/drawing/2014/main" id="{551BEA87-303C-4C90-9B82-763E98AF250E}"/>
                </a:ext>
              </a:extLst>
            </p:cNvPr>
            <p:cNvSpPr>
              <a:spLocks/>
            </p:cNvSpPr>
            <p:nvPr/>
          </p:nvSpPr>
          <p:spPr bwMode="auto">
            <a:xfrm flipH="1">
              <a:off x="5102769" y="166392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29" name="Freeform 29">
              <a:extLst>
                <a:ext uri="{FF2B5EF4-FFF2-40B4-BE49-F238E27FC236}">
                  <a16:creationId xmlns:a16="http://schemas.microsoft.com/office/drawing/2014/main" id="{6333BBC6-F1E1-497C-AB64-9D4DB667CF5A}"/>
                </a:ext>
              </a:extLst>
            </p:cNvPr>
            <p:cNvSpPr>
              <a:spLocks/>
            </p:cNvSpPr>
            <p:nvPr/>
          </p:nvSpPr>
          <p:spPr bwMode="auto">
            <a:xfrm flipH="1">
              <a:off x="4667048"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30" name="Freeform 30">
              <a:extLst>
                <a:ext uri="{FF2B5EF4-FFF2-40B4-BE49-F238E27FC236}">
                  <a16:creationId xmlns:a16="http://schemas.microsoft.com/office/drawing/2014/main" id="{6C4018FE-3A89-4961-90B2-649DD278FAC9}"/>
                </a:ext>
              </a:extLst>
            </p:cNvPr>
            <p:cNvSpPr>
              <a:spLocks/>
            </p:cNvSpPr>
            <p:nvPr/>
          </p:nvSpPr>
          <p:spPr bwMode="auto">
            <a:xfrm flipH="1">
              <a:off x="4340907"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31" name="Freeform 31">
              <a:extLst>
                <a:ext uri="{FF2B5EF4-FFF2-40B4-BE49-F238E27FC236}">
                  <a16:creationId xmlns:a16="http://schemas.microsoft.com/office/drawing/2014/main" id="{C9CFAEF6-A908-4704-886C-4A068C982C1B}"/>
                </a:ext>
              </a:extLst>
            </p:cNvPr>
            <p:cNvSpPr>
              <a:spLocks/>
            </p:cNvSpPr>
            <p:nvPr/>
          </p:nvSpPr>
          <p:spPr bwMode="auto">
            <a:xfrm flipH="1">
              <a:off x="4774142" y="166392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32" name="Freeform 32">
              <a:extLst>
                <a:ext uri="{FF2B5EF4-FFF2-40B4-BE49-F238E27FC236}">
                  <a16:creationId xmlns:a16="http://schemas.microsoft.com/office/drawing/2014/main" id="{73B083C5-25A1-43B2-B0A7-3CD495E2E88F}"/>
                </a:ext>
              </a:extLst>
            </p:cNvPr>
            <p:cNvSpPr>
              <a:spLocks/>
            </p:cNvSpPr>
            <p:nvPr/>
          </p:nvSpPr>
          <p:spPr bwMode="auto">
            <a:xfrm flipH="1">
              <a:off x="4448001" y="1663922"/>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33" name="Freeform 29">
              <a:extLst>
                <a:ext uri="{FF2B5EF4-FFF2-40B4-BE49-F238E27FC236}">
                  <a16:creationId xmlns:a16="http://schemas.microsoft.com/office/drawing/2014/main" id="{DAB884E2-CE71-4DDE-A735-E37DCC5A53EE}"/>
                </a:ext>
              </a:extLst>
            </p:cNvPr>
            <p:cNvSpPr>
              <a:spLocks/>
            </p:cNvSpPr>
            <p:nvPr/>
          </p:nvSpPr>
          <p:spPr bwMode="auto">
            <a:xfrm flipH="1">
              <a:off x="4012278"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34" name="Freeform 30">
              <a:extLst>
                <a:ext uri="{FF2B5EF4-FFF2-40B4-BE49-F238E27FC236}">
                  <a16:creationId xmlns:a16="http://schemas.microsoft.com/office/drawing/2014/main" id="{EF568FE2-3565-47CD-ADC4-B04DAA7488B1}"/>
                </a:ext>
              </a:extLst>
            </p:cNvPr>
            <p:cNvSpPr>
              <a:spLocks/>
            </p:cNvSpPr>
            <p:nvPr/>
          </p:nvSpPr>
          <p:spPr bwMode="auto">
            <a:xfrm flipH="1">
              <a:off x="3686138"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35" name="Freeform 31">
              <a:extLst>
                <a:ext uri="{FF2B5EF4-FFF2-40B4-BE49-F238E27FC236}">
                  <a16:creationId xmlns:a16="http://schemas.microsoft.com/office/drawing/2014/main" id="{3F475107-6FC4-4179-B06A-8BF6B5F902F1}"/>
                </a:ext>
              </a:extLst>
            </p:cNvPr>
            <p:cNvSpPr>
              <a:spLocks/>
            </p:cNvSpPr>
            <p:nvPr/>
          </p:nvSpPr>
          <p:spPr bwMode="auto">
            <a:xfrm flipH="1">
              <a:off x="4119373" y="166392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36" name="Freeform 32">
              <a:extLst>
                <a:ext uri="{FF2B5EF4-FFF2-40B4-BE49-F238E27FC236}">
                  <a16:creationId xmlns:a16="http://schemas.microsoft.com/office/drawing/2014/main" id="{3C96DC24-7E5F-4906-830F-6227C033421C}"/>
                </a:ext>
              </a:extLst>
            </p:cNvPr>
            <p:cNvSpPr>
              <a:spLocks/>
            </p:cNvSpPr>
            <p:nvPr/>
          </p:nvSpPr>
          <p:spPr bwMode="auto">
            <a:xfrm flipH="1">
              <a:off x="3793231" y="1663922"/>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37" name="Freeform 29">
              <a:extLst>
                <a:ext uri="{FF2B5EF4-FFF2-40B4-BE49-F238E27FC236}">
                  <a16:creationId xmlns:a16="http://schemas.microsoft.com/office/drawing/2014/main" id="{2DB41DF8-8259-4627-838C-DEAF6FCA5285}"/>
                </a:ext>
              </a:extLst>
            </p:cNvPr>
            <p:cNvSpPr>
              <a:spLocks/>
            </p:cNvSpPr>
            <p:nvPr/>
          </p:nvSpPr>
          <p:spPr bwMode="auto">
            <a:xfrm flipH="1">
              <a:off x="3357510"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38" name="Freeform 30">
              <a:extLst>
                <a:ext uri="{FF2B5EF4-FFF2-40B4-BE49-F238E27FC236}">
                  <a16:creationId xmlns:a16="http://schemas.microsoft.com/office/drawing/2014/main" id="{3098C31F-8477-481C-B1B1-A82DACCA32C6}"/>
                </a:ext>
              </a:extLst>
            </p:cNvPr>
            <p:cNvSpPr>
              <a:spLocks/>
            </p:cNvSpPr>
            <p:nvPr/>
          </p:nvSpPr>
          <p:spPr bwMode="auto">
            <a:xfrm flipH="1">
              <a:off x="3031369"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39" name="Freeform 31">
              <a:extLst>
                <a:ext uri="{FF2B5EF4-FFF2-40B4-BE49-F238E27FC236}">
                  <a16:creationId xmlns:a16="http://schemas.microsoft.com/office/drawing/2014/main" id="{D983920F-5530-4960-BADE-CAF034760A52}"/>
                </a:ext>
              </a:extLst>
            </p:cNvPr>
            <p:cNvSpPr>
              <a:spLocks/>
            </p:cNvSpPr>
            <p:nvPr/>
          </p:nvSpPr>
          <p:spPr bwMode="auto">
            <a:xfrm flipH="1">
              <a:off x="3464604" y="166392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40" name="Freeform 32">
              <a:extLst>
                <a:ext uri="{FF2B5EF4-FFF2-40B4-BE49-F238E27FC236}">
                  <a16:creationId xmlns:a16="http://schemas.microsoft.com/office/drawing/2014/main" id="{D9F4251F-E860-4F45-9E51-D20B1B8D50F9}"/>
                </a:ext>
              </a:extLst>
            </p:cNvPr>
            <p:cNvSpPr>
              <a:spLocks/>
            </p:cNvSpPr>
            <p:nvPr/>
          </p:nvSpPr>
          <p:spPr bwMode="auto">
            <a:xfrm flipH="1">
              <a:off x="3138464" y="1663922"/>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41" name="Freeform 29">
              <a:extLst>
                <a:ext uri="{FF2B5EF4-FFF2-40B4-BE49-F238E27FC236}">
                  <a16:creationId xmlns:a16="http://schemas.microsoft.com/office/drawing/2014/main" id="{37FC472F-3180-4603-8DAD-6764456D2BC0}"/>
                </a:ext>
              </a:extLst>
            </p:cNvPr>
            <p:cNvSpPr>
              <a:spLocks/>
            </p:cNvSpPr>
            <p:nvPr/>
          </p:nvSpPr>
          <p:spPr bwMode="auto">
            <a:xfrm flipH="1">
              <a:off x="2702740"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42" name="Freeform 30">
              <a:extLst>
                <a:ext uri="{FF2B5EF4-FFF2-40B4-BE49-F238E27FC236}">
                  <a16:creationId xmlns:a16="http://schemas.microsoft.com/office/drawing/2014/main" id="{C531C4E4-297D-4124-84BC-25B9E439FAB6}"/>
                </a:ext>
              </a:extLst>
            </p:cNvPr>
            <p:cNvSpPr>
              <a:spLocks/>
            </p:cNvSpPr>
            <p:nvPr/>
          </p:nvSpPr>
          <p:spPr bwMode="auto">
            <a:xfrm flipH="1">
              <a:off x="2376599"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43" name="Freeform 31">
              <a:extLst>
                <a:ext uri="{FF2B5EF4-FFF2-40B4-BE49-F238E27FC236}">
                  <a16:creationId xmlns:a16="http://schemas.microsoft.com/office/drawing/2014/main" id="{02DAF02D-D608-4F3F-A2B1-381E5462E606}"/>
                </a:ext>
              </a:extLst>
            </p:cNvPr>
            <p:cNvSpPr>
              <a:spLocks/>
            </p:cNvSpPr>
            <p:nvPr/>
          </p:nvSpPr>
          <p:spPr bwMode="auto">
            <a:xfrm flipH="1">
              <a:off x="2809836" y="166392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44" name="Freeform 32">
              <a:extLst>
                <a:ext uri="{FF2B5EF4-FFF2-40B4-BE49-F238E27FC236}">
                  <a16:creationId xmlns:a16="http://schemas.microsoft.com/office/drawing/2014/main" id="{8C7D28A3-C382-45FC-B132-AC3CB6D5D1A4}"/>
                </a:ext>
              </a:extLst>
            </p:cNvPr>
            <p:cNvSpPr>
              <a:spLocks/>
            </p:cNvSpPr>
            <p:nvPr/>
          </p:nvSpPr>
          <p:spPr bwMode="auto">
            <a:xfrm flipH="1">
              <a:off x="2483694" y="1663922"/>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45" name="Freeform 387">
              <a:extLst>
                <a:ext uri="{FF2B5EF4-FFF2-40B4-BE49-F238E27FC236}">
                  <a16:creationId xmlns:a16="http://schemas.microsoft.com/office/drawing/2014/main" id="{C16632E5-2CA3-4E7D-A11E-9A529C40A4EC}"/>
                </a:ext>
              </a:extLst>
            </p:cNvPr>
            <p:cNvSpPr>
              <a:spLocks/>
            </p:cNvSpPr>
            <p:nvPr/>
          </p:nvSpPr>
          <p:spPr bwMode="auto">
            <a:xfrm flipH="1">
              <a:off x="2047972"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46" name="Freeform 388">
              <a:extLst>
                <a:ext uri="{FF2B5EF4-FFF2-40B4-BE49-F238E27FC236}">
                  <a16:creationId xmlns:a16="http://schemas.microsoft.com/office/drawing/2014/main" id="{B647CA16-4512-4A8A-8CD0-DBD07891ED15}"/>
                </a:ext>
              </a:extLst>
            </p:cNvPr>
            <p:cNvSpPr>
              <a:spLocks/>
            </p:cNvSpPr>
            <p:nvPr/>
          </p:nvSpPr>
          <p:spPr bwMode="auto">
            <a:xfrm flipH="1">
              <a:off x="1721830"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47" name="Freeform 389">
              <a:extLst>
                <a:ext uri="{FF2B5EF4-FFF2-40B4-BE49-F238E27FC236}">
                  <a16:creationId xmlns:a16="http://schemas.microsoft.com/office/drawing/2014/main" id="{577326F0-060E-4758-9639-9DBDB1B8C43B}"/>
                </a:ext>
              </a:extLst>
            </p:cNvPr>
            <p:cNvSpPr>
              <a:spLocks/>
            </p:cNvSpPr>
            <p:nvPr/>
          </p:nvSpPr>
          <p:spPr bwMode="auto">
            <a:xfrm flipH="1">
              <a:off x="2155066" y="166392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48" name="Freeform 390">
              <a:extLst>
                <a:ext uri="{FF2B5EF4-FFF2-40B4-BE49-F238E27FC236}">
                  <a16:creationId xmlns:a16="http://schemas.microsoft.com/office/drawing/2014/main" id="{8631742D-93A8-43E6-8CBA-66BCEE1AB90E}"/>
                </a:ext>
              </a:extLst>
            </p:cNvPr>
            <p:cNvSpPr>
              <a:spLocks/>
            </p:cNvSpPr>
            <p:nvPr/>
          </p:nvSpPr>
          <p:spPr bwMode="auto">
            <a:xfrm flipH="1">
              <a:off x="1828926" y="1663922"/>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49" name="Freeform 29">
              <a:extLst>
                <a:ext uri="{FF2B5EF4-FFF2-40B4-BE49-F238E27FC236}">
                  <a16:creationId xmlns:a16="http://schemas.microsoft.com/office/drawing/2014/main" id="{E0DD1B22-EC27-454E-96AA-1162EECA0EC2}"/>
                </a:ext>
              </a:extLst>
            </p:cNvPr>
            <p:cNvSpPr>
              <a:spLocks/>
            </p:cNvSpPr>
            <p:nvPr/>
          </p:nvSpPr>
          <p:spPr bwMode="auto">
            <a:xfrm flipH="1">
              <a:off x="1393203"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50" name="Freeform 31">
              <a:extLst>
                <a:ext uri="{FF2B5EF4-FFF2-40B4-BE49-F238E27FC236}">
                  <a16:creationId xmlns:a16="http://schemas.microsoft.com/office/drawing/2014/main" id="{3FC7C8BE-C066-4AA2-869D-B678A04D0AAE}"/>
                </a:ext>
              </a:extLst>
            </p:cNvPr>
            <p:cNvSpPr>
              <a:spLocks/>
            </p:cNvSpPr>
            <p:nvPr/>
          </p:nvSpPr>
          <p:spPr bwMode="auto">
            <a:xfrm flipH="1">
              <a:off x="1500297" y="166392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51" name="Freeform 29">
              <a:extLst>
                <a:ext uri="{FF2B5EF4-FFF2-40B4-BE49-F238E27FC236}">
                  <a16:creationId xmlns:a16="http://schemas.microsoft.com/office/drawing/2014/main" id="{EDD192E1-3D1F-4DA4-A720-2F4E239C0C3D}"/>
                </a:ext>
              </a:extLst>
            </p:cNvPr>
            <p:cNvSpPr>
              <a:spLocks/>
            </p:cNvSpPr>
            <p:nvPr/>
          </p:nvSpPr>
          <p:spPr bwMode="auto">
            <a:xfrm flipH="1">
              <a:off x="1064575"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52" name="Freeform 30">
              <a:extLst>
                <a:ext uri="{FF2B5EF4-FFF2-40B4-BE49-F238E27FC236}">
                  <a16:creationId xmlns:a16="http://schemas.microsoft.com/office/drawing/2014/main" id="{23BAE904-AA11-4B82-9E9B-E6ADC474C46D}"/>
                </a:ext>
              </a:extLst>
            </p:cNvPr>
            <p:cNvSpPr>
              <a:spLocks/>
            </p:cNvSpPr>
            <p:nvPr/>
          </p:nvSpPr>
          <p:spPr bwMode="auto">
            <a:xfrm flipH="1">
              <a:off x="738433"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53" name="Freeform 31">
              <a:extLst>
                <a:ext uri="{FF2B5EF4-FFF2-40B4-BE49-F238E27FC236}">
                  <a16:creationId xmlns:a16="http://schemas.microsoft.com/office/drawing/2014/main" id="{7585F738-7F93-4052-9702-2D558ACE3B8C}"/>
                </a:ext>
              </a:extLst>
            </p:cNvPr>
            <p:cNvSpPr>
              <a:spLocks/>
            </p:cNvSpPr>
            <p:nvPr/>
          </p:nvSpPr>
          <p:spPr bwMode="auto">
            <a:xfrm flipH="1">
              <a:off x="1171668" y="166392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54" name="Freeform 32">
              <a:extLst>
                <a:ext uri="{FF2B5EF4-FFF2-40B4-BE49-F238E27FC236}">
                  <a16:creationId xmlns:a16="http://schemas.microsoft.com/office/drawing/2014/main" id="{A3ABF0FF-013C-48E6-B6E9-70CBF62533EF}"/>
                </a:ext>
              </a:extLst>
            </p:cNvPr>
            <p:cNvSpPr>
              <a:spLocks/>
            </p:cNvSpPr>
            <p:nvPr/>
          </p:nvSpPr>
          <p:spPr bwMode="auto">
            <a:xfrm flipH="1">
              <a:off x="845528" y="1663922"/>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55" name="Freeform 397">
              <a:extLst>
                <a:ext uri="{FF2B5EF4-FFF2-40B4-BE49-F238E27FC236}">
                  <a16:creationId xmlns:a16="http://schemas.microsoft.com/office/drawing/2014/main" id="{636DD28C-CEE0-4B23-B6DA-9B6AE2C43C0F}"/>
                </a:ext>
              </a:extLst>
            </p:cNvPr>
            <p:cNvSpPr>
              <a:spLocks/>
            </p:cNvSpPr>
            <p:nvPr/>
          </p:nvSpPr>
          <p:spPr bwMode="auto">
            <a:xfrm flipH="1">
              <a:off x="409805"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56" name="Freeform 398">
              <a:extLst>
                <a:ext uri="{FF2B5EF4-FFF2-40B4-BE49-F238E27FC236}">
                  <a16:creationId xmlns:a16="http://schemas.microsoft.com/office/drawing/2014/main" id="{79DA7F26-9507-44CF-A6F0-D6EC5B5B4586}"/>
                </a:ext>
              </a:extLst>
            </p:cNvPr>
            <p:cNvSpPr>
              <a:spLocks/>
            </p:cNvSpPr>
            <p:nvPr/>
          </p:nvSpPr>
          <p:spPr bwMode="auto">
            <a:xfrm flipH="1">
              <a:off x="83664" y="166765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57" name="Freeform 399">
              <a:extLst>
                <a:ext uri="{FF2B5EF4-FFF2-40B4-BE49-F238E27FC236}">
                  <a16:creationId xmlns:a16="http://schemas.microsoft.com/office/drawing/2014/main" id="{D495619C-D13F-4826-98C1-9C0FC1CFC91F}"/>
                </a:ext>
              </a:extLst>
            </p:cNvPr>
            <p:cNvSpPr>
              <a:spLocks/>
            </p:cNvSpPr>
            <p:nvPr/>
          </p:nvSpPr>
          <p:spPr bwMode="auto">
            <a:xfrm flipH="1">
              <a:off x="516899" y="166392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58" name="Freeform 400">
              <a:extLst>
                <a:ext uri="{FF2B5EF4-FFF2-40B4-BE49-F238E27FC236}">
                  <a16:creationId xmlns:a16="http://schemas.microsoft.com/office/drawing/2014/main" id="{85903CF0-FCCB-42A3-B0C2-497B3066DF9E}"/>
                </a:ext>
              </a:extLst>
            </p:cNvPr>
            <p:cNvSpPr>
              <a:spLocks/>
            </p:cNvSpPr>
            <p:nvPr/>
          </p:nvSpPr>
          <p:spPr bwMode="auto">
            <a:xfrm flipH="1">
              <a:off x="190758" y="1663922"/>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805" name="Group 1804">
            <a:extLst>
              <a:ext uri="{FF2B5EF4-FFF2-40B4-BE49-F238E27FC236}">
                <a16:creationId xmlns:a16="http://schemas.microsoft.com/office/drawing/2014/main" id="{175F517F-E574-43AC-BCC9-20114D6375CB}"/>
              </a:ext>
            </a:extLst>
          </p:cNvPr>
          <p:cNvGrpSpPr/>
          <p:nvPr userDrawn="1"/>
        </p:nvGrpSpPr>
        <p:grpSpPr>
          <a:xfrm>
            <a:off x="62747" y="1544307"/>
            <a:ext cx="9007398" cy="132478"/>
            <a:chOff x="83663" y="1961698"/>
            <a:chExt cx="12009864" cy="176637"/>
          </a:xfrm>
        </p:grpSpPr>
        <p:sp>
          <p:nvSpPr>
            <p:cNvPr id="363" name="Freeform 29">
              <a:extLst>
                <a:ext uri="{FF2B5EF4-FFF2-40B4-BE49-F238E27FC236}">
                  <a16:creationId xmlns:a16="http://schemas.microsoft.com/office/drawing/2014/main" id="{EC7DB8EF-FBB0-4C0A-8DC8-E07F9A78ACC9}"/>
                </a:ext>
              </a:extLst>
            </p:cNvPr>
            <p:cNvSpPr>
              <a:spLocks/>
            </p:cNvSpPr>
            <p:nvPr/>
          </p:nvSpPr>
          <p:spPr bwMode="auto">
            <a:xfrm>
              <a:off x="5217208" y="196542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64" name="Freeform 30">
              <a:extLst>
                <a:ext uri="{FF2B5EF4-FFF2-40B4-BE49-F238E27FC236}">
                  <a16:creationId xmlns:a16="http://schemas.microsoft.com/office/drawing/2014/main" id="{F4037115-A375-4861-B05A-B088C53D4799}"/>
                </a:ext>
              </a:extLst>
            </p:cNvPr>
            <p:cNvSpPr>
              <a:spLocks/>
            </p:cNvSpPr>
            <p:nvPr/>
          </p:nvSpPr>
          <p:spPr bwMode="auto">
            <a:xfrm>
              <a:off x="5543349" y="196542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65" name="Freeform 31">
              <a:extLst>
                <a:ext uri="{FF2B5EF4-FFF2-40B4-BE49-F238E27FC236}">
                  <a16:creationId xmlns:a16="http://schemas.microsoft.com/office/drawing/2014/main" id="{F71B764F-BBC1-4903-82BF-E8F6BEEC09FD}"/>
                </a:ext>
              </a:extLst>
            </p:cNvPr>
            <p:cNvSpPr>
              <a:spLocks/>
            </p:cNvSpPr>
            <p:nvPr/>
          </p:nvSpPr>
          <p:spPr bwMode="auto">
            <a:xfrm>
              <a:off x="4995675" y="196169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66" name="Freeform 32">
              <a:extLst>
                <a:ext uri="{FF2B5EF4-FFF2-40B4-BE49-F238E27FC236}">
                  <a16:creationId xmlns:a16="http://schemas.microsoft.com/office/drawing/2014/main" id="{5B4D083D-0E63-46C1-8BD1-B68FB7974DAE}"/>
                </a:ext>
              </a:extLst>
            </p:cNvPr>
            <p:cNvSpPr>
              <a:spLocks/>
            </p:cNvSpPr>
            <p:nvPr/>
          </p:nvSpPr>
          <p:spPr bwMode="auto">
            <a:xfrm>
              <a:off x="5324302" y="196169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67" name="Freeform 29">
              <a:extLst>
                <a:ext uri="{FF2B5EF4-FFF2-40B4-BE49-F238E27FC236}">
                  <a16:creationId xmlns:a16="http://schemas.microsoft.com/office/drawing/2014/main" id="{07F263A1-1052-42EF-BE2E-CBEC0776F00F}"/>
                </a:ext>
              </a:extLst>
            </p:cNvPr>
            <p:cNvSpPr>
              <a:spLocks/>
            </p:cNvSpPr>
            <p:nvPr/>
          </p:nvSpPr>
          <p:spPr bwMode="auto">
            <a:xfrm>
              <a:off x="5871978" y="196542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68" name="Freeform 30">
              <a:extLst>
                <a:ext uri="{FF2B5EF4-FFF2-40B4-BE49-F238E27FC236}">
                  <a16:creationId xmlns:a16="http://schemas.microsoft.com/office/drawing/2014/main" id="{0AF9870C-099E-4FC4-B9F3-04E82B06BAD5}"/>
                </a:ext>
              </a:extLst>
            </p:cNvPr>
            <p:cNvSpPr>
              <a:spLocks/>
            </p:cNvSpPr>
            <p:nvPr/>
          </p:nvSpPr>
          <p:spPr bwMode="auto">
            <a:xfrm>
              <a:off x="6198118" y="196542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69" name="Freeform 31">
              <a:extLst>
                <a:ext uri="{FF2B5EF4-FFF2-40B4-BE49-F238E27FC236}">
                  <a16:creationId xmlns:a16="http://schemas.microsoft.com/office/drawing/2014/main" id="{A5763AC5-2EB8-4033-A2F4-E64BC95E5F48}"/>
                </a:ext>
              </a:extLst>
            </p:cNvPr>
            <p:cNvSpPr>
              <a:spLocks/>
            </p:cNvSpPr>
            <p:nvPr/>
          </p:nvSpPr>
          <p:spPr bwMode="auto">
            <a:xfrm>
              <a:off x="5650444" y="196169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70" name="Freeform 32">
              <a:extLst>
                <a:ext uri="{FF2B5EF4-FFF2-40B4-BE49-F238E27FC236}">
                  <a16:creationId xmlns:a16="http://schemas.microsoft.com/office/drawing/2014/main" id="{A73BC0D5-4387-4AC6-A592-7C4A03AC88D4}"/>
                </a:ext>
              </a:extLst>
            </p:cNvPr>
            <p:cNvSpPr>
              <a:spLocks/>
            </p:cNvSpPr>
            <p:nvPr/>
          </p:nvSpPr>
          <p:spPr bwMode="auto">
            <a:xfrm>
              <a:off x="5979072" y="196169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71" name="Freeform 29">
              <a:extLst>
                <a:ext uri="{FF2B5EF4-FFF2-40B4-BE49-F238E27FC236}">
                  <a16:creationId xmlns:a16="http://schemas.microsoft.com/office/drawing/2014/main" id="{9A7B8048-FD3A-4FE1-9ABB-1F97F186A06E}"/>
                </a:ext>
              </a:extLst>
            </p:cNvPr>
            <p:cNvSpPr>
              <a:spLocks/>
            </p:cNvSpPr>
            <p:nvPr/>
          </p:nvSpPr>
          <p:spPr bwMode="auto">
            <a:xfrm>
              <a:off x="6526746" y="196542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72" name="Freeform 30">
              <a:extLst>
                <a:ext uri="{FF2B5EF4-FFF2-40B4-BE49-F238E27FC236}">
                  <a16:creationId xmlns:a16="http://schemas.microsoft.com/office/drawing/2014/main" id="{8E705442-3A03-4393-AD7C-5ECD2614D65C}"/>
                </a:ext>
              </a:extLst>
            </p:cNvPr>
            <p:cNvSpPr>
              <a:spLocks/>
            </p:cNvSpPr>
            <p:nvPr/>
          </p:nvSpPr>
          <p:spPr bwMode="auto">
            <a:xfrm>
              <a:off x="6852887" y="196542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73" name="Freeform 31">
              <a:extLst>
                <a:ext uri="{FF2B5EF4-FFF2-40B4-BE49-F238E27FC236}">
                  <a16:creationId xmlns:a16="http://schemas.microsoft.com/office/drawing/2014/main" id="{1BFB06A1-FDB8-43AF-9A28-3E1C806BB970}"/>
                </a:ext>
              </a:extLst>
            </p:cNvPr>
            <p:cNvSpPr>
              <a:spLocks/>
            </p:cNvSpPr>
            <p:nvPr/>
          </p:nvSpPr>
          <p:spPr bwMode="auto">
            <a:xfrm>
              <a:off x="6305213" y="196169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74" name="Freeform 32">
              <a:extLst>
                <a:ext uri="{FF2B5EF4-FFF2-40B4-BE49-F238E27FC236}">
                  <a16:creationId xmlns:a16="http://schemas.microsoft.com/office/drawing/2014/main" id="{D4C3DB7E-A3A4-4629-86E4-0A6CFB52C1BE}"/>
                </a:ext>
              </a:extLst>
            </p:cNvPr>
            <p:cNvSpPr>
              <a:spLocks/>
            </p:cNvSpPr>
            <p:nvPr/>
          </p:nvSpPr>
          <p:spPr bwMode="auto">
            <a:xfrm>
              <a:off x="6633841" y="196169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75" name="Freeform 29">
              <a:extLst>
                <a:ext uri="{FF2B5EF4-FFF2-40B4-BE49-F238E27FC236}">
                  <a16:creationId xmlns:a16="http://schemas.microsoft.com/office/drawing/2014/main" id="{2ED5AD39-DD67-4A6C-9F4F-8AEBE7C640E4}"/>
                </a:ext>
              </a:extLst>
            </p:cNvPr>
            <p:cNvSpPr>
              <a:spLocks/>
            </p:cNvSpPr>
            <p:nvPr/>
          </p:nvSpPr>
          <p:spPr bwMode="auto">
            <a:xfrm>
              <a:off x="7181515" y="196542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76" name="Freeform 30">
              <a:extLst>
                <a:ext uri="{FF2B5EF4-FFF2-40B4-BE49-F238E27FC236}">
                  <a16:creationId xmlns:a16="http://schemas.microsoft.com/office/drawing/2014/main" id="{6AB28ED1-CA10-4C14-81CE-430DCF8FE1C0}"/>
                </a:ext>
              </a:extLst>
            </p:cNvPr>
            <p:cNvSpPr>
              <a:spLocks/>
            </p:cNvSpPr>
            <p:nvPr/>
          </p:nvSpPr>
          <p:spPr bwMode="auto">
            <a:xfrm>
              <a:off x="7507656" y="196542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77" name="Freeform 31">
              <a:extLst>
                <a:ext uri="{FF2B5EF4-FFF2-40B4-BE49-F238E27FC236}">
                  <a16:creationId xmlns:a16="http://schemas.microsoft.com/office/drawing/2014/main" id="{F706576C-DE7A-41FD-8CCC-0602832481F4}"/>
                </a:ext>
              </a:extLst>
            </p:cNvPr>
            <p:cNvSpPr>
              <a:spLocks/>
            </p:cNvSpPr>
            <p:nvPr/>
          </p:nvSpPr>
          <p:spPr bwMode="auto">
            <a:xfrm>
              <a:off x="6959982" y="196169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78" name="Freeform 32">
              <a:extLst>
                <a:ext uri="{FF2B5EF4-FFF2-40B4-BE49-F238E27FC236}">
                  <a16:creationId xmlns:a16="http://schemas.microsoft.com/office/drawing/2014/main" id="{561CB93A-8653-4AD8-B4B6-EA001CA79C8F}"/>
                </a:ext>
              </a:extLst>
            </p:cNvPr>
            <p:cNvSpPr>
              <a:spLocks/>
            </p:cNvSpPr>
            <p:nvPr/>
          </p:nvSpPr>
          <p:spPr bwMode="auto">
            <a:xfrm>
              <a:off x="7288610" y="196169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79" name="Freeform 521">
              <a:extLst>
                <a:ext uri="{FF2B5EF4-FFF2-40B4-BE49-F238E27FC236}">
                  <a16:creationId xmlns:a16="http://schemas.microsoft.com/office/drawing/2014/main" id="{2CB5CF9D-4ABD-44F9-ADEE-9B04A5EEC03A}"/>
                </a:ext>
              </a:extLst>
            </p:cNvPr>
            <p:cNvSpPr>
              <a:spLocks/>
            </p:cNvSpPr>
            <p:nvPr/>
          </p:nvSpPr>
          <p:spPr bwMode="auto">
            <a:xfrm>
              <a:off x="7836284" y="196542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80" name="Freeform 522">
              <a:extLst>
                <a:ext uri="{FF2B5EF4-FFF2-40B4-BE49-F238E27FC236}">
                  <a16:creationId xmlns:a16="http://schemas.microsoft.com/office/drawing/2014/main" id="{737A4EFC-4138-4498-A9F7-84DF70DFFAB0}"/>
                </a:ext>
              </a:extLst>
            </p:cNvPr>
            <p:cNvSpPr>
              <a:spLocks/>
            </p:cNvSpPr>
            <p:nvPr/>
          </p:nvSpPr>
          <p:spPr bwMode="auto">
            <a:xfrm>
              <a:off x="8162425" y="196542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81" name="Freeform 523">
              <a:extLst>
                <a:ext uri="{FF2B5EF4-FFF2-40B4-BE49-F238E27FC236}">
                  <a16:creationId xmlns:a16="http://schemas.microsoft.com/office/drawing/2014/main" id="{529A9722-170F-4D12-A489-780BCCFAAEFC}"/>
                </a:ext>
              </a:extLst>
            </p:cNvPr>
            <p:cNvSpPr>
              <a:spLocks/>
            </p:cNvSpPr>
            <p:nvPr/>
          </p:nvSpPr>
          <p:spPr bwMode="auto">
            <a:xfrm>
              <a:off x="7614751" y="196169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82" name="Freeform 524">
              <a:extLst>
                <a:ext uri="{FF2B5EF4-FFF2-40B4-BE49-F238E27FC236}">
                  <a16:creationId xmlns:a16="http://schemas.microsoft.com/office/drawing/2014/main" id="{17B43C9F-DB77-40EA-AD93-0BFC53043B8D}"/>
                </a:ext>
              </a:extLst>
            </p:cNvPr>
            <p:cNvSpPr>
              <a:spLocks/>
            </p:cNvSpPr>
            <p:nvPr/>
          </p:nvSpPr>
          <p:spPr bwMode="auto">
            <a:xfrm>
              <a:off x="7943378" y="196169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83" name="Freeform 29">
              <a:extLst>
                <a:ext uri="{FF2B5EF4-FFF2-40B4-BE49-F238E27FC236}">
                  <a16:creationId xmlns:a16="http://schemas.microsoft.com/office/drawing/2014/main" id="{1B85B179-5587-404E-B9FB-BFF498A9F547}"/>
                </a:ext>
              </a:extLst>
            </p:cNvPr>
            <p:cNvSpPr>
              <a:spLocks/>
            </p:cNvSpPr>
            <p:nvPr/>
          </p:nvSpPr>
          <p:spPr bwMode="auto">
            <a:xfrm>
              <a:off x="8491054" y="196542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84" name="Freeform 31">
              <a:extLst>
                <a:ext uri="{FF2B5EF4-FFF2-40B4-BE49-F238E27FC236}">
                  <a16:creationId xmlns:a16="http://schemas.microsoft.com/office/drawing/2014/main" id="{E7BA6F5E-DC13-4AF4-9F49-EEF05A8F24F5}"/>
                </a:ext>
              </a:extLst>
            </p:cNvPr>
            <p:cNvSpPr>
              <a:spLocks/>
            </p:cNvSpPr>
            <p:nvPr/>
          </p:nvSpPr>
          <p:spPr bwMode="auto">
            <a:xfrm>
              <a:off x="8269520" y="196169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85" name="Freeform 29">
              <a:extLst>
                <a:ext uri="{FF2B5EF4-FFF2-40B4-BE49-F238E27FC236}">
                  <a16:creationId xmlns:a16="http://schemas.microsoft.com/office/drawing/2014/main" id="{7AC21222-F53B-49F4-B120-4142E895988D}"/>
                </a:ext>
              </a:extLst>
            </p:cNvPr>
            <p:cNvSpPr>
              <a:spLocks/>
            </p:cNvSpPr>
            <p:nvPr/>
          </p:nvSpPr>
          <p:spPr bwMode="auto">
            <a:xfrm>
              <a:off x="8819682" y="196542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86" name="Freeform 30">
              <a:extLst>
                <a:ext uri="{FF2B5EF4-FFF2-40B4-BE49-F238E27FC236}">
                  <a16:creationId xmlns:a16="http://schemas.microsoft.com/office/drawing/2014/main" id="{1D769113-2D5C-4319-B3A0-1445FC2FEEDF}"/>
                </a:ext>
              </a:extLst>
            </p:cNvPr>
            <p:cNvSpPr>
              <a:spLocks/>
            </p:cNvSpPr>
            <p:nvPr/>
          </p:nvSpPr>
          <p:spPr bwMode="auto">
            <a:xfrm>
              <a:off x="9145823" y="196542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87" name="Freeform 31">
              <a:extLst>
                <a:ext uri="{FF2B5EF4-FFF2-40B4-BE49-F238E27FC236}">
                  <a16:creationId xmlns:a16="http://schemas.microsoft.com/office/drawing/2014/main" id="{CF76F5D2-8EBF-4BBF-BAC0-A598831BD4AE}"/>
                </a:ext>
              </a:extLst>
            </p:cNvPr>
            <p:cNvSpPr>
              <a:spLocks/>
            </p:cNvSpPr>
            <p:nvPr/>
          </p:nvSpPr>
          <p:spPr bwMode="auto">
            <a:xfrm>
              <a:off x="8598148" y="196169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88" name="Freeform 32">
              <a:extLst>
                <a:ext uri="{FF2B5EF4-FFF2-40B4-BE49-F238E27FC236}">
                  <a16:creationId xmlns:a16="http://schemas.microsoft.com/office/drawing/2014/main" id="{79DF8DA3-0D96-46EC-9297-EC7B5CFF9324}"/>
                </a:ext>
              </a:extLst>
            </p:cNvPr>
            <p:cNvSpPr>
              <a:spLocks/>
            </p:cNvSpPr>
            <p:nvPr/>
          </p:nvSpPr>
          <p:spPr bwMode="auto">
            <a:xfrm>
              <a:off x="8926776" y="196169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89" name="Freeform 29">
              <a:extLst>
                <a:ext uri="{FF2B5EF4-FFF2-40B4-BE49-F238E27FC236}">
                  <a16:creationId xmlns:a16="http://schemas.microsoft.com/office/drawing/2014/main" id="{0F27AB28-22A8-415C-B6D0-94ADD1E6061B}"/>
                </a:ext>
              </a:extLst>
            </p:cNvPr>
            <p:cNvSpPr>
              <a:spLocks/>
            </p:cNvSpPr>
            <p:nvPr/>
          </p:nvSpPr>
          <p:spPr bwMode="auto">
            <a:xfrm>
              <a:off x="9474451" y="196542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90" name="Freeform 30">
              <a:extLst>
                <a:ext uri="{FF2B5EF4-FFF2-40B4-BE49-F238E27FC236}">
                  <a16:creationId xmlns:a16="http://schemas.microsoft.com/office/drawing/2014/main" id="{D765D90F-EA0F-452A-A34B-3D776168B82C}"/>
                </a:ext>
              </a:extLst>
            </p:cNvPr>
            <p:cNvSpPr>
              <a:spLocks/>
            </p:cNvSpPr>
            <p:nvPr/>
          </p:nvSpPr>
          <p:spPr bwMode="auto">
            <a:xfrm>
              <a:off x="9800592" y="196542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91" name="Freeform 31">
              <a:extLst>
                <a:ext uri="{FF2B5EF4-FFF2-40B4-BE49-F238E27FC236}">
                  <a16:creationId xmlns:a16="http://schemas.microsoft.com/office/drawing/2014/main" id="{DD19005B-BC1E-494D-A8C5-6499478589A9}"/>
                </a:ext>
              </a:extLst>
            </p:cNvPr>
            <p:cNvSpPr>
              <a:spLocks/>
            </p:cNvSpPr>
            <p:nvPr/>
          </p:nvSpPr>
          <p:spPr bwMode="auto">
            <a:xfrm>
              <a:off x="9252918" y="196169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92" name="Freeform 32">
              <a:extLst>
                <a:ext uri="{FF2B5EF4-FFF2-40B4-BE49-F238E27FC236}">
                  <a16:creationId xmlns:a16="http://schemas.microsoft.com/office/drawing/2014/main" id="{B91B9304-73B8-4185-8D11-481474B8CEB5}"/>
                </a:ext>
              </a:extLst>
            </p:cNvPr>
            <p:cNvSpPr>
              <a:spLocks/>
            </p:cNvSpPr>
            <p:nvPr/>
          </p:nvSpPr>
          <p:spPr bwMode="auto">
            <a:xfrm>
              <a:off x="9581546" y="196169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93" name="Freeform 29">
              <a:extLst>
                <a:ext uri="{FF2B5EF4-FFF2-40B4-BE49-F238E27FC236}">
                  <a16:creationId xmlns:a16="http://schemas.microsoft.com/office/drawing/2014/main" id="{E0E23F06-6E0C-4B21-BB6B-EDAFF0375A26}"/>
                </a:ext>
              </a:extLst>
            </p:cNvPr>
            <p:cNvSpPr>
              <a:spLocks/>
            </p:cNvSpPr>
            <p:nvPr/>
          </p:nvSpPr>
          <p:spPr bwMode="auto">
            <a:xfrm>
              <a:off x="10129220" y="196542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94" name="Freeform 30">
              <a:extLst>
                <a:ext uri="{FF2B5EF4-FFF2-40B4-BE49-F238E27FC236}">
                  <a16:creationId xmlns:a16="http://schemas.microsoft.com/office/drawing/2014/main" id="{19AA63C5-39A7-41EE-8AB5-23D2AF665F78}"/>
                </a:ext>
              </a:extLst>
            </p:cNvPr>
            <p:cNvSpPr>
              <a:spLocks/>
            </p:cNvSpPr>
            <p:nvPr/>
          </p:nvSpPr>
          <p:spPr bwMode="auto">
            <a:xfrm>
              <a:off x="10455360" y="196542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95" name="Freeform 31">
              <a:extLst>
                <a:ext uri="{FF2B5EF4-FFF2-40B4-BE49-F238E27FC236}">
                  <a16:creationId xmlns:a16="http://schemas.microsoft.com/office/drawing/2014/main" id="{C265C136-7F01-4228-9566-BAF8D3CE697D}"/>
                </a:ext>
              </a:extLst>
            </p:cNvPr>
            <p:cNvSpPr>
              <a:spLocks/>
            </p:cNvSpPr>
            <p:nvPr/>
          </p:nvSpPr>
          <p:spPr bwMode="auto">
            <a:xfrm>
              <a:off x="9907686" y="196169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96" name="Freeform 32">
              <a:extLst>
                <a:ext uri="{FF2B5EF4-FFF2-40B4-BE49-F238E27FC236}">
                  <a16:creationId xmlns:a16="http://schemas.microsoft.com/office/drawing/2014/main" id="{CE73E6DC-43ED-4A25-BED4-F78B6AECC0DF}"/>
                </a:ext>
              </a:extLst>
            </p:cNvPr>
            <p:cNvSpPr>
              <a:spLocks/>
            </p:cNvSpPr>
            <p:nvPr/>
          </p:nvSpPr>
          <p:spPr bwMode="auto">
            <a:xfrm>
              <a:off x="10236314" y="196169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97" name="Freeform 29">
              <a:extLst>
                <a:ext uri="{FF2B5EF4-FFF2-40B4-BE49-F238E27FC236}">
                  <a16:creationId xmlns:a16="http://schemas.microsoft.com/office/drawing/2014/main" id="{E83598B8-DFA4-43D6-9DD0-0E3A9EADEE70}"/>
                </a:ext>
              </a:extLst>
            </p:cNvPr>
            <p:cNvSpPr>
              <a:spLocks/>
            </p:cNvSpPr>
            <p:nvPr/>
          </p:nvSpPr>
          <p:spPr bwMode="auto">
            <a:xfrm>
              <a:off x="10783989" y="196542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98" name="Freeform 30">
              <a:extLst>
                <a:ext uri="{FF2B5EF4-FFF2-40B4-BE49-F238E27FC236}">
                  <a16:creationId xmlns:a16="http://schemas.microsoft.com/office/drawing/2014/main" id="{ECAAA4F9-BAE9-4CF4-BB8F-D8BBC0A9778A}"/>
                </a:ext>
              </a:extLst>
            </p:cNvPr>
            <p:cNvSpPr>
              <a:spLocks/>
            </p:cNvSpPr>
            <p:nvPr/>
          </p:nvSpPr>
          <p:spPr bwMode="auto">
            <a:xfrm>
              <a:off x="11110130" y="196542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99" name="Freeform 31">
              <a:extLst>
                <a:ext uri="{FF2B5EF4-FFF2-40B4-BE49-F238E27FC236}">
                  <a16:creationId xmlns:a16="http://schemas.microsoft.com/office/drawing/2014/main" id="{17500CAF-9B1D-442B-BBE2-105CF538488A}"/>
                </a:ext>
              </a:extLst>
            </p:cNvPr>
            <p:cNvSpPr>
              <a:spLocks/>
            </p:cNvSpPr>
            <p:nvPr/>
          </p:nvSpPr>
          <p:spPr bwMode="auto">
            <a:xfrm>
              <a:off x="10562455" y="196169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00" name="Freeform 32">
              <a:extLst>
                <a:ext uri="{FF2B5EF4-FFF2-40B4-BE49-F238E27FC236}">
                  <a16:creationId xmlns:a16="http://schemas.microsoft.com/office/drawing/2014/main" id="{A48C472F-EA7C-4B21-9F73-16B2616ED7E0}"/>
                </a:ext>
              </a:extLst>
            </p:cNvPr>
            <p:cNvSpPr>
              <a:spLocks/>
            </p:cNvSpPr>
            <p:nvPr/>
          </p:nvSpPr>
          <p:spPr bwMode="auto">
            <a:xfrm>
              <a:off x="10891083" y="196169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01" name="Freeform 543">
              <a:extLst>
                <a:ext uri="{FF2B5EF4-FFF2-40B4-BE49-F238E27FC236}">
                  <a16:creationId xmlns:a16="http://schemas.microsoft.com/office/drawing/2014/main" id="{CEDC84EA-1A73-4988-B17D-FA9D4BBAB62F}"/>
                </a:ext>
              </a:extLst>
            </p:cNvPr>
            <p:cNvSpPr>
              <a:spLocks/>
            </p:cNvSpPr>
            <p:nvPr/>
          </p:nvSpPr>
          <p:spPr bwMode="auto">
            <a:xfrm>
              <a:off x="11438757" y="196542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02" name="Freeform 544">
              <a:extLst>
                <a:ext uri="{FF2B5EF4-FFF2-40B4-BE49-F238E27FC236}">
                  <a16:creationId xmlns:a16="http://schemas.microsoft.com/office/drawing/2014/main" id="{B0FAC11E-D51E-408E-A483-C3BF5B414687}"/>
                </a:ext>
              </a:extLst>
            </p:cNvPr>
            <p:cNvSpPr>
              <a:spLocks/>
            </p:cNvSpPr>
            <p:nvPr/>
          </p:nvSpPr>
          <p:spPr bwMode="auto">
            <a:xfrm>
              <a:off x="11764899" y="196542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03" name="Freeform 545">
              <a:extLst>
                <a:ext uri="{FF2B5EF4-FFF2-40B4-BE49-F238E27FC236}">
                  <a16:creationId xmlns:a16="http://schemas.microsoft.com/office/drawing/2014/main" id="{A16AE418-38DB-4A77-AB1D-6D568C3FC174}"/>
                </a:ext>
              </a:extLst>
            </p:cNvPr>
            <p:cNvSpPr>
              <a:spLocks/>
            </p:cNvSpPr>
            <p:nvPr/>
          </p:nvSpPr>
          <p:spPr bwMode="auto">
            <a:xfrm>
              <a:off x="11217225" y="196169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04" name="Freeform 546">
              <a:extLst>
                <a:ext uri="{FF2B5EF4-FFF2-40B4-BE49-F238E27FC236}">
                  <a16:creationId xmlns:a16="http://schemas.microsoft.com/office/drawing/2014/main" id="{14C68599-C497-4BF8-AF9A-1C07AC063E64}"/>
                </a:ext>
              </a:extLst>
            </p:cNvPr>
            <p:cNvSpPr>
              <a:spLocks/>
            </p:cNvSpPr>
            <p:nvPr/>
          </p:nvSpPr>
          <p:spPr bwMode="auto">
            <a:xfrm>
              <a:off x="11545852" y="196169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05" name="Freeform 29">
              <a:extLst>
                <a:ext uri="{FF2B5EF4-FFF2-40B4-BE49-F238E27FC236}">
                  <a16:creationId xmlns:a16="http://schemas.microsoft.com/office/drawing/2014/main" id="{B360B77C-F788-4D77-8D09-E35CCE523CC7}"/>
                </a:ext>
              </a:extLst>
            </p:cNvPr>
            <p:cNvSpPr>
              <a:spLocks/>
            </p:cNvSpPr>
            <p:nvPr/>
          </p:nvSpPr>
          <p:spPr bwMode="auto">
            <a:xfrm>
              <a:off x="12093527" y="196542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06" name="Freeform 31">
              <a:extLst>
                <a:ext uri="{FF2B5EF4-FFF2-40B4-BE49-F238E27FC236}">
                  <a16:creationId xmlns:a16="http://schemas.microsoft.com/office/drawing/2014/main" id="{2707CBB0-54FD-4855-9208-E3453FCA1120}"/>
                </a:ext>
              </a:extLst>
            </p:cNvPr>
            <p:cNvSpPr>
              <a:spLocks/>
            </p:cNvSpPr>
            <p:nvPr/>
          </p:nvSpPr>
          <p:spPr bwMode="auto">
            <a:xfrm>
              <a:off x="11871993" y="196169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59" name="Freeform 30">
              <a:extLst>
                <a:ext uri="{FF2B5EF4-FFF2-40B4-BE49-F238E27FC236}">
                  <a16:creationId xmlns:a16="http://schemas.microsoft.com/office/drawing/2014/main" id="{999F113B-BDFD-4EFD-B098-A10DDFF4202A}"/>
                </a:ext>
              </a:extLst>
            </p:cNvPr>
            <p:cNvSpPr>
              <a:spLocks/>
            </p:cNvSpPr>
            <p:nvPr/>
          </p:nvSpPr>
          <p:spPr bwMode="auto">
            <a:xfrm>
              <a:off x="302710" y="19654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60" name="Freeform 32">
              <a:extLst>
                <a:ext uri="{FF2B5EF4-FFF2-40B4-BE49-F238E27FC236}">
                  <a16:creationId xmlns:a16="http://schemas.microsoft.com/office/drawing/2014/main" id="{939ADE80-13C0-4FB3-830A-0081EC37795E}"/>
                </a:ext>
              </a:extLst>
            </p:cNvPr>
            <p:cNvSpPr>
              <a:spLocks/>
            </p:cNvSpPr>
            <p:nvPr/>
          </p:nvSpPr>
          <p:spPr bwMode="auto">
            <a:xfrm>
              <a:off x="83663" y="1961698"/>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61" name="Freeform 403">
              <a:extLst>
                <a:ext uri="{FF2B5EF4-FFF2-40B4-BE49-F238E27FC236}">
                  <a16:creationId xmlns:a16="http://schemas.microsoft.com/office/drawing/2014/main" id="{51BF8E6F-80B4-4611-B309-FBC92351C04E}"/>
                </a:ext>
              </a:extLst>
            </p:cNvPr>
            <p:cNvSpPr>
              <a:spLocks/>
            </p:cNvSpPr>
            <p:nvPr/>
          </p:nvSpPr>
          <p:spPr bwMode="auto">
            <a:xfrm>
              <a:off x="631337" y="19654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62" name="Freeform 404">
              <a:extLst>
                <a:ext uri="{FF2B5EF4-FFF2-40B4-BE49-F238E27FC236}">
                  <a16:creationId xmlns:a16="http://schemas.microsoft.com/office/drawing/2014/main" id="{C1745FD0-455D-411D-A2DF-FD1C75C923CB}"/>
                </a:ext>
              </a:extLst>
            </p:cNvPr>
            <p:cNvSpPr>
              <a:spLocks/>
            </p:cNvSpPr>
            <p:nvPr/>
          </p:nvSpPr>
          <p:spPr bwMode="auto">
            <a:xfrm>
              <a:off x="957479" y="19654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63" name="Freeform 405">
              <a:extLst>
                <a:ext uri="{FF2B5EF4-FFF2-40B4-BE49-F238E27FC236}">
                  <a16:creationId xmlns:a16="http://schemas.microsoft.com/office/drawing/2014/main" id="{63720F32-8B89-4D67-B1C4-D727F55BE2A6}"/>
                </a:ext>
              </a:extLst>
            </p:cNvPr>
            <p:cNvSpPr>
              <a:spLocks/>
            </p:cNvSpPr>
            <p:nvPr/>
          </p:nvSpPr>
          <p:spPr bwMode="auto">
            <a:xfrm>
              <a:off x="409806" y="1961698"/>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64" name="Freeform 406">
              <a:extLst>
                <a:ext uri="{FF2B5EF4-FFF2-40B4-BE49-F238E27FC236}">
                  <a16:creationId xmlns:a16="http://schemas.microsoft.com/office/drawing/2014/main" id="{467ED7CC-B742-44A7-873C-BB650D3367F4}"/>
                </a:ext>
              </a:extLst>
            </p:cNvPr>
            <p:cNvSpPr>
              <a:spLocks/>
            </p:cNvSpPr>
            <p:nvPr/>
          </p:nvSpPr>
          <p:spPr bwMode="auto">
            <a:xfrm>
              <a:off x="738432" y="1961698"/>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65" name="Freeform 29">
              <a:extLst>
                <a:ext uri="{FF2B5EF4-FFF2-40B4-BE49-F238E27FC236}">
                  <a16:creationId xmlns:a16="http://schemas.microsoft.com/office/drawing/2014/main" id="{783111E6-E0F7-422E-B6AF-A849EA2F7C43}"/>
                </a:ext>
              </a:extLst>
            </p:cNvPr>
            <p:cNvSpPr>
              <a:spLocks/>
            </p:cNvSpPr>
            <p:nvPr/>
          </p:nvSpPr>
          <p:spPr bwMode="auto">
            <a:xfrm>
              <a:off x="1286107" y="19654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66" name="Freeform 31">
              <a:extLst>
                <a:ext uri="{FF2B5EF4-FFF2-40B4-BE49-F238E27FC236}">
                  <a16:creationId xmlns:a16="http://schemas.microsoft.com/office/drawing/2014/main" id="{90CFDFDC-52CB-400B-8EB9-6283B7C48209}"/>
                </a:ext>
              </a:extLst>
            </p:cNvPr>
            <p:cNvSpPr>
              <a:spLocks/>
            </p:cNvSpPr>
            <p:nvPr/>
          </p:nvSpPr>
          <p:spPr bwMode="auto">
            <a:xfrm>
              <a:off x="1064574" y="1961698"/>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67" name="Freeform 29">
              <a:extLst>
                <a:ext uri="{FF2B5EF4-FFF2-40B4-BE49-F238E27FC236}">
                  <a16:creationId xmlns:a16="http://schemas.microsoft.com/office/drawing/2014/main" id="{8CD146FA-E7C7-4224-9559-EDD4DCC58C9A}"/>
                </a:ext>
              </a:extLst>
            </p:cNvPr>
            <p:cNvSpPr>
              <a:spLocks/>
            </p:cNvSpPr>
            <p:nvPr/>
          </p:nvSpPr>
          <p:spPr bwMode="auto">
            <a:xfrm>
              <a:off x="1614735" y="19654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68" name="Freeform 30">
              <a:extLst>
                <a:ext uri="{FF2B5EF4-FFF2-40B4-BE49-F238E27FC236}">
                  <a16:creationId xmlns:a16="http://schemas.microsoft.com/office/drawing/2014/main" id="{2174C9C3-2746-4B71-8A52-BF8B8068FD38}"/>
                </a:ext>
              </a:extLst>
            </p:cNvPr>
            <p:cNvSpPr>
              <a:spLocks/>
            </p:cNvSpPr>
            <p:nvPr/>
          </p:nvSpPr>
          <p:spPr bwMode="auto">
            <a:xfrm>
              <a:off x="1940877" y="19654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69" name="Freeform 31">
              <a:extLst>
                <a:ext uri="{FF2B5EF4-FFF2-40B4-BE49-F238E27FC236}">
                  <a16:creationId xmlns:a16="http://schemas.microsoft.com/office/drawing/2014/main" id="{75E0E226-D2E8-43AD-98F2-86EF2ACA265C}"/>
                </a:ext>
              </a:extLst>
            </p:cNvPr>
            <p:cNvSpPr>
              <a:spLocks/>
            </p:cNvSpPr>
            <p:nvPr/>
          </p:nvSpPr>
          <p:spPr bwMode="auto">
            <a:xfrm>
              <a:off x="1393203" y="1961698"/>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70" name="Freeform 32">
              <a:extLst>
                <a:ext uri="{FF2B5EF4-FFF2-40B4-BE49-F238E27FC236}">
                  <a16:creationId xmlns:a16="http://schemas.microsoft.com/office/drawing/2014/main" id="{83948B78-814E-4831-9B16-0604E9CE3449}"/>
                </a:ext>
              </a:extLst>
            </p:cNvPr>
            <p:cNvSpPr>
              <a:spLocks/>
            </p:cNvSpPr>
            <p:nvPr/>
          </p:nvSpPr>
          <p:spPr bwMode="auto">
            <a:xfrm>
              <a:off x="1721829" y="1961698"/>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71" name="Freeform 29">
              <a:extLst>
                <a:ext uri="{FF2B5EF4-FFF2-40B4-BE49-F238E27FC236}">
                  <a16:creationId xmlns:a16="http://schemas.microsoft.com/office/drawing/2014/main" id="{51B32215-1903-4EA9-96FB-619750A9882E}"/>
                </a:ext>
              </a:extLst>
            </p:cNvPr>
            <p:cNvSpPr>
              <a:spLocks/>
            </p:cNvSpPr>
            <p:nvPr/>
          </p:nvSpPr>
          <p:spPr bwMode="auto">
            <a:xfrm>
              <a:off x="2269505" y="19654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72" name="Freeform 30">
              <a:extLst>
                <a:ext uri="{FF2B5EF4-FFF2-40B4-BE49-F238E27FC236}">
                  <a16:creationId xmlns:a16="http://schemas.microsoft.com/office/drawing/2014/main" id="{5BB32B74-3902-4897-9A5A-125FE9459E0C}"/>
                </a:ext>
              </a:extLst>
            </p:cNvPr>
            <p:cNvSpPr>
              <a:spLocks/>
            </p:cNvSpPr>
            <p:nvPr/>
          </p:nvSpPr>
          <p:spPr bwMode="auto">
            <a:xfrm>
              <a:off x="2595646" y="19654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73" name="Freeform 31">
              <a:extLst>
                <a:ext uri="{FF2B5EF4-FFF2-40B4-BE49-F238E27FC236}">
                  <a16:creationId xmlns:a16="http://schemas.microsoft.com/office/drawing/2014/main" id="{E113C86A-13B3-41D6-8F14-9B1D2D492032}"/>
                </a:ext>
              </a:extLst>
            </p:cNvPr>
            <p:cNvSpPr>
              <a:spLocks/>
            </p:cNvSpPr>
            <p:nvPr/>
          </p:nvSpPr>
          <p:spPr bwMode="auto">
            <a:xfrm>
              <a:off x="2047971" y="1961698"/>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74" name="Freeform 32">
              <a:extLst>
                <a:ext uri="{FF2B5EF4-FFF2-40B4-BE49-F238E27FC236}">
                  <a16:creationId xmlns:a16="http://schemas.microsoft.com/office/drawing/2014/main" id="{46595F4E-EC0D-4920-B9EF-822431702435}"/>
                </a:ext>
              </a:extLst>
            </p:cNvPr>
            <p:cNvSpPr>
              <a:spLocks/>
            </p:cNvSpPr>
            <p:nvPr/>
          </p:nvSpPr>
          <p:spPr bwMode="auto">
            <a:xfrm>
              <a:off x="2376599" y="1961698"/>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75" name="Freeform 29">
              <a:extLst>
                <a:ext uri="{FF2B5EF4-FFF2-40B4-BE49-F238E27FC236}">
                  <a16:creationId xmlns:a16="http://schemas.microsoft.com/office/drawing/2014/main" id="{3609A740-7A32-4857-905F-257EDB41689C}"/>
                </a:ext>
              </a:extLst>
            </p:cNvPr>
            <p:cNvSpPr>
              <a:spLocks/>
            </p:cNvSpPr>
            <p:nvPr/>
          </p:nvSpPr>
          <p:spPr bwMode="auto">
            <a:xfrm>
              <a:off x="2924274" y="19654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76" name="Freeform 30">
              <a:extLst>
                <a:ext uri="{FF2B5EF4-FFF2-40B4-BE49-F238E27FC236}">
                  <a16:creationId xmlns:a16="http://schemas.microsoft.com/office/drawing/2014/main" id="{A2D4536C-13C0-4568-977F-47B90CA3BB3D}"/>
                </a:ext>
              </a:extLst>
            </p:cNvPr>
            <p:cNvSpPr>
              <a:spLocks/>
            </p:cNvSpPr>
            <p:nvPr/>
          </p:nvSpPr>
          <p:spPr bwMode="auto">
            <a:xfrm>
              <a:off x="3250415" y="19654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77" name="Freeform 31">
              <a:extLst>
                <a:ext uri="{FF2B5EF4-FFF2-40B4-BE49-F238E27FC236}">
                  <a16:creationId xmlns:a16="http://schemas.microsoft.com/office/drawing/2014/main" id="{79C472D0-62B1-43DF-95FE-BDAC0C254114}"/>
                </a:ext>
              </a:extLst>
            </p:cNvPr>
            <p:cNvSpPr>
              <a:spLocks/>
            </p:cNvSpPr>
            <p:nvPr/>
          </p:nvSpPr>
          <p:spPr bwMode="auto">
            <a:xfrm>
              <a:off x="2702740" y="1961698"/>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78" name="Freeform 32">
              <a:extLst>
                <a:ext uri="{FF2B5EF4-FFF2-40B4-BE49-F238E27FC236}">
                  <a16:creationId xmlns:a16="http://schemas.microsoft.com/office/drawing/2014/main" id="{23CBCA76-32B2-4F01-B3DB-D143F21CC7AC}"/>
                </a:ext>
              </a:extLst>
            </p:cNvPr>
            <p:cNvSpPr>
              <a:spLocks/>
            </p:cNvSpPr>
            <p:nvPr/>
          </p:nvSpPr>
          <p:spPr bwMode="auto">
            <a:xfrm>
              <a:off x="3031368" y="1961698"/>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79" name="Freeform 29">
              <a:extLst>
                <a:ext uri="{FF2B5EF4-FFF2-40B4-BE49-F238E27FC236}">
                  <a16:creationId xmlns:a16="http://schemas.microsoft.com/office/drawing/2014/main" id="{0B372109-EBA7-4A0E-AD5E-0BEBE69B3419}"/>
                </a:ext>
              </a:extLst>
            </p:cNvPr>
            <p:cNvSpPr>
              <a:spLocks/>
            </p:cNvSpPr>
            <p:nvPr/>
          </p:nvSpPr>
          <p:spPr bwMode="auto">
            <a:xfrm>
              <a:off x="3579042" y="19654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80" name="Freeform 30">
              <a:extLst>
                <a:ext uri="{FF2B5EF4-FFF2-40B4-BE49-F238E27FC236}">
                  <a16:creationId xmlns:a16="http://schemas.microsoft.com/office/drawing/2014/main" id="{5D04DD70-90F6-4E74-BE74-AEA71B0C1065}"/>
                </a:ext>
              </a:extLst>
            </p:cNvPr>
            <p:cNvSpPr>
              <a:spLocks/>
            </p:cNvSpPr>
            <p:nvPr/>
          </p:nvSpPr>
          <p:spPr bwMode="auto">
            <a:xfrm>
              <a:off x="3905183" y="19654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81" name="Freeform 31">
              <a:extLst>
                <a:ext uri="{FF2B5EF4-FFF2-40B4-BE49-F238E27FC236}">
                  <a16:creationId xmlns:a16="http://schemas.microsoft.com/office/drawing/2014/main" id="{D8BE9966-EC0B-45DB-A058-5D1B67C94922}"/>
                </a:ext>
              </a:extLst>
            </p:cNvPr>
            <p:cNvSpPr>
              <a:spLocks/>
            </p:cNvSpPr>
            <p:nvPr/>
          </p:nvSpPr>
          <p:spPr bwMode="auto">
            <a:xfrm>
              <a:off x="3357509" y="1961698"/>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82" name="Freeform 32">
              <a:extLst>
                <a:ext uri="{FF2B5EF4-FFF2-40B4-BE49-F238E27FC236}">
                  <a16:creationId xmlns:a16="http://schemas.microsoft.com/office/drawing/2014/main" id="{7F4E4CDD-D68D-4602-9EB7-4C64438A5323}"/>
                </a:ext>
              </a:extLst>
            </p:cNvPr>
            <p:cNvSpPr>
              <a:spLocks/>
            </p:cNvSpPr>
            <p:nvPr/>
          </p:nvSpPr>
          <p:spPr bwMode="auto">
            <a:xfrm>
              <a:off x="3686137" y="1961698"/>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83" name="Freeform 425">
              <a:extLst>
                <a:ext uri="{FF2B5EF4-FFF2-40B4-BE49-F238E27FC236}">
                  <a16:creationId xmlns:a16="http://schemas.microsoft.com/office/drawing/2014/main" id="{26F919EB-B32A-4217-BDCB-E417FEEC33E5}"/>
                </a:ext>
              </a:extLst>
            </p:cNvPr>
            <p:cNvSpPr>
              <a:spLocks/>
            </p:cNvSpPr>
            <p:nvPr/>
          </p:nvSpPr>
          <p:spPr bwMode="auto">
            <a:xfrm>
              <a:off x="4233811" y="19654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84" name="Freeform 426">
              <a:extLst>
                <a:ext uri="{FF2B5EF4-FFF2-40B4-BE49-F238E27FC236}">
                  <a16:creationId xmlns:a16="http://schemas.microsoft.com/office/drawing/2014/main" id="{7BCBBF09-063A-42BB-89C3-1D036AADBE2A}"/>
                </a:ext>
              </a:extLst>
            </p:cNvPr>
            <p:cNvSpPr>
              <a:spLocks/>
            </p:cNvSpPr>
            <p:nvPr/>
          </p:nvSpPr>
          <p:spPr bwMode="auto">
            <a:xfrm>
              <a:off x="4559953" y="19654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85" name="Freeform 427">
              <a:extLst>
                <a:ext uri="{FF2B5EF4-FFF2-40B4-BE49-F238E27FC236}">
                  <a16:creationId xmlns:a16="http://schemas.microsoft.com/office/drawing/2014/main" id="{D5B21899-49BE-40DD-9994-4342A92F9CAD}"/>
                </a:ext>
              </a:extLst>
            </p:cNvPr>
            <p:cNvSpPr>
              <a:spLocks/>
            </p:cNvSpPr>
            <p:nvPr/>
          </p:nvSpPr>
          <p:spPr bwMode="auto">
            <a:xfrm>
              <a:off x="4012279" y="1961698"/>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86" name="Freeform 428">
              <a:extLst>
                <a:ext uri="{FF2B5EF4-FFF2-40B4-BE49-F238E27FC236}">
                  <a16:creationId xmlns:a16="http://schemas.microsoft.com/office/drawing/2014/main" id="{C29A755D-D1E5-428E-9DB2-4A3D05952C9A}"/>
                </a:ext>
              </a:extLst>
            </p:cNvPr>
            <p:cNvSpPr>
              <a:spLocks/>
            </p:cNvSpPr>
            <p:nvPr/>
          </p:nvSpPr>
          <p:spPr bwMode="auto">
            <a:xfrm>
              <a:off x="4340906" y="1961698"/>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87" name="Freeform 29">
              <a:extLst>
                <a:ext uri="{FF2B5EF4-FFF2-40B4-BE49-F238E27FC236}">
                  <a16:creationId xmlns:a16="http://schemas.microsoft.com/office/drawing/2014/main" id="{B68678C1-2426-4B80-877E-B7DB6EDFE6D1}"/>
                </a:ext>
              </a:extLst>
            </p:cNvPr>
            <p:cNvSpPr>
              <a:spLocks/>
            </p:cNvSpPr>
            <p:nvPr/>
          </p:nvSpPr>
          <p:spPr bwMode="auto">
            <a:xfrm>
              <a:off x="4888581" y="19654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88" name="Freeform 31">
              <a:extLst>
                <a:ext uri="{FF2B5EF4-FFF2-40B4-BE49-F238E27FC236}">
                  <a16:creationId xmlns:a16="http://schemas.microsoft.com/office/drawing/2014/main" id="{2E9ECE0B-8B8D-42B5-B7EB-3B49B57B4BD0}"/>
                </a:ext>
              </a:extLst>
            </p:cNvPr>
            <p:cNvSpPr>
              <a:spLocks/>
            </p:cNvSpPr>
            <p:nvPr/>
          </p:nvSpPr>
          <p:spPr bwMode="auto">
            <a:xfrm>
              <a:off x="4667048" y="1961698"/>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810" name="Group 1809">
            <a:extLst>
              <a:ext uri="{FF2B5EF4-FFF2-40B4-BE49-F238E27FC236}">
                <a16:creationId xmlns:a16="http://schemas.microsoft.com/office/drawing/2014/main" id="{6B1C29B7-1E4C-42E9-BFF5-AFA071F0966B}"/>
              </a:ext>
            </a:extLst>
          </p:cNvPr>
          <p:cNvGrpSpPr/>
          <p:nvPr userDrawn="1"/>
        </p:nvGrpSpPr>
        <p:grpSpPr>
          <a:xfrm>
            <a:off x="62749" y="1758082"/>
            <a:ext cx="9007397" cy="132478"/>
            <a:chOff x="83664" y="2252007"/>
            <a:chExt cx="12009863" cy="176637"/>
          </a:xfrm>
        </p:grpSpPr>
        <p:sp>
          <p:nvSpPr>
            <p:cNvPr id="407" name="Freeform 29">
              <a:extLst>
                <a:ext uri="{FF2B5EF4-FFF2-40B4-BE49-F238E27FC236}">
                  <a16:creationId xmlns:a16="http://schemas.microsoft.com/office/drawing/2014/main" id="{30334EE7-DCA7-4D60-B28C-8481DA7BC5D8}"/>
                </a:ext>
              </a:extLst>
            </p:cNvPr>
            <p:cNvSpPr>
              <a:spLocks/>
            </p:cNvSpPr>
            <p:nvPr/>
          </p:nvSpPr>
          <p:spPr bwMode="auto">
            <a:xfrm flipH="1">
              <a:off x="11871994"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08" name="Freeform 30">
              <a:extLst>
                <a:ext uri="{FF2B5EF4-FFF2-40B4-BE49-F238E27FC236}">
                  <a16:creationId xmlns:a16="http://schemas.microsoft.com/office/drawing/2014/main" id="{6A60ACAA-F66E-49DE-8A9C-F4642E7E672B}"/>
                </a:ext>
              </a:extLst>
            </p:cNvPr>
            <p:cNvSpPr>
              <a:spLocks/>
            </p:cNvSpPr>
            <p:nvPr/>
          </p:nvSpPr>
          <p:spPr bwMode="auto">
            <a:xfrm flipH="1">
              <a:off x="11545853"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09" name="Freeform 31">
              <a:extLst>
                <a:ext uri="{FF2B5EF4-FFF2-40B4-BE49-F238E27FC236}">
                  <a16:creationId xmlns:a16="http://schemas.microsoft.com/office/drawing/2014/main" id="{12DD950A-B306-416B-92C1-5BF4522454A1}"/>
                </a:ext>
              </a:extLst>
            </p:cNvPr>
            <p:cNvSpPr>
              <a:spLocks/>
            </p:cNvSpPr>
            <p:nvPr/>
          </p:nvSpPr>
          <p:spPr bwMode="auto">
            <a:xfrm flipH="1">
              <a:off x="11979088" y="225200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10" name="Freeform 32">
              <a:extLst>
                <a:ext uri="{FF2B5EF4-FFF2-40B4-BE49-F238E27FC236}">
                  <a16:creationId xmlns:a16="http://schemas.microsoft.com/office/drawing/2014/main" id="{3C1D0DDA-F080-4134-A0D1-1694C1CB51D4}"/>
                </a:ext>
              </a:extLst>
            </p:cNvPr>
            <p:cNvSpPr>
              <a:spLocks/>
            </p:cNvSpPr>
            <p:nvPr/>
          </p:nvSpPr>
          <p:spPr bwMode="auto">
            <a:xfrm flipH="1">
              <a:off x="11652948" y="225200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11" name="Freeform 29">
              <a:extLst>
                <a:ext uri="{FF2B5EF4-FFF2-40B4-BE49-F238E27FC236}">
                  <a16:creationId xmlns:a16="http://schemas.microsoft.com/office/drawing/2014/main" id="{E65E316F-C983-4FB6-89C7-382A5840C022}"/>
                </a:ext>
              </a:extLst>
            </p:cNvPr>
            <p:cNvSpPr>
              <a:spLocks/>
            </p:cNvSpPr>
            <p:nvPr/>
          </p:nvSpPr>
          <p:spPr bwMode="auto">
            <a:xfrm flipH="1">
              <a:off x="11217224"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12" name="Freeform 30">
              <a:extLst>
                <a:ext uri="{FF2B5EF4-FFF2-40B4-BE49-F238E27FC236}">
                  <a16:creationId xmlns:a16="http://schemas.microsoft.com/office/drawing/2014/main" id="{5260D3E2-7E08-4EA8-90C4-4B246107DCC3}"/>
                </a:ext>
              </a:extLst>
            </p:cNvPr>
            <p:cNvSpPr>
              <a:spLocks/>
            </p:cNvSpPr>
            <p:nvPr/>
          </p:nvSpPr>
          <p:spPr bwMode="auto">
            <a:xfrm flipH="1">
              <a:off x="10891084"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13" name="Freeform 31">
              <a:extLst>
                <a:ext uri="{FF2B5EF4-FFF2-40B4-BE49-F238E27FC236}">
                  <a16:creationId xmlns:a16="http://schemas.microsoft.com/office/drawing/2014/main" id="{59BC0DF5-D0B0-4696-ACB0-41E6139ABF66}"/>
                </a:ext>
              </a:extLst>
            </p:cNvPr>
            <p:cNvSpPr>
              <a:spLocks/>
            </p:cNvSpPr>
            <p:nvPr/>
          </p:nvSpPr>
          <p:spPr bwMode="auto">
            <a:xfrm flipH="1">
              <a:off x="11324319" y="225200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14" name="Freeform 32">
              <a:extLst>
                <a:ext uri="{FF2B5EF4-FFF2-40B4-BE49-F238E27FC236}">
                  <a16:creationId xmlns:a16="http://schemas.microsoft.com/office/drawing/2014/main" id="{9A7FD932-2299-4707-A101-DD80FE3C992A}"/>
                </a:ext>
              </a:extLst>
            </p:cNvPr>
            <p:cNvSpPr>
              <a:spLocks/>
            </p:cNvSpPr>
            <p:nvPr/>
          </p:nvSpPr>
          <p:spPr bwMode="auto">
            <a:xfrm flipH="1">
              <a:off x="10998178" y="225200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15" name="Freeform 29">
              <a:extLst>
                <a:ext uri="{FF2B5EF4-FFF2-40B4-BE49-F238E27FC236}">
                  <a16:creationId xmlns:a16="http://schemas.microsoft.com/office/drawing/2014/main" id="{FE9F9FA4-42D4-4350-BC60-DA5E52668E4E}"/>
                </a:ext>
              </a:extLst>
            </p:cNvPr>
            <p:cNvSpPr>
              <a:spLocks/>
            </p:cNvSpPr>
            <p:nvPr/>
          </p:nvSpPr>
          <p:spPr bwMode="auto">
            <a:xfrm flipH="1">
              <a:off x="10562456"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16" name="Freeform 30">
              <a:extLst>
                <a:ext uri="{FF2B5EF4-FFF2-40B4-BE49-F238E27FC236}">
                  <a16:creationId xmlns:a16="http://schemas.microsoft.com/office/drawing/2014/main" id="{811FE3E0-620A-430A-8EBE-EBFC93957B07}"/>
                </a:ext>
              </a:extLst>
            </p:cNvPr>
            <p:cNvSpPr>
              <a:spLocks/>
            </p:cNvSpPr>
            <p:nvPr/>
          </p:nvSpPr>
          <p:spPr bwMode="auto">
            <a:xfrm flipH="1">
              <a:off x="10236315"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17" name="Freeform 31">
              <a:extLst>
                <a:ext uri="{FF2B5EF4-FFF2-40B4-BE49-F238E27FC236}">
                  <a16:creationId xmlns:a16="http://schemas.microsoft.com/office/drawing/2014/main" id="{C32C85E2-DC7D-4483-842D-244D9C32F760}"/>
                </a:ext>
              </a:extLst>
            </p:cNvPr>
            <p:cNvSpPr>
              <a:spLocks/>
            </p:cNvSpPr>
            <p:nvPr/>
          </p:nvSpPr>
          <p:spPr bwMode="auto">
            <a:xfrm flipH="1">
              <a:off x="10669550" y="225200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18" name="Freeform 32">
              <a:extLst>
                <a:ext uri="{FF2B5EF4-FFF2-40B4-BE49-F238E27FC236}">
                  <a16:creationId xmlns:a16="http://schemas.microsoft.com/office/drawing/2014/main" id="{F27C982D-C977-48C0-91D0-7F54E46E7764}"/>
                </a:ext>
              </a:extLst>
            </p:cNvPr>
            <p:cNvSpPr>
              <a:spLocks/>
            </p:cNvSpPr>
            <p:nvPr/>
          </p:nvSpPr>
          <p:spPr bwMode="auto">
            <a:xfrm flipH="1">
              <a:off x="10343410" y="225200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19" name="Freeform 29">
              <a:extLst>
                <a:ext uri="{FF2B5EF4-FFF2-40B4-BE49-F238E27FC236}">
                  <a16:creationId xmlns:a16="http://schemas.microsoft.com/office/drawing/2014/main" id="{E5756FA2-BA3C-4241-BB1E-E977E6D6A62C}"/>
                </a:ext>
              </a:extLst>
            </p:cNvPr>
            <p:cNvSpPr>
              <a:spLocks/>
            </p:cNvSpPr>
            <p:nvPr/>
          </p:nvSpPr>
          <p:spPr bwMode="auto">
            <a:xfrm flipH="1">
              <a:off x="9907687"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20" name="Freeform 30">
              <a:extLst>
                <a:ext uri="{FF2B5EF4-FFF2-40B4-BE49-F238E27FC236}">
                  <a16:creationId xmlns:a16="http://schemas.microsoft.com/office/drawing/2014/main" id="{D96DF0F1-FDCD-4CFC-8B01-67CAF1249040}"/>
                </a:ext>
              </a:extLst>
            </p:cNvPr>
            <p:cNvSpPr>
              <a:spLocks/>
            </p:cNvSpPr>
            <p:nvPr/>
          </p:nvSpPr>
          <p:spPr bwMode="auto">
            <a:xfrm flipH="1">
              <a:off x="9581546"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21" name="Freeform 31">
              <a:extLst>
                <a:ext uri="{FF2B5EF4-FFF2-40B4-BE49-F238E27FC236}">
                  <a16:creationId xmlns:a16="http://schemas.microsoft.com/office/drawing/2014/main" id="{E8861389-832B-4D82-951A-67AD1E4112DD}"/>
                </a:ext>
              </a:extLst>
            </p:cNvPr>
            <p:cNvSpPr>
              <a:spLocks/>
            </p:cNvSpPr>
            <p:nvPr/>
          </p:nvSpPr>
          <p:spPr bwMode="auto">
            <a:xfrm flipH="1">
              <a:off x="10014782" y="225200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22" name="Freeform 32">
              <a:extLst>
                <a:ext uri="{FF2B5EF4-FFF2-40B4-BE49-F238E27FC236}">
                  <a16:creationId xmlns:a16="http://schemas.microsoft.com/office/drawing/2014/main" id="{3513E007-9819-4501-856E-42C4E17E5708}"/>
                </a:ext>
              </a:extLst>
            </p:cNvPr>
            <p:cNvSpPr>
              <a:spLocks/>
            </p:cNvSpPr>
            <p:nvPr/>
          </p:nvSpPr>
          <p:spPr bwMode="auto">
            <a:xfrm flipH="1">
              <a:off x="9688641" y="225200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23" name="Freeform 565">
              <a:extLst>
                <a:ext uri="{FF2B5EF4-FFF2-40B4-BE49-F238E27FC236}">
                  <a16:creationId xmlns:a16="http://schemas.microsoft.com/office/drawing/2014/main" id="{7D37D513-F032-4B60-9DB1-75C9CA301F03}"/>
                </a:ext>
              </a:extLst>
            </p:cNvPr>
            <p:cNvSpPr>
              <a:spLocks/>
            </p:cNvSpPr>
            <p:nvPr/>
          </p:nvSpPr>
          <p:spPr bwMode="auto">
            <a:xfrm flipH="1">
              <a:off x="9252918"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24" name="Freeform 566">
              <a:extLst>
                <a:ext uri="{FF2B5EF4-FFF2-40B4-BE49-F238E27FC236}">
                  <a16:creationId xmlns:a16="http://schemas.microsoft.com/office/drawing/2014/main" id="{CFD414C9-0F46-40C2-B953-8E3E2A1388A1}"/>
                </a:ext>
              </a:extLst>
            </p:cNvPr>
            <p:cNvSpPr>
              <a:spLocks/>
            </p:cNvSpPr>
            <p:nvPr/>
          </p:nvSpPr>
          <p:spPr bwMode="auto">
            <a:xfrm flipH="1">
              <a:off x="8926777"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25" name="Freeform 567">
              <a:extLst>
                <a:ext uri="{FF2B5EF4-FFF2-40B4-BE49-F238E27FC236}">
                  <a16:creationId xmlns:a16="http://schemas.microsoft.com/office/drawing/2014/main" id="{38D52FCD-C432-4288-BC92-5F6643708E19}"/>
                </a:ext>
              </a:extLst>
            </p:cNvPr>
            <p:cNvSpPr>
              <a:spLocks/>
            </p:cNvSpPr>
            <p:nvPr/>
          </p:nvSpPr>
          <p:spPr bwMode="auto">
            <a:xfrm flipH="1">
              <a:off x="9360012" y="225200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26" name="Freeform 568">
              <a:extLst>
                <a:ext uri="{FF2B5EF4-FFF2-40B4-BE49-F238E27FC236}">
                  <a16:creationId xmlns:a16="http://schemas.microsoft.com/office/drawing/2014/main" id="{79759CE5-9DDE-4350-A9B6-D1C1D81CFE6B}"/>
                </a:ext>
              </a:extLst>
            </p:cNvPr>
            <p:cNvSpPr>
              <a:spLocks/>
            </p:cNvSpPr>
            <p:nvPr/>
          </p:nvSpPr>
          <p:spPr bwMode="auto">
            <a:xfrm flipH="1">
              <a:off x="9033872" y="225200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27" name="Freeform 29">
              <a:extLst>
                <a:ext uri="{FF2B5EF4-FFF2-40B4-BE49-F238E27FC236}">
                  <a16:creationId xmlns:a16="http://schemas.microsoft.com/office/drawing/2014/main" id="{C400C638-EF37-4263-8DBD-7A93CE5FBB77}"/>
                </a:ext>
              </a:extLst>
            </p:cNvPr>
            <p:cNvSpPr>
              <a:spLocks/>
            </p:cNvSpPr>
            <p:nvPr/>
          </p:nvSpPr>
          <p:spPr bwMode="auto">
            <a:xfrm flipH="1">
              <a:off x="8598148"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28" name="Freeform 31">
              <a:extLst>
                <a:ext uri="{FF2B5EF4-FFF2-40B4-BE49-F238E27FC236}">
                  <a16:creationId xmlns:a16="http://schemas.microsoft.com/office/drawing/2014/main" id="{D609565C-29D3-4ACB-832E-A7773BC5238C}"/>
                </a:ext>
              </a:extLst>
            </p:cNvPr>
            <p:cNvSpPr>
              <a:spLocks/>
            </p:cNvSpPr>
            <p:nvPr/>
          </p:nvSpPr>
          <p:spPr bwMode="auto">
            <a:xfrm flipH="1">
              <a:off x="8705243" y="225200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29" name="Freeform 29">
              <a:extLst>
                <a:ext uri="{FF2B5EF4-FFF2-40B4-BE49-F238E27FC236}">
                  <a16:creationId xmlns:a16="http://schemas.microsoft.com/office/drawing/2014/main" id="{69DFA549-08C0-4D50-B468-0C165355FE87}"/>
                </a:ext>
              </a:extLst>
            </p:cNvPr>
            <p:cNvSpPr>
              <a:spLocks/>
            </p:cNvSpPr>
            <p:nvPr/>
          </p:nvSpPr>
          <p:spPr bwMode="auto">
            <a:xfrm flipH="1">
              <a:off x="8269520"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30" name="Freeform 30">
              <a:extLst>
                <a:ext uri="{FF2B5EF4-FFF2-40B4-BE49-F238E27FC236}">
                  <a16:creationId xmlns:a16="http://schemas.microsoft.com/office/drawing/2014/main" id="{40C600C1-0579-4448-A24F-80681719E90B}"/>
                </a:ext>
              </a:extLst>
            </p:cNvPr>
            <p:cNvSpPr>
              <a:spLocks/>
            </p:cNvSpPr>
            <p:nvPr/>
          </p:nvSpPr>
          <p:spPr bwMode="auto">
            <a:xfrm flipH="1">
              <a:off x="7943379"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31" name="Freeform 31">
              <a:extLst>
                <a:ext uri="{FF2B5EF4-FFF2-40B4-BE49-F238E27FC236}">
                  <a16:creationId xmlns:a16="http://schemas.microsoft.com/office/drawing/2014/main" id="{C73ABC56-87CF-4709-9458-BBA629B1124A}"/>
                </a:ext>
              </a:extLst>
            </p:cNvPr>
            <p:cNvSpPr>
              <a:spLocks/>
            </p:cNvSpPr>
            <p:nvPr/>
          </p:nvSpPr>
          <p:spPr bwMode="auto">
            <a:xfrm flipH="1">
              <a:off x="8376614" y="225200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32" name="Freeform 32">
              <a:extLst>
                <a:ext uri="{FF2B5EF4-FFF2-40B4-BE49-F238E27FC236}">
                  <a16:creationId xmlns:a16="http://schemas.microsoft.com/office/drawing/2014/main" id="{4B63C02D-BE29-4577-8C2B-1E1C6C4D72A7}"/>
                </a:ext>
              </a:extLst>
            </p:cNvPr>
            <p:cNvSpPr>
              <a:spLocks/>
            </p:cNvSpPr>
            <p:nvPr/>
          </p:nvSpPr>
          <p:spPr bwMode="auto">
            <a:xfrm flipH="1">
              <a:off x="8050474" y="225200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33" name="Freeform 29">
              <a:extLst>
                <a:ext uri="{FF2B5EF4-FFF2-40B4-BE49-F238E27FC236}">
                  <a16:creationId xmlns:a16="http://schemas.microsoft.com/office/drawing/2014/main" id="{75D2C754-7240-45B0-9373-48800CB5B09A}"/>
                </a:ext>
              </a:extLst>
            </p:cNvPr>
            <p:cNvSpPr>
              <a:spLocks/>
            </p:cNvSpPr>
            <p:nvPr/>
          </p:nvSpPr>
          <p:spPr bwMode="auto">
            <a:xfrm flipH="1">
              <a:off x="7614751"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34" name="Freeform 30">
              <a:extLst>
                <a:ext uri="{FF2B5EF4-FFF2-40B4-BE49-F238E27FC236}">
                  <a16:creationId xmlns:a16="http://schemas.microsoft.com/office/drawing/2014/main" id="{EBB3EEC1-6A5E-40A7-9238-B7643D781DFE}"/>
                </a:ext>
              </a:extLst>
            </p:cNvPr>
            <p:cNvSpPr>
              <a:spLocks/>
            </p:cNvSpPr>
            <p:nvPr/>
          </p:nvSpPr>
          <p:spPr bwMode="auto">
            <a:xfrm flipH="1">
              <a:off x="7288610"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35" name="Freeform 31">
              <a:extLst>
                <a:ext uri="{FF2B5EF4-FFF2-40B4-BE49-F238E27FC236}">
                  <a16:creationId xmlns:a16="http://schemas.microsoft.com/office/drawing/2014/main" id="{CB19B347-1146-4EC7-94DC-540DF73F1B57}"/>
                </a:ext>
              </a:extLst>
            </p:cNvPr>
            <p:cNvSpPr>
              <a:spLocks/>
            </p:cNvSpPr>
            <p:nvPr/>
          </p:nvSpPr>
          <p:spPr bwMode="auto">
            <a:xfrm flipH="1">
              <a:off x="7721846" y="225200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36" name="Freeform 32">
              <a:extLst>
                <a:ext uri="{FF2B5EF4-FFF2-40B4-BE49-F238E27FC236}">
                  <a16:creationId xmlns:a16="http://schemas.microsoft.com/office/drawing/2014/main" id="{AB132B5E-B5E6-4128-A9BF-BE52102616DA}"/>
                </a:ext>
              </a:extLst>
            </p:cNvPr>
            <p:cNvSpPr>
              <a:spLocks/>
            </p:cNvSpPr>
            <p:nvPr/>
          </p:nvSpPr>
          <p:spPr bwMode="auto">
            <a:xfrm flipH="1">
              <a:off x="7395705" y="225200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37" name="Freeform 29">
              <a:extLst>
                <a:ext uri="{FF2B5EF4-FFF2-40B4-BE49-F238E27FC236}">
                  <a16:creationId xmlns:a16="http://schemas.microsoft.com/office/drawing/2014/main" id="{9C6A4B57-10C1-48E5-B3C8-811592576820}"/>
                </a:ext>
              </a:extLst>
            </p:cNvPr>
            <p:cNvSpPr>
              <a:spLocks/>
            </p:cNvSpPr>
            <p:nvPr/>
          </p:nvSpPr>
          <p:spPr bwMode="auto">
            <a:xfrm flipH="1">
              <a:off x="6959982"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38" name="Freeform 30">
              <a:extLst>
                <a:ext uri="{FF2B5EF4-FFF2-40B4-BE49-F238E27FC236}">
                  <a16:creationId xmlns:a16="http://schemas.microsoft.com/office/drawing/2014/main" id="{90245AB8-D8C8-4C8F-8D9D-8450BBC52979}"/>
                </a:ext>
              </a:extLst>
            </p:cNvPr>
            <p:cNvSpPr>
              <a:spLocks/>
            </p:cNvSpPr>
            <p:nvPr/>
          </p:nvSpPr>
          <p:spPr bwMode="auto">
            <a:xfrm flipH="1">
              <a:off x="6633842"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39" name="Freeform 31">
              <a:extLst>
                <a:ext uri="{FF2B5EF4-FFF2-40B4-BE49-F238E27FC236}">
                  <a16:creationId xmlns:a16="http://schemas.microsoft.com/office/drawing/2014/main" id="{1F778E81-D780-4588-82A4-116A76B28577}"/>
                </a:ext>
              </a:extLst>
            </p:cNvPr>
            <p:cNvSpPr>
              <a:spLocks/>
            </p:cNvSpPr>
            <p:nvPr/>
          </p:nvSpPr>
          <p:spPr bwMode="auto">
            <a:xfrm flipH="1">
              <a:off x="7067077" y="225200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40" name="Freeform 32">
              <a:extLst>
                <a:ext uri="{FF2B5EF4-FFF2-40B4-BE49-F238E27FC236}">
                  <a16:creationId xmlns:a16="http://schemas.microsoft.com/office/drawing/2014/main" id="{DF3ADE49-1E81-470A-9CE0-DD30FFCF6F6F}"/>
                </a:ext>
              </a:extLst>
            </p:cNvPr>
            <p:cNvSpPr>
              <a:spLocks/>
            </p:cNvSpPr>
            <p:nvPr/>
          </p:nvSpPr>
          <p:spPr bwMode="auto">
            <a:xfrm flipH="1">
              <a:off x="6740936" y="225200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41" name="Freeform 29">
              <a:extLst>
                <a:ext uri="{FF2B5EF4-FFF2-40B4-BE49-F238E27FC236}">
                  <a16:creationId xmlns:a16="http://schemas.microsoft.com/office/drawing/2014/main" id="{F6F9D2CC-0104-403D-9ABE-8FAC4C01FED8}"/>
                </a:ext>
              </a:extLst>
            </p:cNvPr>
            <p:cNvSpPr>
              <a:spLocks/>
            </p:cNvSpPr>
            <p:nvPr/>
          </p:nvSpPr>
          <p:spPr bwMode="auto">
            <a:xfrm flipH="1">
              <a:off x="6305213"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42" name="Freeform 30">
              <a:extLst>
                <a:ext uri="{FF2B5EF4-FFF2-40B4-BE49-F238E27FC236}">
                  <a16:creationId xmlns:a16="http://schemas.microsoft.com/office/drawing/2014/main" id="{979D1D8B-D906-480E-A68A-2F36085C53FD}"/>
                </a:ext>
              </a:extLst>
            </p:cNvPr>
            <p:cNvSpPr>
              <a:spLocks/>
            </p:cNvSpPr>
            <p:nvPr/>
          </p:nvSpPr>
          <p:spPr bwMode="auto">
            <a:xfrm flipH="1">
              <a:off x="5979072"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43" name="Freeform 31">
              <a:extLst>
                <a:ext uri="{FF2B5EF4-FFF2-40B4-BE49-F238E27FC236}">
                  <a16:creationId xmlns:a16="http://schemas.microsoft.com/office/drawing/2014/main" id="{C33B33A1-D0AF-4F66-9071-F0964ECB5237}"/>
                </a:ext>
              </a:extLst>
            </p:cNvPr>
            <p:cNvSpPr>
              <a:spLocks/>
            </p:cNvSpPr>
            <p:nvPr/>
          </p:nvSpPr>
          <p:spPr bwMode="auto">
            <a:xfrm flipH="1">
              <a:off x="6412308" y="225200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44" name="Freeform 32">
              <a:extLst>
                <a:ext uri="{FF2B5EF4-FFF2-40B4-BE49-F238E27FC236}">
                  <a16:creationId xmlns:a16="http://schemas.microsoft.com/office/drawing/2014/main" id="{F5955873-F5FA-4EBC-8E60-75B926B621D1}"/>
                </a:ext>
              </a:extLst>
            </p:cNvPr>
            <p:cNvSpPr>
              <a:spLocks/>
            </p:cNvSpPr>
            <p:nvPr/>
          </p:nvSpPr>
          <p:spPr bwMode="auto">
            <a:xfrm flipH="1">
              <a:off x="6086167" y="225200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45" name="Freeform 587">
              <a:extLst>
                <a:ext uri="{FF2B5EF4-FFF2-40B4-BE49-F238E27FC236}">
                  <a16:creationId xmlns:a16="http://schemas.microsoft.com/office/drawing/2014/main" id="{C4F39140-419D-4139-A000-7BCC360E69BF}"/>
                </a:ext>
              </a:extLst>
            </p:cNvPr>
            <p:cNvSpPr>
              <a:spLocks/>
            </p:cNvSpPr>
            <p:nvPr/>
          </p:nvSpPr>
          <p:spPr bwMode="auto">
            <a:xfrm flipH="1">
              <a:off x="5650445"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46" name="Freeform 588">
              <a:extLst>
                <a:ext uri="{FF2B5EF4-FFF2-40B4-BE49-F238E27FC236}">
                  <a16:creationId xmlns:a16="http://schemas.microsoft.com/office/drawing/2014/main" id="{15CBCD50-9FBC-4B05-BE35-A026686F16AB}"/>
                </a:ext>
              </a:extLst>
            </p:cNvPr>
            <p:cNvSpPr>
              <a:spLocks/>
            </p:cNvSpPr>
            <p:nvPr/>
          </p:nvSpPr>
          <p:spPr bwMode="auto">
            <a:xfrm flipH="1">
              <a:off x="5324303"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47" name="Freeform 589">
              <a:extLst>
                <a:ext uri="{FF2B5EF4-FFF2-40B4-BE49-F238E27FC236}">
                  <a16:creationId xmlns:a16="http://schemas.microsoft.com/office/drawing/2014/main" id="{B6AEF22C-40E9-434E-9AD0-5AEC85543C57}"/>
                </a:ext>
              </a:extLst>
            </p:cNvPr>
            <p:cNvSpPr>
              <a:spLocks/>
            </p:cNvSpPr>
            <p:nvPr/>
          </p:nvSpPr>
          <p:spPr bwMode="auto">
            <a:xfrm flipH="1">
              <a:off x="5757539" y="225200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48" name="Freeform 590">
              <a:extLst>
                <a:ext uri="{FF2B5EF4-FFF2-40B4-BE49-F238E27FC236}">
                  <a16:creationId xmlns:a16="http://schemas.microsoft.com/office/drawing/2014/main" id="{0F205094-1E27-460C-BB2C-F9DBD6884300}"/>
                </a:ext>
              </a:extLst>
            </p:cNvPr>
            <p:cNvSpPr>
              <a:spLocks/>
            </p:cNvSpPr>
            <p:nvPr/>
          </p:nvSpPr>
          <p:spPr bwMode="auto">
            <a:xfrm flipH="1">
              <a:off x="5431399" y="225200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49" name="Freeform 29">
              <a:extLst>
                <a:ext uri="{FF2B5EF4-FFF2-40B4-BE49-F238E27FC236}">
                  <a16:creationId xmlns:a16="http://schemas.microsoft.com/office/drawing/2014/main" id="{97D0200D-3F06-45C8-AFC2-42F18A240EC4}"/>
                </a:ext>
              </a:extLst>
            </p:cNvPr>
            <p:cNvSpPr>
              <a:spLocks/>
            </p:cNvSpPr>
            <p:nvPr/>
          </p:nvSpPr>
          <p:spPr bwMode="auto">
            <a:xfrm flipH="1">
              <a:off x="4995675"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50" name="Freeform 31">
              <a:extLst>
                <a:ext uri="{FF2B5EF4-FFF2-40B4-BE49-F238E27FC236}">
                  <a16:creationId xmlns:a16="http://schemas.microsoft.com/office/drawing/2014/main" id="{DB4992C4-AB4F-4EE6-A461-6FDCB6A0DB03}"/>
                </a:ext>
              </a:extLst>
            </p:cNvPr>
            <p:cNvSpPr>
              <a:spLocks/>
            </p:cNvSpPr>
            <p:nvPr/>
          </p:nvSpPr>
          <p:spPr bwMode="auto">
            <a:xfrm flipH="1">
              <a:off x="5102769" y="225200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89" name="Freeform 29">
              <a:extLst>
                <a:ext uri="{FF2B5EF4-FFF2-40B4-BE49-F238E27FC236}">
                  <a16:creationId xmlns:a16="http://schemas.microsoft.com/office/drawing/2014/main" id="{94ECFFDB-6147-4CAF-B17A-A86057CDED5D}"/>
                </a:ext>
              </a:extLst>
            </p:cNvPr>
            <p:cNvSpPr>
              <a:spLocks/>
            </p:cNvSpPr>
            <p:nvPr/>
          </p:nvSpPr>
          <p:spPr bwMode="auto">
            <a:xfrm flipH="1">
              <a:off x="4667048"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90" name="Freeform 30">
              <a:extLst>
                <a:ext uri="{FF2B5EF4-FFF2-40B4-BE49-F238E27FC236}">
                  <a16:creationId xmlns:a16="http://schemas.microsoft.com/office/drawing/2014/main" id="{C9EA763E-17FA-4882-B97C-B030430622AF}"/>
                </a:ext>
              </a:extLst>
            </p:cNvPr>
            <p:cNvSpPr>
              <a:spLocks/>
            </p:cNvSpPr>
            <p:nvPr/>
          </p:nvSpPr>
          <p:spPr bwMode="auto">
            <a:xfrm flipH="1">
              <a:off x="4340907"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91" name="Freeform 31">
              <a:extLst>
                <a:ext uri="{FF2B5EF4-FFF2-40B4-BE49-F238E27FC236}">
                  <a16:creationId xmlns:a16="http://schemas.microsoft.com/office/drawing/2014/main" id="{058B2F3F-4B1E-4A7B-87C7-18F9FB1FE538}"/>
                </a:ext>
              </a:extLst>
            </p:cNvPr>
            <p:cNvSpPr>
              <a:spLocks/>
            </p:cNvSpPr>
            <p:nvPr/>
          </p:nvSpPr>
          <p:spPr bwMode="auto">
            <a:xfrm flipH="1">
              <a:off x="4774142" y="2252007"/>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92" name="Freeform 32">
              <a:extLst>
                <a:ext uri="{FF2B5EF4-FFF2-40B4-BE49-F238E27FC236}">
                  <a16:creationId xmlns:a16="http://schemas.microsoft.com/office/drawing/2014/main" id="{8691A76A-85E2-4A5F-BC18-3E4285958F6A}"/>
                </a:ext>
              </a:extLst>
            </p:cNvPr>
            <p:cNvSpPr>
              <a:spLocks/>
            </p:cNvSpPr>
            <p:nvPr/>
          </p:nvSpPr>
          <p:spPr bwMode="auto">
            <a:xfrm flipH="1">
              <a:off x="4448001" y="2252007"/>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93" name="Freeform 29">
              <a:extLst>
                <a:ext uri="{FF2B5EF4-FFF2-40B4-BE49-F238E27FC236}">
                  <a16:creationId xmlns:a16="http://schemas.microsoft.com/office/drawing/2014/main" id="{CB523568-76FF-4073-99A2-D78D676CA835}"/>
                </a:ext>
              </a:extLst>
            </p:cNvPr>
            <p:cNvSpPr>
              <a:spLocks/>
            </p:cNvSpPr>
            <p:nvPr/>
          </p:nvSpPr>
          <p:spPr bwMode="auto">
            <a:xfrm flipH="1">
              <a:off x="4012278"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94" name="Freeform 30">
              <a:extLst>
                <a:ext uri="{FF2B5EF4-FFF2-40B4-BE49-F238E27FC236}">
                  <a16:creationId xmlns:a16="http://schemas.microsoft.com/office/drawing/2014/main" id="{A8F99454-55AE-431A-A3C5-C47DA7483ADD}"/>
                </a:ext>
              </a:extLst>
            </p:cNvPr>
            <p:cNvSpPr>
              <a:spLocks/>
            </p:cNvSpPr>
            <p:nvPr/>
          </p:nvSpPr>
          <p:spPr bwMode="auto">
            <a:xfrm flipH="1">
              <a:off x="3686138"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95" name="Freeform 31">
              <a:extLst>
                <a:ext uri="{FF2B5EF4-FFF2-40B4-BE49-F238E27FC236}">
                  <a16:creationId xmlns:a16="http://schemas.microsoft.com/office/drawing/2014/main" id="{8F0FDA01-8DAA-4CD0-80A6-E8D3A81432DE}"/>
                </a:ext>
              </a:extLst>
            </p:cNvPr>
            <p:cNvSpPr>
              <a:spLocks/>
            </p:cNvSpPr>
            <p:nvPr/>
          </p:nvSpPr>
          <p:spPr bwMode="auto">
            <a:xfrm flipH="1">
              <a:off x="4119373" y="2252007"/>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96" name="Freeform 32">
              <a:extLst>
                <a:ext uri="{FF2B5EF4-FFF2-40B4-BE49-F238E27FC236}">
                  <a16:creationId xmlns:a16="http://schemas.microsoft.com/office/drawing/2014/main" id="{9CEF7F35-A1B1-43F3-8A04-5E72C03686A7}"/>
                </a:ext>
              </a:extLst>
            </p:cNvPr>
            <p:cNvSpPr>
              <a:spLocks/>
            </p:cNvSpPr>
            <p:nvPr/>
          </p:nvSpPr>
          <p:spPr bwMode="auto">
            <a:xfrm flipH="1">
              <a:off x="3793231" y="2252007"/>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97" name="Freeform 29">
              <a:extLst>
                <a:ext uri="{FF2B5EF4-FFF2-40B4-BE49-F238E27FC236}">
                  <a16:creationId xmlns:a16="http://schemas.microsoft.com/office/drawing/2014/main" id="{D13E7C3E-E4C8-429D-922F-192978A009CF}"/>
                </a:ext>
              </a:extLst>
            </p:cNvPr>
            <p:cNvSpPr>
              <a:spLocks/>
            </p:cNvSpPr>
            <p:nvPr/>
          </p:nvSpPr>
          <p:spPr bwMode="auto">
            <a:xfrm flipH="1">
              <a:off x="3357510"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98" name="Freeform 30">
              <a:extLst>
                <a:ext uri="{FF2B5EF4-FFF2-40B4-BE49-F238E27FC236}">
                  <a16:creationId xmlns:a16="http://schemas.microsoft.com/office/drawing/2014/main" id="{E0E374F6-FF36-4B21-84DB-AFE073667AD7}"/>
                </a:ext>
              </a:extLst>
            </p:cNvPr>
            <p:cNvSpPr>
              <a:spLocks/>
            </p:cNvSpPr>
            <p:nvPr/>
          </p:nvSpPr>
          <p:spPr bwMode="auto">
            <a:xfrm flipH="1">
              <a:off x="3031369"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99" name="Freeform 31">
              <a:extLst>
                <a:ext uri="{FF2B5EF4-FFF2-40B4-BE49-F238E27FC236}">
                  <a16:creationId xmlns:a16="http://schemas.microsoft.com/office/drawing/2014/main" id="{8C22C2CF-C025-4B53-8DD9-CD692B1302C1}"/>
                </a:ext>
              </a:extLst>
            </p:cNvPr>
            <p:cNvSpPr>
              <a:spLocks/>
            </p:cNvSpPr>
            <p:nvPr/>
          </p:nvSpPr>
          <p:spPr bwMode="auto">
            <a:xfrm flipH="1">
              <a:off x="3464604" y="2252007"/>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00" name="Freeform 32">
              <a:extLst>
                <a:ext uri="{FF2B5EF4-FFF2-40B4-BE49-F238E27FC236}">
                  <a16:creationId xmlns:a16="http://schemas.microsoft.com/office/drawing/2014/main" id="{1D453FBC-0C7C-4A0B-91D6-4D374DDEB47E}"/>
                </a:ext>
              </a:extLst>
            </p:cNvPr>
            <p:cNvSpPr>
              <a:spLocks/>
            </p:cNvSpPr>
            <p:nvPr/>
          </p:nvSpPr>
          <p:spPr bwMode="auto">
            <a:xfrm flipH="1">
              <a:off x="3138464" y="2252007"/>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01" name="Freeform 29">
              <a:extLst>
                <a:ext uri="{FF2B5EF4-FFF2-40B4-BE49-F238E27FC236}">
                  <a16:creationId xmlns:a16="http://schemas.microsoft.com/office/drawing/2014/main" id="{8F950A3A-5B59-48B9-8724-5E2485738B18}"/>
                </a:ext>
              </a:extLst>
            </p:cNvPr>
            <p:cNvSpPr>
              <a:spLocks/>
            </p:cNvSpPr>
            <p:nvPr/>
          </p:nvSpPr>
          <p:spPr bwMode="auto">
            <a:xfrm flipH="1">
              <a:off x="2702740"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02" name="Freeform 30">
              <a:extLst>
                <a:ext uri="{FF2B5EF4-FFF2-40B4-BE49-F238E27FC236}">
                  <a16:creationId xmlns:a16="http://schemas.microsoft.com/office/drawing/2014/main" id="{06287C92-C071-4E52-8008-C5A16C0A6C11}"/>
                </a:ext>
              </a:extLst>
            </p:cNvPr>
            <p:cNvSpPr>
              <a:spLocks/>
            </p:cNvSpPr>
            <p:nvPr/>
          </p:nvSpPr>
          <p:spPr bwMode="auto">
            <a:xfrm flipH="1">
              <a:off x="2376599"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03" name="Freeform 31">
              <a:extLst>
                <a:ext uri="{FF2B5EF4-FFF2-40B4-BE49-F238E27FC236}">
                  <a16:creationId xmlns:a16="http://schemas.microsoft.com/office/drawing/2014/main" id="{F259D4AF-67CD-40FD-BFDD-834B59513786}"/>
                </a:ext>
              </a:extLst>
            </p:cNvPr>
            <p:cNvSpPr>
              <a:spLocks/>
            </p:cNvSpPr>
            <p:nvPr/>
          </p:nvSpPr>
          <p:spPr bwMode="auto">
            <a:xfrm flipH="1">
              <a:off x="2809836" y="2252007"/>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04" name="Freeform 32">
              <a:extLst>
                <a:ext uri="{FF2B5EF4-FFF2-40B4-BE49-F238E27FC236}">
                  <a16:creationId xmlns:a16="http://schemas.microsoft.com/office/drawing/2014/main" id="{A1242AF8-F250-4088-A15B-8F269BB4D5BF}"/>
                </a:ext>
              </a:extLst>
            </p:cNvPr>
            <p:cNvSpPr>
              <a:spLocks/>
            </p:cNvSpPr>
            <p:nvPr/>
          </p:nvSpPr>
          <p:spPr bwMode="auto">
            <a:xfrm flipH="1">
              <a:off x="2483694" y="2252007"/>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05" name="Freeform 447">
              <a:extLst>
                <a:ext uri="{FF2B5EF4-FFF2-40B4-BE49-F238E27FC236}">
                  <a16:creationId xmlns:a16="http://schemas.microsoft.com/office/drawing/2014/main" id="{EF327593-8E3D-4561-BFBC-581F498E34C9}"/>
                </a:ext>
              </a:extLst>
            </p:cNvPr>
            <p:cNvSpPr>
              <a:spLocks/>
            </p:cNvSpPr>
            <p:nvPr/>
          </p:nvSpPr>
          <p:spPr bwMode="auto">
            <a:xfrm flipH="1">
              <a:off x="2047972"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06" name="Freeform 448">
              <a:extLst>
                <a:ext uri="{FF2B5EF4-FFF2-40B4-BE49-F238E27FC236}">
                  <a16:creationId xmlns:a16="http://schemas.microsoft.com/office/drawing/2014/main" id="{69190830-FE3A-48D0-9715-89622CBD0C49}"/>
                </a:ext>
              </a:extLst>
            </p:cNvPr>
            <p:cNvSpPr>
              <a:spLocks/>
            </p:cNvSpPr>
            <p:nvPr/>
          </p:nvSpPr>
          <p:spPr bwMode="auto">
            <a:xfrm flipH="1">
              <a:off x="1721830"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07" name="Freeform 449">
              <a:extLst>
                <a:ext uri="{FF2B5EF4-FFF2-40B4-BE49-F238E27FC236}">
                  <a16:creationId xmlns:a16="http://schemas.microsoft.com/office/drawing/2014/main" id="{1BEF2E53-1E1E-48BB-8744-C68CCA2EA8F5}"/>
                </a:ext>
              </a:extLst>
            </p:cNvPr>
            <p:cNvSpPr>
              <a:spLocks/>
            </p:cNvSpPr>
            <p:nvPr/>
          </p:nvSpPr>
          <p:spPr bwMode="auto">
            <a:xfrm flipH="1">
              <a:off x="2155066" y="2252007"/>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08" name="Freeform 450">
              <a:extLst>
                <a:ext uri="{FF2B5EF4-FFF2-40B4-BE49-F238E27FC236}">
                  <a16:creationId xmlns:a16="http://schemas.microsoft.com/office/drawing/2014/main" id="{9B292CAB-0FE5-4528-BCCC-C15FCFD3D985}"/>
                </a:ext>
              </a:extLst>
            </p:cNvPr>
            <p:cNvSpPr>
              <a:spLocks/>
            </p:cNvSpPr>
            <p:nvPr/>
          </p:nvSpPr>
          <p:spPr bwMode="auto">
            <a:xfrm flipH="1">
              <a:off x="1828926" y="2252007"/>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09" name="Freeform 29">
              <a:extLst>
                <a:ext uri="{FF2B5EF4-FFF2-40B4-BE49-F238E27FC236}">
                  <a16:creationId xmlns:a16="http://schemas.microsoft.com/office/drawing/2014/main" id="{3484EF0C-EC7E-4422-BF44-3C8EFA75DA3D}"/>
                </a:ext>
              </a:extLst>
            </p:cNvPr>
            <p:cNvSpPr>
              <a:spLocks/>
            </p:cNvSpPr>
            <p:nvPr/>
          </p:nvSpPr>
          <p:spPr bwMode="auto">
            <a:xfrm flipH="1">
              <a:off x="1393203"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10" name="Freeform 31">
              <a:extLst>
                <a:ext uri="{FF2B5EF4-FFF2-40B4-BE49-F238E27FC236}">
                  <a16:creationId xmlns:a16="http://schemas.microsoft.com/office/drawing/2014/main" id="{6CA7C5FB-4991-4DAD-BB72-A31DD8F8B413}"/>
                </a:ext>
              </a:extLst>
            </p:cNvPr>
            <p:cNvSpPr>
              <a:spLocks/>
            </p:cNvSpPr>
            <p:nvPr/>
          </p:nvSpPr>
          <p:spPr bwMode="auto">
            <a:xfrm flipH="1">
              <a:off x="1500297" y="2252007"/>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11" name="Freeform 29">
              <a:extLst>
                <a:ext uri="{FF2B5EF4-FFF2-40B4-BE49-F238E27FC236}">
                  <a16:creationId xmlns:a16="http://schemas.microsoft.com/office/drawing/2014/main" id="{71EAC17D-AC60-48CB-B898-538DC14BB442}"/>
                </a:ext>
              </a:extLst>
            </p:cNvPr>
            <p:cNvSpPr>
              <a:spLocks/>
            </p:cNvSpPr>
            <p:nvPr/>
          </p:nvSpPr>
          <p:spPr bwMode="auto">
            <a:xfrm flipH="1">
              <a:off x="1064575"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12" name="Freeform 30">
              <a:extLst>
                <a:ext uri="{FF2B5EF4-FFF2-40B4-BE49-F238E27FC236}">
                  <a16:creationId xmlns:a16="http://schemas.microsoft.com/office/drawing/2014/main" id="{51E05D79-CFDA-4A7B-BD87-3B4ACEBEB9CA}"/>
                </a:ext>
              </a:extLst>
            </p:cNvPr>
            <p:cNvSpPr>
              <a:spLocks/>
            </p:cNvSpPr>
            <p:nvPr/>
          </p:nvSpPr>
          <p:spPr bwMode="auto">
            <a:xfrm flipH="1">
              <a:off x="738433"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13" name="Freeform 31">
              <a:extLst>
                <a:ext uri="{FF2B5EF4-FFF2-40B4-BE49-F238E27FC236}">
                  <a16:creationId xmlns:a16="http://schemas.microsoft.com/office/drawing/2014/main" id="{776AEBED-0BC1-433E-8F7E-A73839428630}"/>
                </a:ext>
              </a:extLst>
            </p:cNvPr>
            <p:cNvSpPr>
              <a:spLocks/>
            </p:cNvSpPr>
            <p:nvPr/>
          </p:nvSpPr>
          <p:spPr bwMode="auto">
            <a:xfrm flipH="1">
              <a:off x="1171668" y="2252007"/>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14" name="Freeform 32">
              <a:extLst>
                <a:ext uri="{FF2B5EF4-FFF2-40B4-BE49-F238E27FC236}">
                  <a16:creationId xmlns:a16="http://schemas.microsoft.com/office/drawing/2014/main" id="{6848562B-16FD-47CF-A3A0-438E48D637FB}"/>
                </a:ext>
              </a:extLst>
            </p:cNvPr>
            <p:cNvSpPr>
              <a:spLocks/>
            </p:cNvSpPr>
            <p:nvPr/>
          </p:nvSpPr>
          <p:spPr bwMode="auto">
            <a:xfrm flipH="1">
              <a:off x="845528" y="2252007"/>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15" name="Freeform 29">
              <a:extLst>
                <a:ext uri="{FF2B5EF4-FFF2-40B4-BE49-F238E27FC236}">
                  <a16:creationId xmlns:a16="http://schemas.microsoft.com/office/drawing/2014/main" id="{AF2205AF-95CE-422F-8277-283A57842227}"/>
                </a:ext>
              </a:extLst>
            </p:cNvPr>
            <p:cNvSpPr>
              <a:spLocks/>
            </p:cNvSpPr>
            <p:nvPr/>
          </p:nvSpPr>
          <p:spPr bwMode="auto">
            <a:xfrm flipH="1">
              <a:off x="409805"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16" name="Freeform 30">
              <a:extLst>
                <a:ext uri="{FF2B5EF4-FFF2-40B4-BE49-F238E27FC236}">
                  <a16:creationId xmlns:a16="http://schemas.microsoft.com/office/drawing/2014/main" id="{737A3A5E-14AF-4D90-A13F-15C858F95246}"/>
                </a:ext>
              </a:extLst>
            </p:cNvPr>
            <p:cNvSpPr>
              <a:spLocks/>
            </p:cNvSpPr>
            <p:nvPr/>
          </p:nvSpPr>
          <p:spPr bwMode="auto">
            <a:xfrm flipH="1">
              <a:off x="83664" y="225573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17" name="Freeform 31">
              <a:extLst>
                <a:ext uri="{FF2B5EF4-FFF2-40B4-BE49-F238E27FC236}">
                  <a16:creationId xmlns:a16="http://schemas.microsoft.com/office/drawing/2014/main" id="{D4789729-3BCE-4B1D-ACB7-C6E0F0F43838}"/>
                </a:ext>
              </a:extLst>
            </p:cNvPr>
            <p:cNvSpPr>
              <a:spLocks/>
            </p:cNvSpPr>
            <p:nvPr/>
          </p:nvSpPr>
          <p:spPr bwMode="auto">
            <a:xfrm flipH="1">
              <a:off x="516899" y="2252007"/>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318" name="Freeform 32">
              <a:extLst>
                <a:ext uri="{FF2B5EF4-FFF2-40B4-BE49-F238E27FC236}">
                  <a16:creationId xmlns:a16="http://schemas.microsoft.com/office/drawing/2014/main" id="{BDC3E4DE-455B-44F9-8756-E2D3F04A6D93}"/>
                </a:ext>
              </a:extLst>
            </p:cNvPr>
            <p:cNvSpPr>
              <a:spLocks/>
            </p:cNvSpPr>
            <p:nvPr/>
          </p:nvSpPr>
          <p:spPr bwMode="auto">
            <a:xfrm flipH="1">
              <a:off x="190758" y="2252007"/>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798" name="Group 1797">
            <a:extLst>
              <a:ext uri="{FF2B5EF4-FFF2-40B4-BE49-F238E27FC236}">
                <a16:creationId xmlns:a16="http://schemas.microsoft.com/office/drawing/2014/main" id="{5F02200C-C22A-4A75-B14B-3B600A54815C}"/>
              </a:ext>
            </a:extLst>
          </p:cNvPr>
          <p:cNvGrpSpPr/>
          <p:nvPr userDrawn="1"/>
        </p:nvGrpSpPr>
        <p:grpSpPr>
          <a:xfrm>
            <a:off x="62748" y="689204"/>
            <a:ext cx="9007397" cy="132478"/>
            <a:chOff x="83663" y="795844"/>
            <a:chExt cx="12009863" cy="176637"/>
          </a:xfrm>
        </p:grpSpPr>
        <p:sp>
          <p:nvSpPr>
            <p:cNvPr id="543" name="Freeform 29">
              <a:extLst>
                <a:ext uri="{FF2B5EF4-FFF2-40B4-BE49-F238E27FC236}">
                  <a16:creationId xmlns:a16="http://schemas.microsoft.com/office/drawing/2014/main" id="{6848065B-1377-4A23-8465-C03CED970868}"/>
                </a:ext>
              </a:extLst>
            </p:cNvPr>
            <p:cNvSpPr>
              <a:spLocks/>
            </p:cNvSpPr>
            <p:nvPr/>
          </p:nvSpPr>
          <p:spPr bwMode="auto">
            <a:xfrm>
              <a:off x="305196"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44" name="Freeform 30">
              <a:extLst>
                <a:ext uri="{FF2B5EF4-FFF2-40B4-BE49-F238E27FC236}">
                  <a16:creationId xmlns:a16="http://schemas.microsoft.com/office/drawing/2014/main" id="{5FC7E91F-C2CD-4879-9041-52792503E21E}"/>
                </a:ext>
              </a:extLst>
            </p:cNvPr>
            <p:cNvSpPr>
              <a:spLocks/>
            </p:cNvSpPr>
            <p:nvPr/>
          </p:nvSpPr>
          <p:spPr bwMode="auto">
            <a:xfrm>
              <a:off x="631337"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45" name="Freeform 31">
              <a:extLst>
                <a:ext uri="{FF2B5EF4-FFF2-40B4-BE49-F238E27FC236}">
                  <a16:creationId xmlns:a16="http://schemas.microsoft.com/office/drawing/2014/main" id="{48D46C1F-B0AB-48F1-97F5-F23DA11348AF}"/>
                </a:ext>
              </a:extLst>
            </p:cNvPr>
            <p:cNvSpPr>
              <a:spLocks/>
            </p:cNvSpPr>
            <p:nvPr/>
          </p:nvSpPr>
          <p:spPr bwMode="auto">
            <a:xfrm>
              <a:off x="83663" y="79584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46" name="Freeform 32">
              <a:extLst>
                <a:ext uri="{FF2B5EF4-FFF2-40B4-BE49-F238E27FC236}">
                  <a16:creationId xmlns:a16="http://schemas.microsoft.com/office/drawing/2014/main" id="{A570722E-36D8-4DE7-99C6-793A112D85B9}"/>
                </a:ext>
              </a:extLst>
            </p:cNvPr>
            <p:cNvSpPr>
              <a:spLocks/>
            </p:cNvSpPr>
            <p:nvPr/>
          </p:nvSpPr>
          <p:spPr bwMode="auto">
            <a:xfrm>
              <a:off x="412290" y="79584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47" name="Freeform 29">
              <a:extLst>
                <a:ext uri="{FF2B5EF4-FFF2-40B4-BE49-F238E27FC236}">
                  <a16:creationId xmlns:a16="http://schemas.microsoft.com/office/drawing/2014/main" id="{FA7A1E9E-6726-421A-A64F-6DB8A7D1426B}"/>
                </a:ext>
              </a:extLst>
            </p:cNvPr>
            <p:cNvSpPr>
              <a:spLocks/>
            </p:cNvSpPr>
            <p:nvPr/>
          </p:nvSpPr>
          <p:spPr bwMode="auto">
            <a:xfrm>
              <a:off x="959966"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48" name="Freeform 30">
              <a:extLst>
                <a:ext uri="{FF2B5EF4-FFF2-40B4-BE49-F238E27FC236}">
                  <a16:creationId xmlns:a16="http://schemas.microsoft.com/office/drawing/2014/main" id="{E98FE030-8CD4-40ED-8497-2D1A677F61CF}"/>
                </a:ext>
              </a:extLst>
            </p:cNvPr>
            <p:cNvSpPr>
              <a:spLocks/>
            </p:cNvSpPr>
            <p:nvPr/>
          </p:nvSpPr>
          <p:spPr bwMode="auto">
            <a:xfrm>
              <a:off x="1286106"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49" name="Freeform 31">
              <a:extLst>
                <a:ext uri="{FF2B5EF4-FFF2-40B4-BE49-F238E27FC236}">
                  <a16:creationId xmlns:a16="http://schemas.microsoft.com/office/drawing/2014/main" id="{F732A4A6-A4DB-4DB5-9C07-855566567D1D}"/>
                </a:ext>
              </a:extLst>
            </p:cNvPr>
            <p:cNvSpPr>
              <a:spLocks/>
            </p:cNvSpPr>
            <p:nvPr/>
          </p:nvSpPr>
          <p:spPr bwMode="auto">
            <a:xfrm>
              <a:off x="738432" y="79584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50" name="Freeform 32">
              <a:extLst>
                <a:ext uri="{FF2B5EF4-FFF2-40B4-BE49-F238E27FC236}">
                  <a16:creationId xmlns:a16="http://schemas.microsoft.com/office/drawing/2014/main" id="{653D0EB4-D0DE-4CEE-AAAC-1DD6D85E8A7E}"/>
                </a:ext>
              </a:extLst>
            </p:cNvPr>
            <p:cNvSpPr>
              <a:spLocks/>
            </p:cNvSpPr>
            <p:nvPr/>
          </p:nvSpPr>
          <p:spPr bwMode="auto">
            <a:xfrm>
              <a:off x="1067060" y="79584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51" name="Freeform 29">
              <a:extLst>
                <a:ext uri="{FF2B5EF4-FFF2-40B4-BE49-F238E27FC236}">
                  <a16:creationId xmlns:a16="http://schemas.microsoft.com/office/drawing/2014/main" id="{9DEBC409-18DD-4BBD-8159-B2736BC849BD}"/>
                </a:ext>
              </a:extLst>
            </p:cNvPr>
            <p:cNvSpPr>
              <a:spLocks/>
            </p:cNvSpPr>
            <p:nvPr/>
          </p:nvSpPr>
          <p:spPr bwMode="auto">
            <a:xfrm>
              <a:off x="1614734"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52" name="Freeform 30">
              <a:extLst>
                <a:ext uri="{FF2B5EF4-FFF2-40B4-BE49-F238E27FC236}">
                  <a16:creationId xmlns:a16="http://schemas.microsoft.com/office/drawing/2014/main" id="{C1FA6741-C9AE-4D5E-B0D3-214C3A01989D}"/>
                </a:ext>
              </a:extLst>
            </p:cNvPr>
            <p:cNvSpPr>
              <a:spLocks/>
            </p:cNvSpPr>
            <p:nvPr/>
          </p:nvSpPr>
          <p:spPr bwMode="auto">
            <a:xfrm>
              <a:off x="1940875"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53" name="Freeform 31">
              <a:extLst>
                <a:ext uri="{FF2B5EF4-FFF2-40B4-BE49-F238E27FC236}">
                  <a16:creationId xmlns:a16="http://schemas.microsoft.com/office/drawing/2014/main" id="{D4EFDCE7-A1F5-47A4-88FB-1F920149E56C}"/>
                </a:ext>
              </a:extLst>
            </p:cNvPr>
            <p:cNvSpPr>
              <a:spLocks/>
            </p:cNvSpPr>
            <p:nvPr/>
          </p:nvSpPr>
          <p:spPr bwMode="auto">
            <a:xfrm>
              <a:off x="1393201" y="79584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54" name="Freeform 32">
              <a:extLst>
                <a:ext uri="{FF2B5EF4-FFF2-40B4-BE49-F238E27FC236}">
                  <a16:creationId xmlns:a16="http://schemas.microsoft.com/office/drawing/2014/main" id="{F90D7821-4C40-4FB5-AB2E-1B5DB393FCE2}"/>
                </a:ext>
              </a:extLst>
            </p:cNvPr>
            <p:cNvSpPr>
              <a:spLocks/>
            </p:cNvSpPr>
            <p:nvPr/>
          </p:nvSpPr>
          <p:spPr bwMode="auto">
            <a:xfrm>
              <a:off x="1721829" y="79584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55" name="Freeform 29">
              <a:extLst>
                <a:ext uri="{FF2B5EF4-FFF2-40B4-BE49-F238E27FC236}">
                  <a16:creationId xmlns:a16="http://schemas.microsoft.com/office/drawing/2014/main" id="{B154F13F-C320-452A-8B9C-56F572730A57}"/>
                </a:ext>
              </a:extLst>
            </p:cNvPr>
            <p:cNvSpPr>
              <a:spLocks/>
            </p:cNvSpPr>
            <p:nvPr/>
          </p:nvSpPr>
          <p:spPr bwMode="auto">
            <a:xfrm>
              <a:off x="2269503"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56" name="Freeform 30">
              <a:extLst>
                <a:ext uri="{FF2B5EF4-FFF2-40B4-BE49-F238E27FC236}">
                  <a16:creationId xmlns:a16="http://schemas.microsoft.com/office/drawing/2014/main" id="{DF2F6850-9CF8-4F0A-A390-57B080FB2D9D}"/>
                </a:ext>
              </a:extLst>
            </p:cNvPr>
            <p:cNvSpPr>
              <a:spLocks/>
            </p:cNvSpPr>
            <p:nvPr/>
          </p:nvSpPr>
          <p:spPr bwMode="auto">
            <a:xfrm>
              <a:off x="2595644"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57" name="Freeform 31">
              <a:extLst>
                <a:ext uri="{FF2B5EF4-FFF2-40B4-BE49-F238E27FC236}">
                  <a16:creationId xmlns:a16="http://schemas.microsoft.com/office/drawing/2014/main" id="{32B42DA3-F9EF-4D3F-AA6F-07CC8737691B}"/>
                </a:ext>
              </a:extLst>
            </p:cNvPr>
            <p:cNvSpPr>
              <a:spLocks/>
            </p:cNvSpPr>
            <p:nvPr/>
          </p:nvSpPr>
          <p:spPr bwMode="auto">
            <a:xfrm>
              <a:off x="2047969" y="79584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58" name="Freeform 32">
              <a:extLst>
                <a:ext uri="{FF2B5EF4-FFF2-40B4-BE49-F238E27FC236}">
                  <a16:creationId xmlns:a16="http://schemas.microsoft.com/office/drawing/2014/main" id="{D4090B04-88A6-4201-8717-68D0A8FC2816}"/>
                </a:ext>
              </a:extLst>
            </p:cNvPr>
            <p:cNvSpPr>
              <a:spLocks/>
            </p:cNvSpPr>
            <p:nvPr/>
          </p:nvSpPr>
          <p:spPr bwMode="auto">
            <a:xfrm>
              <a:off x="2376598" y="79584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59" name="Freeform 477">
              <a:extLst>
                <a:ext uri="{FF2B5EF4-FFF2-40B4-BE49-F238E27FC236}">
                  <a16:creationId xmlns:a16="http://schemas.microsoft.com/office/drawing/2014/main" id="{EE5BDC09-C71F-4891-B663-0BB915350AF5}"/>
                </a:ext>
              </a:extLst>
            </p:cNvPr>
            <p:cNvSpPr>
              <a:spLocks/>
            </p:cNvSpPr>
            <p:nvPr/>
          </p:nvSpPr>
          <p:spPr bwMode="auto">
            <a:xfrm>
              <a:off x="2924272"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60" name="Freeform 478">
              <a:extLst>
                <a:ext uri="{FF2B5EF4-FFF2-40B4-BE49-F238E27FC236}">
                  <a16:creationId xmlns:a16="http://schemas.microsoft.com/office/drawing/2014/main" id="{FF3FEFCC-6161-4383-9A8E-86D88406887E}"/>
                </a:ext>
              </a:extLst>
            </p:cNvPr>
            <p:cNvSpPr>
              <a:spLocks/>
            </p:cNvSpPr>
            <p:nvPr/>
          </p:nvSpPr>
          <p:spPr bwMode="auto">
            <a:xfrm>
              <a:off x="3250413"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61" name="Freeform 479">
              <a:extLst>
                <a:ext uri="{FF2B5EF4-FFF2-40B4-BE49-F238E27FC236}">
                  <a16:creationId xmlns:a16="http://schemas.microsoft.com/office/drawing/2014/main" id="{120C69E0-06DB-41BB-9B9A-F5319301CE19}"/>
                </a:ext>
              </a:extLst>
            </p:cNvPr>
            <p:cNvSpPr>
              <a:spLocks/>
            </p:cNvSpPr>
            <p:nvPr/>
          </p:nvSpPr>
          <p:spPr bwMode="auto">
            <a:xfrm>
              <a:off x="2702739" y="79584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62" name="Freeform 480">
              <a:extLst>
                <a:ext uri="{FF2B5EF4-FFF2-40B4-BE49-F238E27FC236}">
                  <a16:creationId xmlns:a16="http://schemas.microsoft.com/office/drawing/2014/main" id="{3D13074E-4582-46CD-96C9-9CE6E75BDDFC}"/>
                </a:ext>
              </a:extLst>
            </p:cNvPr>
            <p:cNvSpPr>
              <a:spLocks/>
            </p:cNvSpPr>
            <p:nvPr/>
          </p:nvSpPr>
          <p:spPr bwMode="auto">
            <a:xfrm>
              <a:off x="3031366" y="79584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63" name="Freeform 29">
              <a:extLst>
                <a:ext uri="{FF2B5EF4-FFF2-40B4-BE49-F238E27FC236}">
                  <a16:creationId xmlns:a16="http://schemas.microsoft.com/office/drawing/2014/main" id="{6FFA26B9-D9F0-4D99-A70C-555B908F413B}"/>
                </a:ext>
              </a:extLst>
            </p:cNvPr>
            <p:cNvSpPr>
              <a:spLocks/>
            </p:cNvSpPr>
            <p:nvPr/>
          </p:nvSpPr>
          <p:spPr bwMode="auto">
            <a:xfrm>
              <a:off x="3579042"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64" name="Freeform 31">
              <a:extLst>
                <a:ext uri="{FF2B5EF4-FFF2-40B4-BE49-F238E27FC236}">
                  <a16:creationId xmlns:a16="http://schemas.microsoft.com/office/drawing/2014/main" id="{6F280A6F-F67F-4DE7-8050-B8F2E2AE26D2}"/>
                </a:ext>
              </a:extLst>
            </p:cNvPr>
            <p:cNvSpPr>
              <a:spLocks/>
            </p:cNvSpPr>
            <p:nvPr/>
          </p:nvSpPr>
          <p:spPr bwMode="auto">
            <a:xfrm>
              <a:off x="3357508" y="79584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65" name="Freeform 29">
              <a:extLst>
                <a:ext uri="{FF2B5EF4-FFF2-40B4-BE49-F238E27FC236}">
                  <a16:creationId xmlns:a16="http://schemas.microsoft.com/office/drawing/2014/main" id="{C8E90094-69DE-4651-9545-A71340266DE0}"/>
                </a:ext>
              </a:extLst>
            </p:cNvPr>
            <p:cNvSpPr>
              <a:spLocks/>
            </p:cNvSpPr>
            <p:nvPr/>
          </p:nvSpPr>
          <p:spPr bwMode="auto">
            <a:xfrm>
              <a:off x="3907670"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66" name="Freeform 30">
              <a:extLst>
                <a:ext uri="{FF2B5EF4-FFF2-40B4-BE49-F238E27FC236}">
                  <a16:creationId xmlns:a16="http://schemas.microsoft.com/office/drawing/2014/main" id="{830570CB-E4A4-4603-B75E-205A81F40FE6}"/>
                </a:ext>
              </a:extLst>
            </p:cNvPr>
            <p:cNvSpPr>
              <a:spLocks/>
            </p:cNvSpPr>
            <p:nvPr/>
          </p:nvSpPr>
          <p:spPr bwMode="auto">
            <a:xfrm>
              <a:off x="4233811"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67" name="Freeform 31">
              <a:extLst>
                <a:ext uri="{FF2B5EF4-FFF2-40B4-BE49-F238E27FC236}">
                  <a16:creationId xmlns:a16="http://schemas.microsoft.com/office/drawing/2014/main" id="{BDC7470C-762D-4D12-AE23-6BD7A63DCF70}"/>
                </a:ext>
              </a:extLst>
            </p:cNvPr>
            <p:cNvSpPr>
              <a:spLocks/>
            </p:cNvSpPr>
            <p:nvPr/>
          </p:nvSpPr>
          <p:spPr bwMode="auto">
            <a:xfrm>
              <a:off x="3686136" y="79584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68" name="Freeform 32">
              <a:extLst>
                <a:ext uri="{FF2B5EF4-FFF2-40B4-BE49-F238E27FC236}">
                  <a16:creationId xmlns:a16="http://schemas.microsoft.com/office/drawing/2014/main" id="{5EB80833-126E-4ADE-8495-0389BC2E6985}"/>
                </a:ext>
              </a:extLst>
            </p:cNvPr>
            <p:cNvSpPr>
              <a:spLocks/>
            </p:cNvSpPr>
            <p:nvPr/>
          </p:nvSpPr>
          <p:spPr bwMode="auto">
            <a:xfrm>
              <a:off x="4014764" y="79584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69" name="Freeform 29">
              <a:extLst>
                <a:ext uri="{FF2B5EF4-FFF2-40B4-BE49-F238E27FC236}">
                  <a16:creationId xmlns:a16="http://schemas.microsoft.com/office/drawing/2014/main" id="{5DF22FA4-E31F-46C8-AE8E-92FDD8F80341}"/>
                </a:ext>
              </a:extLst>
            </p:cNvPr>
            <p:cNvSpPr>
              <a:spLocks/>
            </p:cNvSpPr>
            <p:nvPr/>
          </p:nvSpPr>
          <p:spPr bwMode="auto">
            <a:xfrm>
              <a:off x="4562439"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70" name="Freeform 30">
              <a:extLst>
                <a:ext uri="{FF2B5EF4-FFF2-40B4-BE49-F238E27FC236}">
                  <a16:creationId xmlns:a16="http://schemas.microsoft.com/office/drawing/2014/main" id="{E29D7A71-2F96-40DD-AD08-E7D5B8E63FF8}"/>
                </a:ext>
              </a:extLst>
            </p:cNvPr>
            <p:cNvSpPr>
              <a:spLocks/>
            </p:cNvSpPr>
            <p:nvPr/>
          </p:nvSpPr>
          <p:spPr bwMode="auto">
            <a:xfrm>
              <a:off x="4888580"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71" name="Freeform 31">
              <a:extLst>
                <a:ext uri="{FF2B5EF4-FFF2-40B4-BE49-F238E27FC236}">
                  <a16:creationId xmlns:a16="http://schemas.microsoft.com/office/drawing/2014/main" id="{74D10B8E-94AC-4D0F-A6A2-03CB3E835496}"/>
                </a:ext>
              </a:extLst>
            </p:cNvPr>
            <p:cNvSpPr>
              <a:spLocks/>
            </p:cNvSpPr>
            <p:nvPr/>
          </p:nvSpPr>
          <p:spPr bwMode="auto">
            <a:xfrm>
              <a:off x="4340905" y="79584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72" name="Freeform 32">
              <a:extLst>
                <a:ext uri="{FF2B5EF4-FFF2-40B4-BE49-F238E27FC236}">
                  <a16:creationId xmlns:a16="http://schemas.microsoft.com/office/drawing/2014/main" id="{3547FE03-F7E4-45C4-A772-3DB66F006798}"/>
                </a:ext>
              </a:extLst>
            </p:cNvPr>
            <p:cNvSpPr>
              <a:spLocks/>
            </p:cNvSpPr>
            <p:nvPr/>
          </p:nvSpPr>
          <p:spPr bwMode="auto">
            <a:xfrm>
              <a:off x="4669534" y="79584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73" name="Freeform 29">
              <a:extLst>
                <a:ext uri="{FF2B5EF4-FFF2-40B4-BE49-F238E27FC236}">
                  <a16:creationId xmlns:a16="http://schemas.microsoft.com/office/drawing/2014/main" id="{EFB07733-17B8-4D5C-AA17-430A38595641}"/>
                </a:ext>
              </a:extLst>
            </p:cNvPr>
            <p:cNvSpPr>
              <a:spLocks/>
            </p:cNvSpPr>
            <p:nvPr/>
          </p:nvSpPr>
          <p:spPr bwMode="auto">
            <a:xfrm>
              <a:off x="5217208"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74" name="Freeform 30">
              <a:extLst>
                <a:ext uri="{FF2B5EF4-FFF2-40B4-BE49-F238E27FC236}">
                  <a16:creationId xmlns:a16="http://schemas.microsoft.com/office/drawing/2014/main" id="{1FDD120E-1E30-4649-820F-F2F3B22F258F}"/>
                </a:ext>
              </a:extLst>
            </p:cNvPr>
            <p:cNvSpPr>
              <a:spLocks/>
            </p:cNvSpPr>
            <p:nvPr/>
          </p:nvSpPr>
          <p:spPr bwMode="auto">
            <a:xfrm>
              <a:off x="5543348"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75" name="Freeform 31">
              <a:extLst>
                <a:ext uri="{FF2B5EF4-FFF2-40B4-BE49-F238E27FC236}">
                  <a16:creationId xmlns:a16="http://schemas.microsoft.com/office/drawing/2014/main" id="{8673633B-3700-42F4-9F1F-432DBEE433AB}"/>
                </a:ext>
              </a:extLst>
            </p:cNvPr>
            <p:cNvSpPr>
              <a:spLocks/>
            </p:cNvSpPr>
            <p:nvPr/>
          </p:nvSpPr>
          <p:spPr bwMode="auto">
            <a:xfrm>
              <a:off x="4995674" y="79584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76" name="Freeform 32">
              <a:extLst>
                <a:ext uri="{FF2B5EF4-FFF2-40B4-BE49-F238E27FC236}">
                  <a16:creationId xmlns:a16="http://schemas.microsoft.com/office/drawing/2014/main" id="{1698314C-BA3D-4E44-B141-914E665A2F13}"/>
                </a:ext>
              </a:extLst>
            </p:cNvPr>
            <p:cNvSpPr>
              <a:spLocks/>
            </p:cNvSpPr>
            <p:nvPr/>
          </p:nvSpPr>
          <p:spPr bwMode="auto">
            <a:xfrm>
              <a:off x="5324302" y="79584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77" name="Freeform 29">
              <a:extLst>
                <a:ext uri="{FF2B5EF4-FFF2-40B4-BE49-F238E27FC236}">
                  <a16:creationId xmlns:a16="http://schemas.microsoft.com/office/drawing/2014/main" id="{7EDA0B9E-A1ED-4440-BB8F-DE634006E96B}"/>
                </a:ext>
              </a:extLst>
            </p:cNvPr>
            <p:cNvSpPr>
              <a:spLocks/>
            </p:cNvSpPr>
            <p:nvPr/>
          </p:nvSpPr>
          <p:spPr bwMode="auto">
            <a:xfrm>
              <a:off x="5871977"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78" name="Freeform 30">
              <a:extLst>
                <a:ext uri="{FF2B5EF4-FFF2-40B4-BE49-F238E27FC236}">
                  <a16:creationId xmlns:a16="http://schemas.microsoft.com/office/drawing/2014/main" id="{0097BC4C-2BB1-4042-9475-9C9DE56DF73F}"/>
                </a:ext>
              </a:extLst>
            </p:cNvPr>
            <p:cNvSpPr>
              <a:spLocks/>
            </p:cNvSpPr>
            <p:nvPr/>
          </p:nvSpPr>
          <p:spPr bwMode="auto">
            <a:xfrm>
              <a:off x="6198118"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79" name="Freeform 31">
              <a:extLst>
                <a:ext uri="{FF2B5EF4-FFF2-40B4-BE49-F238E27FC236}">
                  <a16:creationId xmlns:a16="http://schemas.microsoft.com/office/drawing/2014/main" id="{43F4B269-502C-47F2-8FC1-E233F0E29144}"/>
                </a:ext>
              </a:extLst>
            </p:cNvPr>
            <p:cNvSpPr>
              <a:spLocks/>
            </p:cNvSpPr>
            <p:nvPr/>
          </p:nvSpPr>
          <p:spPr bwMode="auto">
            <a:xfrm>
              <a:off x="5650443" y="79584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80" name="Freeform 32">
              <a:extLst>
                <a:ext uri="{FF2B5EF4-FFF2-40B4-BE49-F238E27FC236}">
                  <a16:creationId xmlns:a16="http://schemas.microsoft.com/office/drawing/2014/main" id="{8955CC37-2F33-4FA4-ABF9-B6BDCE7BA75F}"/>
                </a:ext>
              </a:extLst>
            </p:cNvPr>
            <p:cNvSpPr>
              <a:spLocks/>
            </p:cNvSpPr>
            <p:nvPr/>
          </p:nvSpPr>
          <p:spPr bwMode="auto">
            <a:xfrm>
              <a:off x="5979071" y="79584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81" name="Freeform 499">
              <a:extLst>
                <a:ext uri="{FF2B5EF4-FFF2-40B4-BE49-F238E27FC236}">
                  <a16:creationId xmlns:a16="http://schemas.microsoft.com/office/drawing/2014/main" id="{B20879FB-09D0-499D-879C-29A57451B2A5}"/>
                </a:ext>
              </a:extLst>
            </p:cNvPr>
            <p:cNvSpPr>
              <a:spLocks/>
            </p:cNvSpPr>
            <p:nvPr/>
          </p:nvSpPr>
          <p:spPr bwMode="auto">
            <a:xfrm>
              <a:off x="6526745"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82" name="Freeform 500">
              <a:extLst>
                <a:ext uri="{FF2B5EF4-FFF2-40B4-BE49-F238E27FC236}">
                  <a16:creationId xmlns:a16="http://schemas.microsoft.com/office/drawing/2014/main" id="{8CEB450C-35EC-4096-8312-A9B37594066E}"/>
                </a:ext>
              </a:extLst>
            </p:cNvPr>
            <p:cNvSpPr>
              <a:spLocks/>
            </p:cNvSpPr>
            <p:nvPr/>
          </p:nvSpPr>
          <p:spPr bwMode="auto">
            <a:xfrm>
              <a:off x="6852887"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83" name="Freeform 501">
              <a:extLst>
                <a:ext uri="{FF2B5EF4-FFF2-40B4-BE49-F238E27FC236}">
                  <a16:creationId xmlns:a16="http://schemas.microsoft.com/office/drawing/2014/main" id="{BDDC4AAF-9C76-45F7-AB73-A516457D7385}"/>
                </a:ext>
              </a:extLst>
            </p:cNvPr>
            <p:cNvSpPr>
              <a:spLocks/>
            </p:cNvSpPr>
            <p:nvPr/>
          </p:nvSpPr>
          <p:spPr bwMode="auto">
            <a:xfrm>
              <a:off x="6305212" y="79584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84" name="Freeform 502">
              <a:extLst>
                <a:ext uri="{FF2B5EF4-FFF2-40B4-BE49-F238E27FC236}">
                  <a16:creationId xmlns:a16="http://schemas.microsoft.com/office/drawing/2014/main" id="{FD54AED2-E9B5-4FC6-96B1-FAF4C6234ED1}"/>
                </a:ext>
              </a:extLst>
            </p:cNvPr>
            <p:cNvSpPr>
              <a:spLocks/>
            </p:cNvSpPr>
            <p:nvPr/>
          </p:nvSpPr>
          <p:spPr bwMode="auto">
            <a:xfrm>
              <a:off x="6633840" y="79584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85" name="Freeform 29">
              <a:extLst>
                <a:ext uri="{FF2B5EF4-FFF2-40B4-BE49-F238E27FC236}">
                  <a16:creationId xmlns:a16="http://schemas.microsoft.com/office/drawing/2014/main" id="{EE5D6E7A-922C-44ED-808C-E65F1CAC7853}"/>
                </a:ext>
              </a:extLst>
            </p:cNvPr>
            <p:cNvSpPr>
              <a:spLocks/>
            </p:cNvSpPr>
            <p:nvPr/>
          </p:nvSpPr>
          <p:spPr bwMode="auto">
            <a:xfrm>
              <a:off x="7181515"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86" name="Freeform 31">
              <a:extLst>
                <a:ext uri="{FF2B5EF4-FFF2-40B4-BE49-F238E27FC236}">
                  <a16:creationId xmlns:a16="http://schemas.microsoft.com/office/drawing/2014/main" id="{5EE629D9-E857-4627-BCED-E00747F758C6}"/>
                </a:ext>
              </a:extLst>
            </p:cNvPr>
            <p:cNvSpPr>
              <a:spLocks/>
            </p:cNvSpPr>
            <p:nvPr/>
          </p:nvSpPr>
          <p:spPr bwMode="auto">
            <a:xfrm>
              <a:off x="6959981" y="79584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53" name="Freeform 29">
              <a:extLst>
                <a:ext uri="{FF2B5EF4-FFF2-40B4-BE49-F238E27FC236}">
                  <a16:creationId xmlns:a16="http://schemas.microsoft.com/office/drawing/2014/main" id="{E355B6B8-705C-4486-89C5-CD9DFDC03C91}"/>
                </a:ext>
              </a:extLst>
            </p:cNvPr>
            <p:cNvSpPr>
              <a:spLocks/>
            </p:cNvSpPr>
            <p:nvPr/>
          </p:nvSpPr>
          <p:spPr bwMode="auto">
            <a:xfrm>
              <a:off x="7510142"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54" name="Freeform 30">
              <a:extLst>
                <a:ext uri="{FF2B5EF4-FFF2-40B4-BE49-F238E27FC236}">
                  <a16:creationId xmlns:a16="http://schemas.microsoft.com/office/drawing/2014/main" id="{71EAB415-2CE4-471A-9A0C-D149846D4462}"/>
                </a:ext>
              </a:extLst>
            </p:cNvPr>
            <p:cNvSpPr>
              <a:spLocks/>
            </p:cNvSpPr>
            <p:nvPr/>
          </p:nvSpPr>
          <p:spPr bwMode="auto">
            <a:xfrm>
              <a:off x="7836283"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55" name="Freeform 31">
              <a:extLst>
                <a:ext uri="{FF2B5EF4-FFF2-40B4-BE49-F238E27FC236}">
                  <a16:creationId xmlns:a16="http://schemas.microsoft.com/office/drawing/2014/main" id="{61E2BB8F-020F-4E90-92A9-7C1156D75697}"/>
                </a:ext>
              </a:extLst>
            </p:cNvPr>
            <p:cNvSpPr>
              <a:spLocks/>
            </p:cNvSpPr>
            <p:nvPr/>
          </p:nvSpPr>
          <p:spPr bwMode="auto">
            <a:xfrm>
              <a:off x="7288609" y="79584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56" name="Freeform 32">
              <a:extLst>
                <a:ext uri="{FF2B5EF4-FFF2-40B4-BE49-F238E27FC236}">
                  <a16:creationId xmlns:a16="http://schemas.microsoft.com/office/drawing/2014/main" id="{F063538C-31A5-4E90-9726-36359D7BF88F}"/>
                </a:ext>
              </a:extLst>
            </p:cNvPr>
            <p:cNvSpPr>
              <a:spLocks/>
            </p:cNvSpPr>
            <p:nvPr/>
          </p:nvSpPr>
          <p:spPr bwMode="auto">
            <a:xfrm>
              <a:off x="7617237" y="79584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57" name="Freeform 29">
              <a:extLst>
                <a:ext uri="{FF2B5EF4-FFF2-40B4-BE49-F238E27FC236}">
                  <a16:creationId xmlns:a16="http://schemas.microsoft.com/office/drawing/2014/main" id="{C9269EA8-7774-4BE6-A632-185043052D3E}"/>
                </a:ext>
              </a:extLst>
            </p:cNvPr>
            <p:cNvSpPr>
              <a:spLocks/>
            </p:cNvSpPr>
            <p:nvPr/>
          </p:nvSpPr>
          <p:spPr bwMode="auto">
            <a:xfrm>
              <a:off x="8164912"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58" name="Freeform 30">
              <a:extLst>
                <a:ext uri="{FF2B5EF4-FFF2-40B4-BE49-F238E27FC236}">
                  <a16:creationId xmlns:a16="http://schemas.microsoft.com/office/drawing/2014/main" id="{6FA9F760-D8B0-4A2D-8664-BA5901232D8E}"/>
                </a:ext>
              </a:extLst>
            </p:cNvPr>
            <p:cNvSpPr>
              <a:spLocks/>
            </p:cNvSpPr>
            <p:nvPr/>
          </p:nvSpPr>
          <p:spPr bwMode="auto">
            <a:xfrm>
              <a:off x="8491052"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59" name="Freeform 31">
              <a:extLst>
                <a:ext uri="{FF2B5EF4-FFF2-40B4-BE49-F238E27FC236}">
                  <a16:creationId xmlns:a16="http://schemas.microsoft.com/office/drawing/2014/main" id="{EAE5F1D5-3A1A-4098-9716-DC42B4CD8918}"/>
                </a:ext>
              </a:extLst>
            </p:cNvPr>
            <p:cNvSpPr>
              <a:spLocks/>
            </p:cNvSpPr>
            <p:nvPr/>
          </p:nvSpPr>
          <p:spPr bwMode="auto">
            <a:xfrm>
              <a:off x="7943378" y="79584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60" name="Freeform 32">
              <a:extLst>
                <a:ext uri="{FF2B5EF4-FFF2-40B4-BE49-F238E27FC236}">
                  <a16:creationId xmlns:a16="http://schemas.microsoft.com/office/drawing/2014/main" id="{A0CD98C8-DEDC-413C-AAE0-B8664482BF8C}"/>
                </a:ext>
              </a:extLst>
            </p:cNvPr>
            <p:cNvSpPr>
              <a:spLocks/>
            </p:cNvSpPr>
            <p:nvPr/>
          </p:nvSpPr>
          <p:spPr bwMode="auto">
            <a:xfrm>
              <a:off x="8272007" y="79584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61" name="Freeform 29">
              <a:extLst>
                <a:ext uri="{FF2B5EF4-FFF2-40B4-BE49-F238E27FC236}">
                  <a16:creationId xmlns:a16="http://schemas.microsoft.com/office/drawing/2014/main" id="{C780E0D8-60FD-4EDD-9CD8-7E16BA808DC1}"/>
                </a:ext>
              </a:extLst>
            </p:cNvPr>
            <p:cNvSpPr>
              <a:spLocks/>
            </p:cNvSpPr>
            <p:nvPr/>
          </p:nvSpPr>
          <p:spPr bwMode="auto">
            <a:xfrm>
              <a:off x="8819680"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62" name="Freeform 30">
              <a:extLst>
                <a:ext uri="{FF2B5EF4-FFF2-40B4-BE49-F238E27FC236}">
                  <a16:creationId xmlns:a16="http://schemas.microsoft.com/office/drawing/2014/main" id="{68C5F65A-2091-40BE-9ABE-356F146096D7}"/>
                </a:ext>
              </a:extLst>
            </p:cNvPr>
            <p:cNvSpPr>
              <a:spLocks/>
            </p:cNvSpPr>
            <p:nvPr/>
          </p:nvSpPr>
          <p:spPr bwMode="auto">
            <a:xfrm>
              <a:off x="9145821"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63" name="Freeform 31">
              <a:extLst>
                <a:ext uri="{FF2B5EF4-FFF2-40B4-BE49-F238E27FC236}">
                  <a16:creationId xmlns:a16="http://schemas.microsoft.com/office/drawing/2014/main" id="{8CE0C39C-EB67-4F43-9EB6-0A980D570693}"/>
                </a:ext>
              </a:extLst>
            </p:cNvPr>
            <p:cNvSpPr>
              <a:spLocks/>
            </p:cNvSpPr>
            <p:nvPr/>
          </p:nvSpPr>
          <p:spPr bwMode="auto">
            <a:xfrm>
              <a:off x="8598147" y="79584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64" name="Freeform 32">
              <a:extLst>
                <a:ext uri="{FF2B5EF4-FFF2-40B4-BE49-F238E27FC236}">
                  <a16:creationId xmlns:a16="http://schemas.microsoft.com/office/drawing/2014/main" id="{4D40A3C6-5940-45E8-939D-03C382285E09}"/>
                </a:ext>
              </a:extLst>
            </p:cNvPr>
            <p:cNvSpPr>
              <a:spLocks/>
            </p:cNvSpPr>
            <p:nvPr/>
          </p:nvSpPr>
          <p:spPr bwMode="auto">
            <a:xfrm>
              <a:off x="8926774" y="79584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65" name="Freeform 29">
              <a:extLst>
                <a:ext uri="{FF2B5EF4-FFF2-40B4-BE49-F238E27FC236}">
                  <a16:creationId xmlns:a16="http://schemas.microsoft.com/office/drawing/2014/main" id="{2D070B8F-D388-42F8-9060-AC85AA3171C2}"/>
                </a:ext>
              </a:extLst>
            </p:cNvPr>
            <p:cNvSpPr>
              <a:spLocks/>
            </p:cNvSpPr>
            <p:nvPr/>
          </p:nvSpPr>
          <p:spPr bwMode="auto">
            <a:xfrm>
              <a:off x="9474450"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66" name="Freeform 30">
              <a:extLst>
                <a:ext uri="{FF2B5EF4-FFF2-40B4-BE49-F238E27FC236}">
                  <a16:creationId xmlns:a16="http://schemas.microsoft.com/office/drawing/2014/main" id="{D0680CB7-6B1B-496C-B4C3-66F5C290F9A4}"/>
                </a:ext>
              </a:extLst>
            </p:cNvPr>
            <p:cNvSpPr>
              <a:spLocks/>
            </p:cNvSpPr>
            <p:nvPr/>
          </p:nvSpPr>
          <p:spPr bwMode="auto">
            <a:xfrm>
              <a:off x="9800591"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67" name="Freeform 31">
              <a:extLst>
                <a:ext uri="{FF2B5EF4-FFF2-40B4-BE49-F238E27FC236}">
                  <a16:creationId xmlns:a16="http://schemas.microsoft.com/office/drawing/2014/main" id="{07E75AAD-D078-4D04-B62F-4FE20DF5BF9B}"/>
                </a:ext>
              </a:extLst>
            </p:cNvPr>
            <p:cNvSpPr>
              <a:spLocks/>
            </p:cNvSpPr>
            <p:nvPr/>
          </p:nvSpPr>
          <p:spPr bwMode="auto">
            <a:xfrm>
              <a:off x="9252915" y="79584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68" name="Freeform 32">
              <a:extLst>
                <a:ext uri="{FF2B5EF4-FFF2-40B4-BE49-F238E27FC236}">
                  <a16:creationId xmlns:a16="http://schemas.microsoft.com/office/drawing/2014/main" id="{752AA88E-2254-434E-A3A6-8F35D541F2ED}"/>
                </a:ext>
              </a:extLst>
            </p:cNvPr>
            <p:cNvSpPr>
              <a:spLocks/>
            </p:cNvSpPr>
            <p:nvPr/>
          </p:nvSpPr>
          <p:spPr bwMode="auto">
            <a:xfrm>
              <a:off x="9581544" y="79584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69" name="Freeform 387">
              <a:extLst>
                <a:ext uri="{FF2B5EF4-FFF2-40B4-BE49-F238E27FC236}">
                  <a16:creationId xmlns:a16="http://schemas.microsoft.com/office/drawing/2014/main" id="{91AFAD3B-76EF-49F8-AF4E-F79B155B5D2A}"/>
                </a:ext>
              </a:extLst>
            </p:cNvPr>
            <p:cNvSpPr>
              <a:spLocks/>
            </p:cNvSpPr>
            <p:nvPr/>
          </p:nvSpPr>
          <p:spPr bwMode="auto">
            <a:xfrm>
              <a:off x="10129218"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70" name="Freeform 388">
              <a:extLst>
                <a:ext uri="{FF2B5EF4-FFF2-40B4-BE49-F238E27FC236}">
                  <a16:creationId xmlns:a16="http://schemas.microsoft.com/office/drawing/2014/main" id="{AD4AE479-698B-4F3F-9106-2D1E55471674}"/>
                </a:ext>
              </a:extLst>
            </p:cNvPr>
            <p:cNvSpPr>
              <a:spLocks/>
            </p:cNvSpPr>
            <p:nvPr/>
          </p:nvSpPr>
          <p:spPr bwMode="auto">
            <a:xfrm>
              <a:off x="10455360"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71" name="Freeform 389">
              <a:extLst>
                <a:ext uri="{FF2B5EF4-FFF2-40B4-BE49-F238E27FC236}">
                  <a16:creationId xmlns:a16="http://schemas.microsoft.com/office/drawing/2014/main" id="{3D200F2D-46A1-4FAB-9BFA-7822CAB97A91}"/>
                </a:ext>
              </a:extLst>
            </p:cNvPr>
            <p:cNvSpPr>
              <a:spLocks/>
            </p:cNvSpPr>
            <p:nvPr/>
          </p:nvSpPr>
          <p:spPr bwMode="auto">
            <a:xfrm>
              <a:off x="9907685" y="79584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72" name="Freeform 390">
              <a:extLst>
                <a:ext uri="{FF2B5EF4-FFF2-40B4-BE49-F238E27FC236}">
                  <a16:creationId xmlns:a16="http://schemas.microsoft.com/office/drawing/2014/main" id="{29DAC8BE-02CE-460E-AA58-7F00B180FE49}"/>
                </a:ext>
              </a:extLst>
            </p:cNvPr>
            <p:cNvSpPr>
              <a:spLocks/>
            </p:cNvSpPr>
            <p:nvPr/>
          </p:nvSpPr>
          <p:spPr bwMode="auto">
            <a:xfrm>
              <a:off x="10236312" y="79584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73" name="Freeform 29">
              <a:extLst>
                <a:ext uri="{FF2B5EF4-FFF2-40B4-BE49-F238E27FC236}">
                  <a16:creationId xmlns:a16="http://schemas.microsoft.com/office/drawing/2014/main" id="{E373CEA0-3971-46E0-B00A-838759A15E25}"/>
                </a:ext>
              </a:extLst>
            </p:cNvPr>
            <p:cNvSpPr>
              <a:spLocks/>
            </p:cNvSpPr>
            <p:nvPr/>
          </p:nvSpPr>
          <p:spPr bwMode="auto">
            <a:xfrm>
              <a:off x="10783987"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74" name="Freeform 31">
              <a:extLst>
                <a:ext uri="{FF2B5EF4-FFF2-40B4-BE49-F238E27FC236}">
                  <a16:creationId xmlns:a16="http://schemas.microsoft.com/office/drawing/2014/main" id="{712BDDB2-BAAF-46E0-A930-8E2D26181FDA}"/>
                </a:ext>
              </a:extLst>
            </p:cNvPr>
            <p:cNvSpPr>
              <a:spLocks/>
            </p:cNvSpPr>
            <p:nvPr/>
          </p:nvSpPr>
          <p:spPr bwMode="auto">
            <a:xfrm>
              <a:off x="10562454" y="79584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75" name="Freeform 29">
              <a:extLst>
                <a:ext uri="{FF2B5EF4-FFF2-40B4-BE49-F238E27FC236}">
                  <a16:creationId xmlns:a16="http://schemas.microsoft.com/office/drawing/2014/main" id="{53A68A05-9B0D-4E89-8166-04B1059EB9DA}"/>
                </a:ext>
              </a:extLst>
            </p:cNvPr>
            <p:cNvSpPr>
              <a:spLocks/>
            </p:cNvSpPr>
            <p:nvPr/>
          </p:nvSpPr>
          <p:spPr bwMode="auto">
            <a:xfrm>
              <a:off x="11112615"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76" name="Freeform 30">
              <a:extLst>
                <a:ext uri="{FF2B5EF4-FFF2-40B4-BE49-F238E27FC236}">
                  <a16:creationId xmlns:a16="http://schemas.microsoft.com/office/drawing/2014/main" id="{28C34594-F466-44D8-81DB-C6168625DB01}"/>
                </a:ext>
              </a:extLst>
            </p:cNvPr>
            <p:cNvSpPr>
              <a:spLocks/>
            </p:cNvSpPr>
            <p:nvPr/>
          </p:nvSpPr>
          <p:spPr bwMode="auto">
            <a:xfrm>
              <a:off x="11438757"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77" name="Freeform 31">
              <a:extLst>
                <a:ext uri="{FF2B5EF4-FFF2-40B4-BE49-F238E27FC236}">
                  <a16:creationId xmlns:a16="http://schemas.microsoft.com/office/drawing/2014/main" id="{05F1A90C-5F99-4981-B4F0-40D673DC21D0}"/>
                </a:ext>
              </a:extLst>
            </p:cNvPr>
            <p:cNvSpPr>
              <a:spLocks/>
            </p:cNvSpPr>
            <p:nvPr/>
          </p:nvSpPr>
          <p:spPr bwMode="auto">
            <a:xfrm>
              <a:off x="10891083" y="79584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78" name="Freeform 32">
              <a:extLst>
                <a:ext uri="{FF2B5EF4-FFF2-40B4-BE49-F238E27FC236}">
                  <a16:creationId xmlns:a16="http://schemas.microsoft.com/office/drawing/2014/main" id="{580AC64F-5593-4181-A0A2-082CB86C0442}"/>
                </a:ext>
              </a:extLst>
            </p:cNvPr>
            <p:cNvSpPr>
              <a:spLocks/>
            </p:cNvSpPr>
            <p:nvPr/>
          </p:nvSpPr>
          <p:spPr bwMode="auto">
            <a:xfrm>
              <a:off x="11219710" y="79584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79" name="Freeform 397">
              <a:extLst>
                <a:ext uri="{FF2B5EF4-FFF2-40B4-BE49-F238E27FC236}">
                  <a16:creationId xmlns:a16="http://schemas.microsoft.com/office/drawing/2014/main" id="{05A42094-8C7E-481A-A6A8-05C295C8FE0F}"/>
                </a:ext>
              </a:extLst>
            </p:cNvPr>
            <p:cNvSpPr>
              <a:spLocks/>
            </p:cNvSpPr>
            <p:nvPr/>
          </p:nvSpPr>
          <p:spPr bwMode="auto">
            <a:xfrm>
              <a:off x="11767385"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80" name="Freeform 398">
              <a:extLst>
                <a:ext uri="{FF2B5EF4-FFF2-40B4-BE49-F238E27FC236}">
                  <a16:creationId xmlns:a16="http://schemas.microsoft.com/office/drawing/2014/main" id="{432208F0-F6FB-4FD7-AFFA-7C0E6257F8D0}"/>
                </a:ext>
              </a:extLst>
            </p:cNvPr>
            <p:cNvSpPr>
              <a:spLocks/>
            </p:cNvSpPr>
            <p:nvPr/>
          </p:nvSpPr>
          <p:spPr bwMode="auto">
            <a:xfrm>
              <a:off x="12093526" y="79957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81" name="Freeform 399">
              <a:extLst>
                <a:ext uri="{FF2B5EF4-FFF2-40B4-BE49-F238E27FC236}">
                  <a16:creationId xmlns:a16="http://schemas.microsoft.com/office/drawing/2014/main" id="{52302EEC-BC83-4C40-B335-379B0B3C7743}"/>
                </a:ext>
              </a:extLst>
            </p:cNvPr>
            <p:cNvSpPr>
              <a:spLocks/>
            </p:cNvSpPr>
            <p:nvPr/>
          </p:nvSpPr>
          <p:spPr bwMode="auto">
            <a:xfrm>
              <a:off x="11545852" y="79584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82" name="Freeform 400">
              <a:extLst>
                <a:ext uri="{FF2B5EF4-FFF2-40B4-BE49-F238E27FC236}">
                  <a16:creationId xmlns:a16="http://schemas.microsoft.com/office/drawing/2014/main" id="{DA9C0D33-F413-48F7-BA12-7E9DC9E16213}"/>
                </a:ext>
              </a:extLst>
            </p:cNvPr>
            <p:cNvSpPr>
              <a:spLocks/>
            </p:cNvSpPr>
            <p:nvPr/>
          </p:nvSpPr>
          <p:spPr bwMode="auto">
            <a:xfrm>
              <a:off x="11874480" y="79584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808" name="Group 1807">
            <a:extLst>
              <a:ext uri="{FF2B5EF4-FFF2-40B4-BE49-F238E27FC236}">
                <a16:creationId xmlns:a16="http://schemas.microsoft.com/office/drawing/2014/main" id="{F97B1388-E461-4A38-9B09-B364514CB632}"/>
              </a:ext>
            </a:extLst>
          </p:cNvPr>
          <p:cNvGrpSpPr/>
          <p:nvPr userDrawn="1"/>
        </p:nvGrpSpPr>
        <p:grpSpPr>
          <a:xfrm>
            <a:off x="62747" y="902980"/>
            <a:ext cx="9007398" cy="132478"/>
            <a:chOff x="83663" y="1093620"/>
            <a:chExt cx="12009864" cy="176637"/>
          </a:xfrm>
        </p:grpSpPr>
        <p:sp>
          <p:nvSpPr>
            <p:cNvPr id="587" name="Freeform 29">
              <a:extLst>
                <a:ext uri="{FF2B5EF4-FFF2-40B4-BE49-F238E27FC236}">
                  <a16:creationId xmlns:a16="http://schemas.microsoft.com/office/drawing/2014/main" id="{36B162BB-7163-4D21-B3A9-C8C41569AC07}"/>
                </a:ext>
              </a:extLst>
            </p:cNvPr>
            <p:cNvSpPr>
              <a:spLocks/>
            </p:cNvSpPr>
            <p:nvPr/>
          </p:nvSpPr>
          <p:spPr bwMode="auto">
            <a:xfrm flipH="1">
              <a:off x="6959982" y="10973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88" name="Freeform 30">
              <a:extLst>
                <a:ext uri="{FF2B5EF4-FFF2-40B4-BE49-F238E27FC236}">
                  <a16:creationId xmlns:a16="http://schemas.microsoft.com/office/drawing/2014/main" id="{697E87B2-E6B5-49F6-AC2D-2C41C8927D19}"/>
                </a:ext>
              </a:extLst>
            </p:cNvPr>
            <p:cNvSpPr>
              <a:spLocks/>
            </p:cNvSpPr>
            <p:nvPr/>
          </p:nvSpPr>
          <p:spPr bwMode="auto">
            <a:xfrm flipH="1">
              <a:off x="6633841" y="10973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89" name="Freeform 31">
              <a:extLst>
                <a:ext uri="{FF2B5EF4-FFF2-40B4-BE49-F238E27FC236}">
                  <a16:creationId xmlns:a16="http://schemas.microsoft.com/office/drawing/2014/main" id="{867C8C9E-A4EC-40C3-82BE-A1E95DD29A37}"/>
                </a:ext>
              </a:extLst>
            </p:cNvPr>
            <p:cNvSpPr>
              <a:spLocks/>
            </p:cNvSpPr>
            <p:nvPr/>
          </p:nvSpPr>
          <p:spPr bwMode="auto">
            <a:xfrm flipH="1">
              <a:off x="7067076" y="10936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90" name="Freeform 32">
              <a:extLst>
                <a:ext uri="{FF2B5EF4-FFF2-40B4-BE49-F238E27FC236}">
                  <a16:creationId xmlns:a16="http://schemas.microsoft.com/office/drawing/2014/main" id="{E6581502-05A8-44D2-A397-CB6D4AEBAFA2}"/>
                </a:ext>
              </a:extLst>
            </p:cNvPr>
            <p:cNvSpPr>
              <a:spLocks/>
            </p:cNvSpPr>
            <p:nvPr/>
          </p:nvSpPr>
          <p:spPr bwMode="auto">
            <a:xfrm flipH="1">
              <a:off x="6740936" y="109362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91" name="Freeform 29">
              <a:extLst>
                <a:ext uri="{FF2B5EF4-FFF2-40B4-BE49-F238E27FC236}">
                  <a16:creationId xmlns:a16="http://schemas.microsoft.com/office/drawing/2014/main" id="{E84CA57F-FCA6-4C7B-8760-905E893F0B4D}"/>
                </a:ext>
              </a:extLst>
            </p:cNvPr>
            <p:cNvSpPr>
              <a:spLocks/>
            </p:cNvSpPr>
            <p:nvPr/>
          </p:nvSpPr>
          <p:spPr bwMode="auto">
            <a:xfrm flipH="1">
              <a:off x="6305212" y="10973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92" name="Freeform 30">
              <a:extLst>
                <a:ext uri="{FF2B5EF4-FFF2-40B4-BE49-F238E27FC236}">
                  <a16:creationId xmlns:a16="http://schemas.microsoft.com/office/drawing/2014/main" id="{04B23132-24D5-45D5-8D5D-ABFCF82AEF81}"/>
                </a:ext>
              </a:extLst>
            </p:cNvPr>
            <p:cNvSpPr>
              <a:spLocks/>
            </p:cNvSpPr>
            <p:nvPr/>
          </p:nvSpPr>
          <p:spPr bwMode="auto">
            <a:xfrm flipH="1">
              <a:off x="5979072" y="10973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93" name="Freeform 31">
              <a:extLst>
                <a:ext uri="{FF2B5EF4-FFF2-40B4-BE49-F238E27FC236}">
                  <a16:creationId xmlns:a16="http://schemas.microsoft.com/office/drawing/2014/main" id="{1BFE2D4E-2F01-4812-91E4-4A3DCD067558}"/>
                </a:ext>
              </a:extLst>
            </p:cNvPr>
            <p:cNvSpPr>
              <a:spLocks/>
            </p:cNvSpPr>
            <p:nvPr/>
          </p:nvSpPr>
          <p:spPr bwMode="auto">
            <a:xfrm flipH="1">
              <a:off x="6412307" y="10936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94" name="Freeform 32">
              <a:extLst>
                <a:ext uri="{FF2B5EF4-FFF2-40B4-BE49-F238E27FC236}">
                  <a16:creationId xmlns:a16="http://schemas.microsoft.com/office/drawing/2014/main" id="{616787D7-48DF-4F58-88DE-FDCF48065F52}"/>
                </a:ext>
              </a:extLst>
            </p:cNvPr>
            <p:cNvSpPr>
              <a:spLocks/>
            </p:cNvSpPr>
            <p:nvPr/>
          </p:nvSpPr>
          <p:spPr bwMode="auto">
            <a:xfrm flipH="1">
              <a:off x="6086166" y="109362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95" name="Freeform 29">
              <a:extLst>
                <a:ext uri="{FF2B5EF4-FFF2-40B4-BE49-F238E27FC236}">
                  <a16:creationId xmlns:a16="http://schemas.microsoft.com/office/drawing/2014/main" id="{239E8565-CEDA-40B3-A95D-9C053AF7C629}"/>
                </a:ext>
              </a:extLst>
            </p:cNvPr>
            <p:cNvSpPr>
              <a:spLocks/>
            </p:cNvSpPr>
            <p:nvPr/>
          </p:nvSpPr>
          <p:spPr bwMode="auto">
            <a:xfrm flipH="1">
              <a:off x="5650444" y="10973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96" name="Freeform 30">
              <a:extLst>
                <a:ext uri="{FF2B5EF4-FFF2-40B4-BE49-F238E27FC236}">
                  <a16:creationId xmlns:a16="http://schemas.microsoft.com/office/drawing/2014/main" id="{75726EFC-E202-4C6E-A623-182690D5C6FB}"/>
                </a:ext>
              </a:extLst>
            </p:cNvPr>
            <p:cNvSpPr>
              <a:spLocks/>
            </p:cNvSpPr>
            <p:nvPr/>
          </p:nvSpPr>
          <p:spPr bwMode="auto">
            <a:xfrm flipH="1">
              <a:off x="5324303" y="10973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97" name="Freeform 31">
              <a:extLst>
                <a:ext uri="{FF2B5EF4-FFF2-40B4-BE49-F238E27FC236}">
                  <a16:creationId xmlns:a16="http://schemas.microsoft.com/office/drawing/2014/main" id="{AE07D73F-0FBB-4CC6-AAE5-FCE5AE42A8A6}"/>
                </a:ext>
              </a:extLst>
            </p:cNvPr>
            <p:cNvSpPr>
              <a:spLocks/>
            </p:cNvSpPr>
            <p:nvPr/>
          </p:nvSpPr>
          <p:spPr bwMode="auto">
            <a:xfrm flipH="1">
              <a:off x="5757538" y="10936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98" name="Freeform 32">
              <a:extLst>
                <a:ext uri="{FF2B5EF4-FFF2-40B4-BE49-F238E27FC236}">
                  <a16:creationId xmlns:a16="http://schemas.microsoft.com/office/drawing/2014/main" id="{14C1270F-0E67-42B6-AC5A-672BA742CCBF}"/>
                </a:ext>
              </a:extLst>
            </p:cNvPr>
            <p:cNvSpPr>
              <a:spLocks/>
            </p:cNvSpPr>
            <p:nvPr/>
          </p:nvSpPr>
          <p:spPr bwMode="auto">
            <a:xfrm flipH="1">
              <a:off x="5431398" y="109362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99" name="Freeform 29">
              <a:extLst>
                <a:ext uri="{FF2B5EF4-FFF2-40B4-BE49-F238E27FC236}">
                  <a16:creationId xmlns:a16="http://schemas.microsoft.com/office/drawing/2014/main" id="{534CAF96-30DC-4EB7-A93A-50DA5A4F2EB4}"/>
                </a:ext>
              </a:extLst>
            </p:cNvPr>
            <p:cNvSpPr>
              <a:spLocks/>
            </p:cNvSpPr>
            <p:nvPr/>
          </p:nvSpPr>
          <p:spPr bwMode="auto">
            <a:xfrm flipH="1">
              <a:off x="4995675" y="10973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00" name="Freeform 30">
              <a:extLst>
                <a:ext uri="{FF2B5EF4-FFF2-40B4-BE49-F238E27FC236}">
                  <a16:creationId xmlns:a16="http://schemas.microsoft.com/office/drawing/2014/main" id="{125C76F1-16D6-4905-B7FB-B5218F83B842}"/>
                </a:ext>
              </a:extLst>
            </p:cNvPr>
            <p:cNvSpPr>
              <a:spLocks/>
            </p:cNvSpPr>
            <p:nvPr/>
          </p:nvSpPr>
          <p:spPr bwMode="auto">
            <a:xfrm flipH="1">
              <a:off x="4669534" y="10973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01" name="Freeform 31">
              <a:extLst>
                <a:ext uri="{FF2B5EF4-FFF2-40B4-BE49-F238E27FC236}">
                  <a16:creationId xmlns:a16="http://schemas.microsoft.com/office/drawing/2014/main" id="{B3E03C26-E907-4B62-B931-C3A78968B51F}"/>
                </a:ext>
              </a:extLst>
            </p:cNvPr>
            <p:cNvSpPr>
              <a:spLocks/>
            </p:cNvSpPr>
            <p:nvPr/>
          </p:nvSpPr>
          <p:spPr bwMode="auto">
            <a:xfrm flipH="1">
              <a:off x="5102769" y="10936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02" name="Freeform 32">
              <a:extLst>
                <a:ext uri="{FF2B5EF4-FFF2-40B4-BE49-F238E27FC236}">
                  <a16:creationId xmlns:a16="http://schemas.microsoft.com/office/drawing/2014/main" id="{E1FC75F6-8CC4-485B-BC78-7D2330B3BBAB}"/>
                </a:ext>
              </a:extLst>
            </p:cNvPr>
            <p:cNvSpPr>
              <a:spLocks/>
            </p:cNvSpPr>
            <p:nvPr/>
          </p:nvSpPr>
          <p:spPr bwMode="auto">
            <a:xfrm flipH="1">
              <a:off x="4776629" y="109362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03" name="Freeform 521">
              <a:extLst>
                <a:ext uri="{FF2B5EF4-FFF2-40B4-BE49-F238E27FC236}">
                  <a16:creationId xmlns:a16="http://schemas.microsoft.com/office/drawing/2014/main" id="{970F6CC9-D98B-41E8-B148-FACF62CDB5FC}"/>
                </a:ext>
              </a:extLst>
            </p:cNvPr>
            <p:cNvSpPr>
              <a:spLocks/>
            </p:cNvSpPr>
            <p:nvPr/>
          </p:nvSpPr>
          <p:spPr bwMode="auto">
            <a:xfrm flipH="1">
              <a:off x="4340906" y="10973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04" name="Freeform 522">
              <a:extLst>
                <a:ext uri="{FF2B5EF4-FFF2-40B4-BE49-F238E27FC236}">
                  <a16:creationId xmlns:a16="http://schemas.microsoft.com/office/drawing/2014/main" id="{39471E83-CC9B-45BE-AAA7-F4A58772E036}"/>
                </a:ext>
              </a:extLst>
            </p:cNvPr>
            <p:cNvSpPr>
              <a:spLocks/>
            </p:cNvSpPr>
            <p:nvPr/>
          </p:nvSpPr>
          <p:spPr bwMode="auto">
            <a:xfrm flipH="1">
              <a:off x="4014765" y="10973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05" name="Freeform 523">
              <a:extLst>
                <a:ext uri="{FF2B5EF4-FFF2-40B4-BE49-F238E27FC236}">
                  <a16:creationId xmlns:a16="http://schemas.microsoft.com/office/drawing/2014/main" id="{9A221B38-7190-4F41-B393-A22B6DF3E675}"/>
                </a:ext>
              </a:extLst>
            </p:cNvPr>
            <p:cNvSpPr>
              <a:spLocks/>
            </p:cNvSpPr>
            <p:nvPr/>
          </p:nvSpPr>
          <p:spPr bwMode="auto">
            <a:xfrm flipH="1">
              <a:off x="4447999" y="10936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06" name="Freeform 524">
              <a:extLst>
                <a:ext uri="{FF2B5EF4-FFF2-40B4-BE49-F238E27FC236}">
                  <a16:creationId xmlns:a16="http://schemas.microsoft.com/office/drawing/2014/main" id="{1F59ACC4-4494-4672-ACC1-8A2C02F7B8CE}"/>
                </a:ext>
              </a:extLst>
            </p:cNvPr>
            <p:cNvSpPr>
              <a:spLocks/>
            </p:cNvSpPr>
            <p:nvPr/>
          </p:nvSpPr>
          <p:spPr bwMode="auto">
            <a:xfrm flipH="1">
              <a:off x="4121860" y="109362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07" name="Freeform 29">
              <a:extLst>
                <a:ext uri="{FF2B5EF4-FFF2-40B4-BE49-F238E27FC236}">
                  <a16:creationId xmlns:a16="http://schemas.microsoft.com/office/drawing/2014/main" id="{1AFC02B4-5C47-4F76-B5CE-2F12F0B9A16F}"/>
                </a:ext>
              </a:extLst>
            </p:cNvPr>
            <p:cNvSpPr>
              <a:spLocks/>
            </p:cNvSpPr>
            <p:nvPr/>
          </p:nvSpPr>
          <p:spPr bwMode="auto">
            <a:xfrm flipH="1">
              <a:off x="3686136" y="10973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08" name="Freeform 31">
              <a:extLst>
                <a:ext uri="{FF2B5EF4-FFF2-40B4-BE49-F238E27FC236}">
                  <a16:creationId xmlns:a16="http://schemas.microsoft.com/office/drawing/2014/main" id="{3C8F2F10-339A-4BC5-B9B5-2CB5F4C569E0}"/>
                </a:ext>
              </a:extLst>
            </p:cNvPr>
            <p:cNvSpPr>
              <a:spLocks/>
            </p:cNvSpPr>
            <p:nvPr/>
          </p:nvSpPr>
          <p:spPr bwMode="auto">
            <a:xfrm flipH="1">
              <a:off x="3793231" y="10936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09" name="Freeform 29">
              <a:extLst>
                <a:ext uri="{FF2B5EF4-FFF2-40B4-BE49-F238E27FC236}">
                  <a16:creationId xmlns:a16="http://schemas.microsoft.com/office/drawing/2014/main" id="{B57197C2-DCE7-408C-9419-70B75E96EA74}"/>
                </a:ext>
              </a:extLst>
            </p:cNvPr>
            <p:cNvSpPr>
              <a:spLocks/>
            </p:cNvSpPr>
            <p:nvPr/>
          </p:nvSpPr>
          <p:spPr bwMode="auto">
            <a:xfrm flipH="1">
              <a:off x="3357508" y="10973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10" name="Freeform 30">
              <a:extLst>
                <a:ext uri="{FF2B5EF4-FFF2-40B4-BE49-F238E27FC236}">
                  <a16:creationId xmlns:a16="http://schemas.microsoft.com/office/drawing/2014/main" id="{30EB9B17-B68D-4FE2-BF0E-6F6798D527D6}"/>
                </a:ext>
              </a:extLst>
            </p:cNvPr>
            <p:cNvSpPr>
              <a:spLocks/>
            </p:cNvSpPr>
            <p:nvPr/>
          </p:nvSpPr>
          <p:spPr bwMode="auto">
            <a:xfrm flipH="1">
              <a:off x="3031367" y="10973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11" name="Freeform 31">
              <a:extLst>
                <a:ext uri="{FF2B5EF4-FFF2-40B4-BE49-F238E27FC236}">
                  <a16:creationId xmlns:a16="http://schemas.microsoft.com/office/drawing/2014/main" id="{86B1E483-6FE2-43E3-AB5F-039CED079D85}"/>
                </a:ext>
              </a:extLst>
            </p:cNvPr>
            <p:cNvSpPr>
              <a:spLocks/>
            </p:cNvSpPr>
            <p:nvPr/>
          </p:nvSpPr>
          <p:spPr bwMode="auto">
            <a:xfrm flipH="1">
              <a:off x="3464602" y="10936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12" name="Freeform 32">
              <a:extLst>
                <a:ext uri="{FF2B5EF4-FFF2-40B4-BE49-F238E27FC236}">
                  <a16:creationId xmlns:a16="http://schemas.microsoft.com/office/drawing/2014/main" id="{FA62A1BF-A571-46C9-A11C-5AEE1C417817}"/>
                </a:ext>
              </a:extLst>
            </p:cNvPr>
            <p:cNvSpPr>
              <a:spLocks/>
            </p:cNvSpPr>
            <p:nvPr/>
          </p:nvSpPr>
          <p:spPr bwMode="auto">
            <a:xfrm flipH="1">
              <a:off x="3138462" y="109362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13" name="Freeform 29">
              <a:extLst>
                <a:ext uri="{FF2B5EF4-FFF2-40B4-BE49-F238E27FC236}">
                  <a16:creationId xmlns:a16="http://schemas.microsoft.com/office/drawing/2014/main" id="{2768E451-7777-4880-845E-F7B6BE7FA8F1}"/>
                </a:ext>
              </a:extLst>
            </p:cNvPr>
            <p:cNvSpPr>
              <a:spLocks/>
            </p:cNvSpPr>
            <p:nvPr/>
          </p:nvSpPr>
          <p:spPr bwMode="auto">
            <a:xfrm flipH="1">
              <a:off x="2702739" y="10973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14" name="Freeform 30">
              <a:extLst>
                <a:ext uri="{FF2B5EF4-FFF2-40B4-BE49-F238E27FC236}">
                  <a16:creationId xmlns:a16="http://schemas.microsoft.com/office/drawing/2014/main" id="{6AAA3D23-B21A-4993-A356-986EA1DE2862}"/>
                </a:ext>
              </a:extLst>
            </p:cNvPr>
            <p:cNvSpPr>
              <a:spLocks/>
            </p:cNvSpPr>
            <p:nvPr/>
          </p:nvSpPr>
          <p:spPr bwMode="auto">
            <a:xfrm flipH="1">
              <a:off x="2376598" y="10973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15" name="Freeform 31">
              <a:extLst>
                <a:ext uri="{FF2B5EF4-FFF2-40B4-BE49-F238E27FC236}">
                  <a16:creationId xmlns:a16="http://schemas.microsoft.com/office/drawing/2014/main" id="{F81C0D60-08CF-4B7F-A6C3-4C964E21CC3B}"/>
                </a:ext>
              </a:extLst>
            </p:cNvPr>
            <p:cNvSpPr>
              <a:spLocks/>
            </p:cNvSpPr>
            <p:nvPr/>
          </p:nvSpPr>
          <p:spPr bwMode="auto">
            <a:xfrm flipH="1">
              <a:off x="2809833" y="10936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16" name="Freeform 32">
              <a:extLst>
                <a:ext uri="{FF2B5EF4-FFF2-40B4-BE49-F238E27FC236}">
                  <a16:creationId xmlns:a16="http://schemas.microsoft.com/office/drawing/2014/main" id="{C779632A-3F99-4EEE-8779-C94FFD483CB1}"/>
                </a:ext>
              </a:extLst>
            </p:cNvPr>
            <p:cNvSpPr>
              <a:spLocks/>
            </p:cNvSpPr>
            <p:nvPr/>
          </p:nvSpPr>
          <p:spPr bwMode="auto">
            <a:xfrm flipH="1">
              <a:off x="2483693" y="109362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17" name="Freeform 29">
              <a:extLst>
                <a:ext uri="{FF2B5EF4-FFF2-40B4-BE49-F238E27FC236}">
                  <a16:creationId xmlns:a16="http://schemas.microsoft.com/office/drawing/2014/main" id="{88635CBC-DAAE-463A-A7FA-BDF471C23417}"/>
                </a:ext>
              </a:extLst>
            </p:cNvPr>
            <p:cNvSpPr>
              <a:spLocks/>
            </p:cNvSpPr>
            <p:nvPr/>
          </p:nvSpPr>
          <p:spPr bwMode="auto">
            <a:xfrm flipH="1">
              <a:off x="2047970" y="10973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18" name="Freeform 30">
              <a:extLst>
                <a:ext uri="{FF2B5EF4-FFF2-40B4-BE49-F238E27FC236}">
                  <a16:creationId xmlns:a16="http://schemas.microsoft.com/office/drawing/2014/main" id="{98EF7E55-704F-4D85-A12C-D8E593AD2D89}"/>
                </a:ext>
              </a:extLst>
            </p:cNvPr>
            <p:cNvSpPr>
              <a:spLocks/>
            </p:cNvSpPr>
            <p:nvPr/>
          </p:nvSpPr>
          <p:spPr bwMode="auto">
            <a:xfrm flipH="1">
              <a:off x="1721830" y="10973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19" name="Freeform 31">
              <a:extLst>
                <a:ext uri="{FF2B5EF4-FFF2-40B4-BE49-F238E27FC236}">
                  <a16:creationId xmlns:a16="http://schemas.microsoft.com/office/drawing/2014/main" id="{CFBBF037-13CE-44D7-B7F7-2EA00F92D08E}"/>
                </a:ext>
              </a:extLst>
            </p:cNvPr>
            <p:cNvSpPr>
              <a:spLocks/>
            </p:cNvSpPr>
            <p:nvPr/>
          </p:nvSpPr>
          <p:spPr bwMode="auto">
            <a:xfrm flipH="1">
              <a:off x="2155065" y="10936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20" name="Freeform 32">
              <a:extLst>
                <a:ext uri="{FF2B5EF4-FFF2-40B4-BE49-F238E27FC236}">
                  <a16:creationId xmlns:a16="http://schemas.microsoft.com/office/drawing/2014/main" id="{36C3D6C6-8C25-48FB-99D7-CDD4DA0E2DF9}"/>
                </a:ext>
              </a:extLst>
            </p:cNvPr>
            <p:cNvSpPr>
              <a:spLocks/>
            </p:cNvSpPr>
            <p:nvPr/>
          </p:nvSpPr>
          <p:spPr bwMode="auto">
            <a:xfrm flipH="1">
              <a:off x="1828924" y="109362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21" name="Freeform 29">
              <a:extLst>
                <a:ext uri="{FF2B5EF4-FFF2-40B4-BE49-F238E27FC236}">
                  <a16:creationId xmlns:a16="http://schemas.microsoft.com/office/drawing/2014/main" id="{BE4E4866-79AD-496A-B825-4FCF74DC7397}"/>
                </a:ext>
              </a:extLst>
            </p:cNvPr>
            <p:cNvSpPr>
              <a:spLocks/>
            </p:cNvSpPr>
            <p:nvPr/>
          </p:nvSpPr>
          <p:spPr bwMode="auto">
            <a:xfrm flipH="1">
              <a:off x="1393201" y="10973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22" name="Freeform 30">
              <a:extLst>
                <a:ext uri="{FF2B5EF4-FFF2-40B4-BE49-F238E27FC236}">
                  <a16:creationId xmlns:a16="http://schemas.microsoft.com/office/drawing/2014/main" id="{37624B24-B1BF-4103-8468-856B7D2F105E}"/>
                </a:ext>
              </a:extLst>
            </p:cNvPr>
            <p:cNvSpPr>
              <a:spLocks/>
            </p:cNvSpPr>
            <p:nvPr/>
          </p:nvSpPr>
          <p:spPr bwMode="auto">
            <a:xfrm flipH="1">
              <a:off x="1067060" y="10973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23" name="Freeform 31">
              <a:extLst>
                <a:ext uri="{FF2B5EF4-FFF2-40B4-BE49-F238E27FC236}">
                  <a16:creationId xmlns:a16="http://schemas.microsoft.com/office/drawing/2014/main" id="{285A91E1-96BC-42C3-AF9D-B9F2EDC3F72B}"/>
                </a:ext>
              </a:extLst>
            </p:cNvPr>
            <p:cNvSpPr>
              <a:spLocks/>
            </p:cNvSpPr>
            <p:nvPr/>
          </p:nvSpPr>
          <p:spPr bwMode="auto">
            <a:xfrm flipH="1">
              <a:off x="1500296" y="10936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24" name="Freeform 32">
              <a:extLst>
                <a:ext uri="{FF2B5EF4-FFF2-40B4-BE49-F238E27FC236}">
                  <a16:creationId xmlns:a16="http://schemas.microsoft.com/office/drawing/2014/main" id="{5B40AAB1-E0F8-4AC8-B294-77D343A3C257}"/>
                </a:ext>
              </a:extLst>
            </p:cNvPr>
            <p:cNvSpPr>
              <a:spLocks/>
            </p:cNvSpPr>
            <p:nvPr/>
          </p:nvSpPr>
          <p:spPr bwMode="auto">
            <a:xfrm flipH="1">
              <a:off x="1174155" y="109362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25" name="Freeform 543">
              <a:extLst>
                <a:ext uri="{FF2B5EF4-FFF2-40B4-BE49-F238E27FC236}">
                  <a16:creationId xmlns:a16="http://schemas.microsoft.com/office/drawing/2014/main" id="{15B45575-B0A8-4E1A-A502-6FBA948C5B2E}"/>
                </a:ext>
              </a:extLst>
            </p:cNvPr>
            <p:cNvSpPr>
              <a:spLocks/>
            </p:cNvSpPr>
            <p:nvPr/>
          </p:nvSpPr>
          <p:spPr bwMode="auto">
            <a:xfrm flipH="1">
              <a:off x="738433" y="10973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26" name="Freeform 544">
              <a:extLst>
                <a:ext uri="{FF2B5EF4-FFF2-40B4-BE49-F238E27FC236}">
                  <a16:creationId xmlns:a16="http://schemas.microsoft.com/office/drawing/2014/main" id="{F00C7CD9-4664-4851-B7E8-F320B38B6C14}"/>
                </a:ext>
              </a:extLst>
            </p:cNvPr>
            <p:cNvSpPr>
              <a:spLocks/>
            </p:cNvSpPr>
            <p:nvPr/>
          </p:nvSpPr>
          <p:spPr bwMode="auto">
            <a:xfrm flipH="1">
              <a:off x="412291" y="10973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27" name="Freeform 545">
              <a:extLst>
                <a:ext uri="{FF2B5EF4-FFF2-40B4-BE49-F238E27FC236}">
                  <a16:creationId xmlns:a16="http://schemas.microsoft.com/office/drawing/2014/main" id="{79E7243C-3F48-4917-A35D-F6B4760E0C5A}"/>
                </a:ext>
              </a:extLst>
            </p:cNvPr>
            <p:cNvSpPr>
              <a:spLocks/>
            </p:cNvSpPr>
            <p:nvPr/>
          </p:nvSpPr>
          <p:spPr bwMode="auto">
            <a:xfrm flipH="1">
              <a:off x="845526" y="10936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28" name="Freeform 546">
              <a:extLst>
                <a:ext uri="{FF2B5EF4-FFF2-40B4-BE49-F238E27FC236}">
                  <a16:creationId xmlns:a16="http://schemas.microsoft.com/office/drawing/2014/main" id="{0E06BBDA-92F4-4670-8013-AA005C5D468A}"/>
                </a:ext>
              </a:extLst>
            </p:cNvPr>
            <p:cNvSpPr>
              <a:spLocks/>
            </p:cNvSpPr>
            <p:nvPr/>
          </p:nvSpPr>
          <p:spPr bwMode="auto">
            <a:xfrm flipH="1">
              <a:off x="519387" y="109362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29" name="Freeform 29">
              <a:extLst>
                <a:ext uri="{FF2B5EF4-FFF2-40B4-BE49-F238E27FC236}">
                  <a16:creationId xmlns:a16="http://schemas.microsoft.com/office/drawing/2014/main" id="{AC7FC873-6A15-4A31-B5E9-3D3D3ED770A2}"/>
                </a:ext>
              </a:extLst>
            </p:cNvPr>
            <p:cNvSpPr>
              <a:spLocks/>
            </p:cNvSpPr>
            <p:nvPr/>
          </p:nvSpPr>
          <p:spPr bwMode="auto">
            <a:xfrm flipH="1">
              <a:off x="83663" y="10973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30" name="Freeform 31">
              <a:extLst>
                <a:ext uri="{FF2B5EF4-FFF2-40B4-BE49-F238E27FC236}">
                  <a16:creationId xmlns:a16="http://schemas.microsoft.com/office/drawing/2014/main" id="{F0A21B7E-B68B-43D9-A348-6A37C83E136E}"/>
                </a:ext>
              </a:extLst>
            </p:cNvPr>
            <p:cNvSpPr>
              <a:spLocks/>
            </p:cNvSpPr>
            <p:nvPr/>
          </p:nvSpPr>
          <p:spPr bwMode="auto">
            <a:xfrm flipH="1">
              <a:off x="190757" y="10936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83" name="Freeform 30">
              <a:extLst>
                <a:ext uri="{FF2B5EF4-FFF2-40B4-BE49-F238E27FC236}">
                  <a16:creationId xmlns:a16="http://schemas.microsoft.com/office/drawing/2014/main" id="{0505EC1E-71A0-4757-AA67-CB066898004A}"/>
                </a:ext>
              </a:extLst>
            </p:cNvPr>
            <p:cNvSpPr>
              <a:spLocks/>
            </p:cNvSpPr>
            <p:nvPr/>
          </p:nvSpPr>
          <p:spPr bwMode="auto">
            <a:xfrm flipH="1">
              <a:off x="11874480" y="109735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84" name="Freeform 32">
              <a:extLst>
                <a:ext uri="{FF2B5EF4-FFF2-40B4-BE49-F238E27FC236}">
                  <a16:creationId xmlns:a16="http://schemas.microsoft.com/office/drawing/2014/main" id="{5552218F-8F2F-4BED-818B-B48D43F0B16E}"/>
                </a:ext>
              </a:extLst>
            </p:cNvPr>
            <p:cNvSpPr>
              <a:spLocks/>
            </p:cNvSpPr>
            <p:nvPr/>
          </p:nvSpPr>
          <p:spPr bwMode="auto">
            <a:xfrm flipH="1">
              <a:off x="11981575" y="1093620"/>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85" name="Freeform 403">
              <a:extLst>
                <a:ext uri="{FF2B5EF4-FFF2-40B4-BE49-F238E27FC236}">
                  <a16:creationId xmlns:a16="http://schemas.microsoft.com/office/drawing/2014/main" id="{D1FB006D-7447-48B6-BC17-46267D0B98F5}"/>
                </a:ext>
              </a:extLst>
            </p:cNvPr>
            <p:cNvSpPr>
              <a:spLocks/>
            </p:cNvSpPr>
            <p:nvPr/>
          </p:nvSpPr>
          <p:spPr bwMode="auto">
            <a:xfrm flipH="1">
              <a:off x="11545853" y="109735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86" name="Freeform 404">
              <a:extLst>
                <a:ext uri="{FF2B5EF4-FFF2-40B4-BE49-F238E27FC236}">
                  <a16:creationId xmlns:a16="http://schemas.microsoft.com/office/drawing/2014/main" id="{61FF96BF-D17A-4E41-8CF2-1C39CBCA3938}"/>
                </a:ext>
              </a:extLst>
            </p:cNvPr>
            <p:cNvSpPr>
              <a:spLocks/>
            </p:cNvSpPr>
            <p:nvPr/>
          </p:nvSpPr>
          <p:spPr bwMode="auto">
            <a:xfrm flipH="1">
              <a:off x="11219711" y="109735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87" name="Freeform 405">
              <a:extLst>
                <a:ext uri="{FF2B5EF4-FFF2-40B4-BE49-F238E27FC236}">
                  <a16:creationId xmlns:a16="http://schemas.microsoft.com/office/drawing/2014/main" id="{F69EA0B0-D8F2-484D-8C6B-3E65F5200399}"/>
                </a:ext>
              </a:extLst>
            </p:cNvPr>
            <p:cNvSpPr>
              <a:spLocks/>
            </p:cNvSpPr>
            <p:nvPr/>
          </p:nvSpPr>
          <p:spPr bwMode="auto">
            <a:xfrm flipH="1">
              <a:off x="11652945" y="109362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88" name="Freeform 406">
              <a:extLst>
                <a:ext uri="{FF2B5EF4-FFF2-40B4-BE49-F238E27FC236}">
                  <a16:creationId xmlns:a16="http://schemas.microsoft.com/office/drawing/2014/main" id="{077EC9E4-3943-4C91-BEB3-C0C847359988}"/>
                </a:ext>
              </a:extLst>
            </p:cNvPr>
            <p:cNvSpPr>
              <a:spLocks/>
            </p:cNvSpPr>
            <p:nvPr/>
          </p:nvSpPr>
          <p:spPr bwMode="auto">
            <a:xfrm flipH="1">
              <a:off x="11326806" y="1093620"/>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89" name="Freeform 29">
              <a:extLst>
                <a:ext uri="{FF2B5EF4-FFF2-40B4-BE49-F238E27FC236}">
                  <a16:creationId xmlns:a16="http://schemas.microsoft.com/office/drawing/2014/main" id="{C772453A-CA0A-4192-809C-1BBC4B26C8E6}"/>
                </a:ext>
              </a:extLst>
            </p:cNvPr>
            <p:cNvSpPr>
              <a:spLocks/>
            </p:cNvSpPr>
            <p:nvPr/>
          </p:nvSpPr>
          <p:spPr bwMode="auto">
            <a:xfrm flipH="1">
              <a:off x="10891083" y="109735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90" name="Freeform 31">
              <a:extLst>
                <a:ext uri="{FF2B5EF4-FFF2-40B4-BE49-F238E27FC236}">
                  <a16:creationId xmlns:a16="http://schemas.microsoft.com/office/drawing/2014/main" id="{A505ED5C-83DB-45E9-9B45-09451403E1C9}"/>
                </a:ext>
              </a:extLst>
            </p:cNvPr>
            <p:cNvSpPr>
              <a:spLocks/>
            </p:cNvSpPr>
            <p:nvPr/>
          </p:nvSpPr>
          <p:spPr bwMode="auto">
            <a:xfrm flipH="1">
              <a:off x="10998177" y="109362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91" name="Freeform 29">
              <a:extLst>
                <a:ext uri="{FF2B5EF4-FFF2-40B4-BE49-F238E27FC236}">
                  <a16:creationId xmlns:a16="http://schemas.microsoft.com/office/drawing/2014/main" id="{57C850A7-ACFC-4CDD-8757-A3229D5DB42E}"/>
                </a:ext>
              </a:extLst>
            </p:cNvPr>
            <p:cNvSpPr>
              <a:spLocks/>
            </p:cNvSpPr>
            <p:nvPr/>
          </p:nvSpPr>
          <p:spPr bwMode="auto">
            <a:xfrm flipH="1">
              <a:off x="10562455" y="109735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92" name="Freeform 30">
              <a:extLst>
                <a:ext uri="{FF2B5EF4-FFF2-40B4-BE49-F238E27FC236}">
                  <a16:creationId xmlns:a16="http://schemas.microsoft.com/office/drawing/2014/main" id="{A8588D13-D9C9-4760-A976-F6E680ADCAFD}"/>
                </a:ext>
              </a:extLst>
            </p:cNvPr>
            <p:cNvSpPr>
              <a:spLocks/>
            </p:cNvSpPr>
            <p:nvPr/>
          </p:nvSpPr>
          <p:spPr bwMode="auto">
            <a:xfrm flipH="1">
              <a:off x="10236313" y="109735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93" name="Freeform 31">
              <a:extLst>
                <a:ext uri="{FF2B5EF4-FFF2-40B4-BE49-F238E27FC236}">
                  <a16:creationId xmlns:a16="http://schemas.microsoft.com/office/drawing/2014/main" id="{180833DC-1CFB-41CA-90B2-2CCE86E83D92}"/>
                </a:ext>
              </a:extLst>
            </p:cNvPr>
            <p:cNvSpPr>
              <a:spLocks/>
            </p:cNvSpPr>
            <p:nvPr/>
          </p:nvSpPr>
          <p:spPr bwMode="auto">
            <a:xfrm flipH="1">
              <a:off x="10669548" y="109362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94" name="Freeform 32">
              <a:extLst>
                <a:ext uri="{FF2B5EF4-FFF2-40B4-BE49-F238E27FC236}">
                  <a16:creationId xmlns:a16="http://schemas.microsoft.com/office/drawing/2014/main" id="{7D64AF77-4D5D-4817-B827-B11D44AAD28A}"/>
                </a:ext>
              </a:extLst>
            </p:cNvPr>
            <p:cNvSpPr>
              <a:spLocks/>
            </p:cNvSpPr>
            <p:nvPr/>
          </p:nvSpPr>
          <p:spPr bwMode="auto">
            <a:xfrm flipH="1">
              <a:off x="10343408" y="1093620"/>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95" name="Freeform 29">
              <a:extLst>
                <a:ext uri="{FF2B5EF4-FFF2-40B4-BE49-F238E27FC236}">
                  <a16:creationId xmlns:a16="http://schemas.microsoft.com/office/drawing/2014/main" id="{1EBE0504-4F94-4B68-B004-7CE88CA86BAF}"/>
                </a:ext>
              </a:extLst>
            </p:cNvPr>
            <p:cNvSpPr>
              <a:spLocks/>
            </p:cNvSpPr>
            <p:nvPr/>
          </p:nvSpPr>
          <p:spPr bwMode="auto">
            <a:xfrm flipH="1">
              <a:off x="9907685" y="109735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96" name="Freeform 30">
              <a:extLst>
                <a:ext uri="{FF2B5EF4-FFF2-40B4-BE49-F238E27FC236}">
                  <a16:creationId xmlns:a16="http://schemas.microsoft.com/office/drawing/2014/main" id="{A3F3D72F-364F-4F43-BDC8-57961723519C}"/>
                </a:ext>
              </a:extLst>
            </p:cNvPr>
            <p:cNvSpPr>
              <a:spLocks/>
            </p:cNvSpPr>
            <p:nvPr/>
          </p:nvSpPr>
          <p:spPr bwMode="auto">
            <a:xfrm flipH="1">
              <a:off x="9581544" y="109735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97" name="Freeform 31">
              <a:extLst>
                <a:ext uri="{FF2B5EF4-FFF2-40B4-BE49-F238E27FC236}">
                  <a16:creationId xmlns:a16="http://schemas.microsoft.com/office/drawing/2014/main" id="{A5E0DE00-7E2C-43F3-A74D-D9BBABA1A65C}"/>
                </a:ext>
              </a:extLst>
            </p:cNvPr>
            <p:cNvSpPr>
              <a:spLocks/>
            </p:cNvSpPr>
            <p:nvPr/>
          </p:nvSpPr>
          <p:spPr bwMode="auto">
            <a:xfrm flipH="1">
              <a:off x="10014780" y="109362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98" name="Freeform 32">
              <a:extLst>
                <a:ext uri="{FF2B5EF4-FFF2-40B4-BE49-F238E27FC236}">
                  <a16:creationId xmlns:a16="http://schemas.microsoft.com/office/drawing/2014/main" id="{3CB09C05-AFE1-4043-9CEA-554A825CB4D9}"/>
                </a:ext>
              </a:extLst>
            </p:cNvPr>
            <p:cNvSpPr>
              <a:spLocks/>
            </p:cNvSpPr>
            <p:nvPr/>
          </p:nvSpPr>
          <p:spPr bwMode="auto">
            <a:xfrm flipH="1">
              <a:off x="9688639" y="1093620"/>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99" name="Freeform 29">
              <a:extLst>
                <a:ext uri="{FF2B5EF4-FFF2-40B4-BE49-F238E27FC236}">
                  <a16:creationId xmlns:a16="http://schemas.microsoft.com/office/drawing/2014/main" id="{32F82255-1C6C-4F2D-AFF6-0DEFB9BB382B}"/>
                </a:ext>
              </a:extLst>
            </p:cNvPr>
            <p:cNvSpPr>
              <a:spLocks/>
            </p:cNvSpPr>
            <p:nvPr/>
          </p:nvSpPr>
          <p:spPr bwMode="auto">
            <a:xfrm flipH="1">
              <a:off x="9252916" y="109735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00" name="Freeform 30">
              <a:extLst>
                <a:ext uri="{FF2B5EF4-FFF2-40B4-BE49-F238E27FC236}">
                  <a16:creationId xmlns:a16="http://schemas.microsoft.com/office/drawing/2014/main" id="{90ED368B-C56C-4638-BDED-57AAE97B4447}"/>
                </a:ext>
              </a:extLst>
            </p:cNvPr>
            <p:cNvSpPr>
              <a:spLocks/>
            </p:cNvSpPr>
            <p:nvPr/>
          </p:nvSpPr>
          <p:spPr bwMode="auto">
            <a:xfrm flipH="1">
              <a:off x="8926775" y="109735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01" name="Freeform 31">
              <a:extLst>
                <a:ext uri="{FF2B5EF4-FFF2-40B4-BE49-F238E27FC236}">
                  <a16:creationId xmlns:a16="http://schemas.microsoft.com/office/drawing/2014/main" id="{F78D68BB-3538-45D3-877E-773442DC114F}"/>
                </a:ext>
              </a:extLst>
            </p:cNvPr>
            <p:cNvSpPr>
              <a:spLocks/>
            </p:cNvSpPr>
            <p:nvPr/>
          </p:nvSpPr>
          <p:spPr bwMode="auto">
            <a:xfrm flipH="1">
              <a:off x="9360011" y="109362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02" name="Freeform 32">
              <a:extLst>
                <a:ext uri="{FF2B5EF4-FFF2-40B4-BE49-F238E27FC236}">
                  <a16:creationId xmlns:a16="http://schemas.microsoft.com/office/drawing/2014/main" id="{DE8D0B18-51B4-4B08-B7EC-C0CAEC9919D8}"/>
                </a:ext>
              </a:extLst>
            </p:cNvPr>
            <p:cNvSpPr>
              <a:spLocks/>
            </p:cNvSpPr>
            <p:nvPr/>
          </p:nvSpPr>
          <p:spPr bwMode="auto">
            <a:xfrm flipH="1">
              <a:off x="9033870" y="1093620"/>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03" name="Freeform 29">
              <a:extLst>
                <a:ext uri="{FF2B5EF4-FFF2-40B4-BE49-F238E27FC236}">
                  <a16:creationId xmlns:a16="http://schemas.microsoft.com/office/drawing/2014/main" id="{FE69D609-E608-42DA-848F-C13313CA2E86}"/>
                </a:ext>
              </a:extLst>
            </p:cNvPr>
            <p:cNvSpPr>
              <a:spLocks/>
            </p:cNvSpPr>
            <p:nvPr/>
          </p:nvSpPr>
          <p:spPr bwMode="auto">
            <a:xfrm flipH="1">
              <a:off x="8598148" y="109735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04" name="Freeform 30">
              <a:extLst>
                <a:ext uri="{FF2B5EF4-FFF2-40B4-BE49-F238E27FC236}">
                  <a16:creationId xmlns:a16="http://schemas.microsoft.com/office/drawing/2014/main" id="{AE2C51F5-C918-4FEB-9816-FB44F800658D}"/>
                </a:ext>
              </a:extLst>
            </p:cNvPr>
            <p:cNvSpPr>
              <a:spLocks/>
            </p:cNvSpPr>
            <p:nvPr/>
          </p:nvSpPr>
          <p:spPr bwMode="auto">
            <a:xfrm flipH="1">
              <a:off x="8272007" y="109735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05" name="Freeform 31">
              <a:extLst>
                <a:ext uri="{FF2B5EF4-FFF2-40B4-BE49-F238E27FC236}">
                  <a16:creationId xmlns:a16="http://schemas.microsoft.com/office/drawing/2014/main" id="{BDA39113-B17F-4E4F-A0A5-142A76BF7D33}"/>
                </a:ext>
              </a:extLst>
            </p:cNvPr>
            <p:cNvSpPr>
              <a:spLocks/>
            </p:cNvSpPr>
            <p:nvPr/>
          </p:nvSpPr>
          <p:spPr bwMode="auto">
            <a:xfrm flipH="1">
              <a:off x="8705242" y="109362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06" name="Freeform 32">
              <a:extLst>
                <a:ext uri="{FF2B5EF4-FFF2-40B4-BE49-F238E27FC236}">
                  <a16:creationId xmlns:a16="http://schemas.microsoft.com/office/drawing/2014/main" id="{0549CF8D-2955-4DCF-89C6-A4A5D9D945A4}"/>
                </a:ext>
              </a:extLst>
            </p:cNvPr>
            <p:cNvSpPr>
              <a:spLocks/>
            </p:cNvSpPr>
            <p:nvPr/>
          </p:nvSpPr>
          <p:spPr bwMode="auto">
            <a:xfrm flipH="1">
              <a:off x="8379101" y="1093620"/>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07" name="Freeform 425">
              <a:extLst>
                <a:ext uri="{FF2B5EF4-FFF2-40B4-BE49-F238E27FC236}">
                  <a16:creationId xmlns:a16="http://schemas.microsoft.com/office/drawing/2014/main" id="{C27AE4E9-D86B-4032-BEF1-8302F2A98428}"/>
                </a:ext>
              </a:extLst>
            </p:cNvPr>
            <p:cNvSpPr>
              <a:spLocks/>
            </p:cNvSpPr>
            <p:nvPr/>
          </p:nvSpPr>
          <p:spPr bwMode="auto">
            <a:xfrm flipH="1">
              <a:off x="7943379" y="109735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08" name="Freeform 426">
              <a:extLst>
                <a:ext uri="{FF2B5EF4-FFF2-40B4-BE49-F238E27FC236}">
                  <a16:creationId xmlns:a16="http://schemas.microsoft.com/office/drawing/2014/main" id="{9B59B0E4-B884-4807-B731-5DD8C8318FDD}"/>
                </a:ext>
              </a:extLst>
            </p:cNvPr>
            <p:cNvSpPr>
              <a:spLocks/>
            </p:cNvSpPr>
            <p:nvPr/>
          </p:nvSpPr>
          <p:spPr bwMode="auto">
            <a:xfrm flipH="1">
              <a:off x="7617237" y="109735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09" name="Freeform 427">
              <a:extLst>
                <a:ext uri="{FF2B5EF4-FFF2-40B4-BE49-F238E27FC236}">
                  <a16:creationId xmlns:a16="http://schemas.microsoft.com/office/drawing/2014/main" id="{421DA6DF-1688-4B28-8A93-CF30836F581E}"/>
                </a:ext>
              </a:extLst>
            </p:cNvPr>
            <p:cNvSpPr>
              <a:spLocks/>
            </p:cNvSpPr>
            <p:nvPr/>
          </p:nvSpPr>
          <p:spPr bwMode="auto">
            <a:xfrm flipH="1">
              <a:off x="8050472" y="109362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10" name="Freeform 428">
              <a:extLst>
                <a:ext uri="{FF2B5EF4-FFF2-40B4-BE49-F238E27FC236}">
                  <a16:creationId xmlns:a16="http://schemas.microsoft.com/office/drawing/2014/main" id="{7DBC9D7A-990D-4EB3-BB41-AF524D863D55}"/>
                </a:ext>
              </a:extLst>
            </p:cNvPr>
            <p:cNvSpPr>
              <a:spLocks/>
            </p:cNvSpPr>
            <p:nvPr/>
          </p:nvSpPr>
          <p:spPr bwMode="auto">
            <a:xfrm flipH="1">
              <a:off x="7724332" y="1093620"/>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11" name="Freeform 29">
              <a:extLst>
                <a:ext uri="{FF2B5EF4-FFF2-40B4-BE49-F238E27FC236}">
                  <a16:creationId xmlns:a16="http://schemas.microsoft.com/office/drawing/2014/main" id="{CD10BADB-C74B-4DDC-BC8A-370CF75C6E2F}"/>
                </a:ext>
              </a:extLst>
            </p:cNvPr>
            <p:cNvSpPr>
              <a:spLocks/>
            </p:cNvSpPr>
            <p:nvPr/>
          </p:nvSpPr>
          <p:spPr bwMode="auto">
            <a:xfrm flipH="1">
              <a:off x="7288609" y="109735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12" name="Freeform 31">
              <a:extLst>
                <a:ext uri="{FF2B5EF4-FFF2-40B4-BE49-F238E27FC236}">
                  <a16:creationId xmlns:a16="http://schemas.microsoft.com/office/drawing/2014/main" id="{36CD42B8-8600-48C7-88C2-93E307AF600F}"/>
                </a:ext>
              </a:extLst>
            </p:cNvPr>
            <p:cNvSpPr>
              <a:spLocks/>
            </p:cNvSpPr>
            <p:nvPr/>
          </p:nvSpPr>
          <p:spPr bwMode="auto">
            <a:xfrm flipH="1">
              <a:off x="7395703" y="109362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809" name="Group 1808">
            <a:extLst>
              <a:ext uri="{FF2B5EF4-FFF2-40B4-BE49-F238E27FC236}">
                <a16:creationId xmlns:a16="http://schemas.microsoft.com/office/drawing/2014/main" id="{800BFD97-21DF-408D-9CD6-4059272BD1AA}"/>
              </a:ext>
            </a:extLst>
          </p:cNvPr>
          <p:cNvGrpSpPr/>
          <p:nvPr userDrawn="1"/>
        </p:nvGrpSpPr>
        <p:grpSpPr>
          <a:xfrm>
            <a:off x="62748" y="1116756"/>
            <a:ext cx="9007397" cy="132478"/>
            <a:chOff x="83663" y="1383929"/>
            <a:chExt cx="12009863" cy="176637"/>
          </a:xfrm>
        </p:grpSpPr>
        <p:sp>
          <p:nvSpPr>
            <p:cNvPr id="631" name="Freeform 29">
              <a:extLst>
                <a:ext uri="{FF2B5EF4-FFF2-40B4-BE49-F238E27FC236}">
                  <a16:creationId xmlns:a16="http://schemas.microsoft.com/office/drawing/2014/main" id="{275AE894-5F57-4756-B8B0-F6732601DAD5}"/>
                </a:ext>
              </a:extLst>
            </p:cNvPr>
            <p:cNvSpPr>
              <a:spLocks/>
            </p:cNvSpPr>
            <p:nvPr/>
          </p:nvSpPr>
          <p:spPr bwMode="auto">
            <a:xfrm>
              <a:off x="305196"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32" name="Freeform 30">
              <a:extLst>
                <a:ext uri="{FF2B5EF4-FFF2-40B4-BE49-F238E27FC236}">
                  <a16:creationId xmlns:a16="http://schemas.microsoft.com/office/drawing/2014/main" id="{0166BA60-A5D3-4D55-9706-8973748CF404}"/>
                </a:ext>
              </a:extLst>
            </p:cNvPr>
            <p:cNvSpPr>
              <a:spLocks/>
            </p:cNvSpPr>
            <p:nvPr/>
          </p:nvSpPr>
          <p:spPr bwMode="auto">
            <a:xfrm>
              <a:off x="631337"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33" name="Freeform 31">
              <a:extLst>
                <a:ext uri="{FF2B5EF4-FFF2-40B4-BE49-F238E27FC236}">
                  <a16:creationId xmlns:a16="http://schemas.microsoft.com/office/drawing/2014/main" id="{3BD0BB31-B483-4368-8B7D-0FEFA5ED3534}"/>
                </a:ext>
              </a:extLst>
            </p:cNvPr>
            <p:cNvSpPr>
              <a:spLocks/>
            </p:cNvSpPr>
            <p:nvPr/>
          </p:nvSpPr>
          <p:spPr bwMode="auto">
            <a:xfrm>
              <a:off x="83663" y="138393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34" name="Freeform 32">
              <a:extLst>
                <a:ext uri="{FF2B5EF4-FFF2-40B4-BE49-F238E27FC236}">
                  <a16:creationId xmlns:a16="http://schemas.microsoft.com/office/drawing/2014/main" id="{3856F6D3-7640-48C3-9083-930CF8B7F128}"/>
                </a:ext>
              </a:extLst>
            </p:cNvPr>
            <p:cNvSpPr>
              <a:spLocks/>
            </p:cNvSpPr>
            <p:nvPr/>
          </p:nvSpPr>
          <p:spPr bwMode="auto">
            <a:xfrm>
              <a:off x="412290" y="138393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35" name="Freeform 29">
              <a:extLst>
                <a:ext uri="{FF2B5EF4-FFF2-40B4-BE49-F238E27FC236}">
                  <a16:creationId xmlns:a16="http://schemas.microsoft.com/office/drawing/2014/main" id="{598B339C-C84C-4965-95AF-9B5CC64EF94B}"/>
                </a:ext>
              </a:extLst>
            </p:cNvPr>
            <p:cNvSpPr>
              <a:spLocks/>
            </p:cNvSpPr>
            <p:nvPr/>
          </p:nvSpPr>
          <p:spPr bwMode="auto">
            <a:xfrm>
              <a:off x="959966"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36" name="Freeform 30">
              <a:extLst>
                <a:ext uri="{FF2B5EF4-FFF2-40B4-BE49-F238E27FC236}">
                  <a16:creationId xmlns:a16="http://schemas.microsoft.com/office/drawing/2014/main" id="{5EED12BE-03A9-4E74-8A0C-FE0F8C417CC5}"/>
                </a:ext>
              </a:extLst>
            </p:cNvPr>
            <p:cNvSpPr>
              <a:spLocks/>
            </p:cNvSpPr>
            <p:nvPr/>
          </p:nvSpPr>
          <p:spPr bwMode="auto">
            <a:xfrm>
              <a:off x="1286106"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37" name="Freeform 31">
              <a:extLst>
                <a:ext uri="{FF2B5EF4-FFF2-40B4-BE49-F238E27FC236}">
                  <a16:creationId xmlns:a16="http://schemas.microsoft.com/office/drawing/2014/main" id="{6A6AFD3A-377D-4963-ADA2-D5ABA7D2F436}"/>
                </a:ext>
              </a:extLst>
            </p:cNvPr>
            <p:cNvSpPr>
              <a:spLocks/>
            </p:cNvSpPr>
            <p:nvPr/>
          </p:nvSpPr>
          <p:spPr bwMode="auto">
            <a:xfrm>
              <a:off x="738432" y="138393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38" name="Freeform 32">
              <a:extLst>
                <a:ext uri="{FF2B5EF4-FFF2-40B4-BE49-F238E27FC236}">
                  <a16:creationId xmlns:a16="http://schemas.microsoft.com/office/drawing/2014/main" id="{792AFD11-4544-4C5B-B631-6C472C82AB2F}"/>
                </a:ext>
              </a:extLst>
            </p:cNvPr>
            <p:cNvSpPr>
              <a:spLocks/>
            </p:cNvSpPr>
            <p:nvPr/>
          </p:nvSpPr>
          <p:spPr bwMode="auto">
            <a:xfrm>
              <a:off x="1067060" y="138393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39" name="Freeform 29">
              <a:extLst>
                <a:ext uri="{FF2B5EF4-FFF2-40B4-BE49-F238E27FC236}">
                  <a16:creationId xmlns:a16="http://schemas.microsoft.com/office/drawing/2014/main" id="{A3D52F42-FAFE-4C52-BFC5-14C28EB01F70}"/>
                </a:ext>
              </a:extLst>
            </p:cNvPr>
            <p:cNvSpPr>
              <a:spLocks/>
            </p:cNvSpPr>
            <p:nvPr/>
          </p:nvSpPr>
          <p:spPr bwMode="auto">
            <a:xfrm>
              <a:off x="1614734"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40" name="Freeform 30">
              <a:extLst>
                <a:ext uri="{FF2B5EF4-FFF2-40B4-BE49-F238E27FC236}">
                  <a16:creationId xmlns:a16="http://schemas.microsoft.com/office/drawing/2014/main" id="{A4E994EF-C8B5-4CD5-8E60-619E0312D946}"/>
                </a:ext>
              </a:extLst>
            </p:cNvPr>
            <p:cNvSpPr>
              <a:spLocks/>
            </p:cNvSpPr>
            <p:nvPr/>
          </p:nvSpPr>
          <p:spPr bwMode="auto">
            <a:xfrm>
              <a:off x="1940875"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41" name="Freeform 31">
              <a:extLst>
                <a:ext uri="{FF2B5EF4-FFF2-40B4-BE49-F238E27FC236}">
                  <a16:creationId xmlns:a16="http://schemas.microsoft.com/office/drawing/2014/main" id="{CB58488A-5B2A-468A-9126-1CA4120C8521}"/>
                </a:ext>
              </a:extLst>
            </p:cNvPr>
            <p:cNvSpPr>
              <a:spLocks/>
            </p:cNvSpPr>
            <p:nvPr/>
          </p:nvSpPr>
          <p:spPr bwMode="auto">
            <a:xfrm>
              <a:off x="1393201" y="138393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42" name="Freeform 32">
              <a:extLst>
                <a:ext uri="{FF2B5EF4-FFF2-40B4-BE49-F238E27FC236}">
                  <a16:creationId xmlns:a16="http://schemas.microsoft.com/office/drawing/2014/main" id="{EF59B971-147D-4A34-8D71-E2253172F1EE}"/>
                </a:ext>
              </a:extLst>
            </p:cNvPr>
            <p:cNvSpPr>
              <a:spLocks/>
            </p:cNvSpPr>
            <p:nvPr/>
          </p:nvSpPr>
          <p:spPr bwMode="auto">
            <a:xfrm>
              <a:off x="1721829" y="138393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43" name="Freeform 29">
              <a:extLst>
                <a:ext uri="{FF2B5EF4-FFF2-40B4-BE49-F238E27FC236}">
                  <a16:creationId xmlns:a16="http://schemas.microsoft.com/office/drawing/2014/main" id="{0BC106F8-8EAA-4A25-B8AA-1611996CD9F3}"/>
                </a:ext>
              </a:extLst>
            </p:cNvPr>
            <p:cNvSpPr>
              <a:spLocks/>
            </p:cNvSpPr>
            <p:nvPr/>
          </p:nvSpPr>
          <p:spPr bwMode="auto">
            <a:xfrm>
              <a:off x="2269503"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44" name="Freeform 30">
              <a:extLst>
                <a:ext uri="{FF2B5EF4-FFF2-40B4-BE49-F238E27FC236}">
                  <a16:creationId xmlns:a16="http://schemas.microsoft.com/office/drawing/2014/main" id="{4040D904-A251-4694-9A8C-ED1158A97BC6}"/>
                </a:ext>
              </a:extLst>
            </p:cNvPr>
            <p:cNvSpPr>
              <a:spLocks/>
            </p:cNvSpPr>
            <p:nvPr/>
          </p:nvSpPr>
          <p:spPr bwMode="auto">
            <a:xfrm>
              <a:off x="2595644"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45" name="Freeform 31">
              <a:extLst>
                <a:ext uri="{FF2B5EF4-FFF2-40B4-BE49-F238E27FC236}">
                  <a16:creationId xmlns:a16="http://schemas.microsoft.com/office/drawing/2014/main" id="{271711D7-B927-4900-81C5-CB35D576682D}"/>
                </a:ext>
              </a:extLst>
            </p:cNvPr>
            <p:cNvSpPr>
              <a:spLocks/>
            </p:cNvSpPr>
            <p:nvPr/>
          </p:nvSpPr>
          <p:spPr bwMode="auto">
            <a:xfrm>
              <a:off x="2047969" y="138393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46" name="Freeform 32">
              <a:extLst>
                <a:ext uri="{FF2B5EF4-FFF2-40B4-BE49-F238E27FC236}">
                  <a16:creationId xmlns:a16="http://schemas.microsoft.com/office/drawing/2014/main" id="{B15E34E8-1921-4DAD-97C1-95AF17EF929F}"/>
                </a:ext>
              </a:extLst>
            </p:cNvPr>
            <p:cNvSpPr>
              <a:spLocks/>
            </p:cNvSpPr>
            <p:nvPr/>
          </p:nvSpPr>
          <p:spPr bwMode="auto">
            <a:xfrm>
              <a:off x="2376598" y="138393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47" name="Freeform 565">
              <a:extLst>
                <a:ext uri="{FF2B5EF4-FFF2-40B4-BE49-F238E27FC236}">
                  <a16:creationId xmlns:a16="http://schemas.microsoft.com/office/drawing/2014/main" id="{F301E858-F59A-4C3B-8612-147F91249500}"/>
                </a:ext>
              </a:extLst>
            </p:cNvPr>
            <p:cNvSpPr>
              <a:spLocks/>
            </p:cNvSpPr>
            <p:nvPr/>
          </p:nvSpPr>
          <p:spPr bwMode="auto">
            <a:xfrm>
              <a:off x="2924272"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48" name="Freeform 566">
              <a:extLst>
                <a:ext uri="{FF2B5EF4-FFF2-40B4-BE49-F238E27FC236}">
                  <a16:creationId xmlns:a16="http://schemas.microsoft.com/office/drawing/2014/main" id="{4C61B98D-9D7B-455A-9B97-304E919E42BE}"/>
                </a:ext>
              </a:extLst>
            </p:cNvPr>
            <p:cNvSpPr>
              <a:spLocks/>
            </p:cNvSpPr>
            <p:nvPr/>
          </p:nvSpPr>
          <p:spPr bwMode="auto">
            <a:xfrm>
              <a:off x="3250413"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49" name="Freeform 567">
              <a:extLst>
                <a:ext uri="{FF2B5EF4-FFF2-40B4-BE49-F238E27FC236}">
                  <a16:creationId xmlns:a16="http://schemas.microsoft.com/office/drawing/2014/main" id="{A97BF01D-6B6E-405D-AF65-BEC15DE4BAE8}"/>
                </a:ext>
              </a:extLst>
            </p:cNvPr>
            <p:cNvSpPr>
              <a:spLocks/>
            </p:cNvSpPr>
            <p:nvPr/>
          </p:nvSpPr>
          <p:spPr bwMode="auto">
            <a:xfrm>
              <a:off x="2702739" y="138393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50" name="Freeform 568">
              <a:extLst>
                <a:ext uri="{FF2B5EF4-FFF2-40B4-BE49-F238E27FC236}">
                  <a16:creationId xmlns:a16="http://schemas.microsoft.com/office/drawing/2014/main" id="{83F6F5E5-0ADC-4FA7-8DA8-C9B1DE6600FD}"/>
                </a:ext>
              </a:extLst>
            </p:cNvPr>
            <p:cNvSpPr>
              <a:spLocks/>
            </p:cNvSpPr>
            <p:nvPr/>
          </p:nvSpPr>
          <p:spPr bwMode="auto">
            <a:xfrm>
              <a:off x="3031366" y="138393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51" name="Freeform 29">
              <a:extLst>
                <a:ext uri="{FF2B5EF4-FFF2-40B4-BE49-F238E27FC236}">
                  <a16:creationId xmlns:a16="http://schemas.microsoft.com/office/drawing/2014/main" id="{D42E65C0-CBD2-4A7A-B086-A9601D688595}"/>
                </a:ext>
              </a:extLst>
            </p:cNvPr>
            <p:cNvSpPr>
              <a:spLocks/>
            </p:cNvSpPr>
            <p:nvPr/>
          </p:nvSpPr>
          <p:spPr bwMode="auto">
            <a:xfrm>
              <a:off x="3579042"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52" name="Freeform 31">
              <a:extLst>
                <a:ext uri="{FF2B5EF4-FFF2-40B4-BE49-F238E27FC236}">
                  <a16:creationId xmlns:a16="http://schemas.microsoft.com/office/drawing/2014/main" id="{674BEB64-EBA4-44DC-BEB5-7D5AFBBDF96C}"/>
                </a:ext>
              </a:extLst>
            </p:cNvPr>
            <p:cNvSpPr>
              <a:spLocks/>
            </p:cNvSpPr>
            <p:nvPr/>
          </p:nvSpPr>
          <p:spPr bwMode="auto">
            <a:xfrm>
              <a:off x="3357508" y="138393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53" name="Freeform 29">
              <a:extLst>
                <a:ext uri="{FF2B5EF4-FFF2-40B4-BE49-F238E27FC236}">
                  <a16:creationId xmlns:a16="http://schemas.microsoft.com/office/drawing/2014/main" id="{18508602-3070-4BA7-A8E3-354F40616C20}"/>
                </a:ext>
              </a:extLst>
            </p:cNvPr>
            <p:cNvSpPr>
              <a:spLocks/>
            </p:cNvSpPr>
            <p:nvPr/>
          </p:nvSpPr>
          <p:spPr bwMode="auto">
            <a:xfrm>
              <a:off x="3907670"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54" name="Freeform 30">
              <a:extLst>
                <a:ext uri="{FF2B5EF4-FFF2-40B4-BE49-F238E27FC236}">
                  <a16:creationId xmlns:a16="http://schemas.microsoft.com/office/drawing/2014/main" id="{36BEB0EA-D419-4EA9-AAC3-8A60B2C85F1A}"/>
                </a:ext>
              </a:extLst>
            </p:cNvPr>
            <p:cNvSpPr>
              <a:spLocks/>
            </p:cNvSpPr>
            <p:nvPr/>
          </p:nvSpPr>
          <p:spPr bwMode="auto">
            <a:xfrm>
              <a:off x="4233811"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55" name="Freeform 31">
              <a:extLst>
                <a:ext uri="{FF2B5EF4-FFF2-40B4-BE49-F238E27FC236}">
                  <a16:creationId xmlns:a16="http://schemas.microsoft.com/office/drawing/2014/main" id="{6C3772DD-4E41-4AA9-BECA-9D2ECAB8EBA9}"/>
                </a:ext>
              </a:extLst>
            </p:cNvPr>
            <p:cNvSpPr>
              <a:spLocks/>
            </p:cNvSpPr>
            <p:nvPr/>
          </p:nvSpPr>
          <p:spPr bwMode="auto">
            <a:xfrm>
              <a:off x="3686136" y="138393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56" name="Freeform 32">
              <a:extLst>
                <a:ext uri="{FF2B5EF4-FFF2-40B4-BE49-F238E27FC236}">
                  <a16:creationId xmlns:a16="http://schemas.microsoft.com/office/drawing/2014/main" id="{A56661FC-8CD0-4B17-BE7B-D477877B9C97}"/>
                </a:ext>
              </a:extLst>
            </p:cNvPr>
            <p:cNvSpPr>
              <a:spLocks/>
            </p:cNvSpPr>
            <p:nvPr/>
          </p:nvSpPr>
          <p:spPr bwMode="auto">
            <a:xfrm>
              <a:off x="4014764" y="138393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57" name="Freeform 29">
              <a:extLst>
                <a:ext uri="{FF2B5EF4-FFF2-40B4-BE49-F238E27FC236}">
                  <a16:creationId xmlns:a16="http://schemas.microsoft.com/office/drawing/2014/main" id="{04837D6C-4FA1-4679-BA0C-28DC054899C4}"/>
                </a:ext>
              </a:extLst>
            </p:cNvPr>
            <p:cNvSpPr>
              <a:spLocks/>
            </p:cNvSpPr>
            <p:nvPr/>
          </p:nvSpPr>
          <p:spPr bwMode="auto">
            <a:xfrm>
              <a:off x="4562439"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58" name="Freeform 30">
              <a:extLst>
                <a:ext uri="{FF2B5EF4-FFF2-40B4-BE49-F238E27FC236}">
                  <a16:creationId xmlns:a16="http://schemas.microsoft.com/office/drawing/2014/main" id="{F6DA6ABB-1EE0-4A01-84FF-906EC17C1057}"/>
                </a:ext>
              </a:extLst>
            </p:cNvPr>
            <p:cNvSpPr>
              <a:spLocks/>
            </p:cNvSpPr>
            <p:nvPr/>
          </p:nvSpPr>
          <p:spPr bwMode="auto">
            <a:xfrm>
              <a:off x="4888580"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59" name="Freeform 31">
              <a:extLst>
                <a:ext uri="{FF2B5EF4-FFF2-40B4-BE49-F238E27FC236}">
                  <a16:creationId xmlns:a16="http://schemas.microsoft.com/office/drawing/2014/main" id="{0F4C7EEC-BAF6-472E-BA9C-AE939370C218}"/>
                </a:ext>
              </a:extLst>
            </p:cNvPr>
            <p:cNvSpPr>
              <a:spLocks/>
            </p:cNvSpPr>
            <p:nvPr/>
          </p:nvSpPr>
          <p:spPr bwMode="auto">
            <a:xfrm>
              <a:off x="4340905" y="138393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60" name="Freeform 32">
              <a:extLst>
                <a:ext uri="{FF2B5EF4-FFF2-40B4-BE49-F238E27FC236}">
                  <a16:creationId xmlns:a16="http://schemas.microsoft.com/office/drawing/2014/main" id="{6A8EE3B6-C085-40B2-84C1-40622D54B584}"/>
                </a:ext>
              </a:extLst>
            </p:cNvPr>
            <p:cNvSpPr>
              <a:spLocks/>
            </p:cNvSpPr>
            <p:nvPr/>
          </p:nvSpPr>
          <p:spPr bwMode="auto">
            <a:xfrm>
              <a:off x="4669534" y="138393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61" name="Freeform 29">
              <a:extLst>
                <a:ext uri="{FF2B5EF4-FFF2-40B4-BE49-F238E27FC236}">
                  <a16:creationId xmlns:a16="http://schemas.microsoft.com/office/drawing/2014/main" id="{1E9EF89E-A8CB-4779-A344-353933B3EE0C}"/>
                </a:ext>
              </a:extLst>
            </p:cNvPr>
            <p:cNvSpPr>
              <a:spLocks/>
            </p:cNvSpPr>
            <p:nvPr/>
          </p:nvSpPr>
          <p:spPr bwMode="auto">
            <a:xfrm>
              <a:off x="5217208"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62" name="Freeform 30">
              <a:extLst>
                <a:ext uri="{FF2B5EF4-FFF2-40B4-BE49-F238E27FC236}">
                  <a16:creationId xmlns:a16="http://schemas.microsoft.com/office/drawing/2014/main" id="{E17E0A6D-EFDC-49AA-A1C8-8124EFE0E23F}"/>
                </a:ext>
              </a:extLst>
            </p:cNvPr>
            <p:cNvSpPr>
              <a:spLocks/>
            </p:cNvSpPr>
            <p:nvPr/>
          </p:nvSpPr>
          <p:spPr bwMode="auto">
            <a:xfrm>
              <a:off x="5543348"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63" name="Freeform 31">
              <a:extLst>
                <a:ext uri="{FF2B5EF4-FFF2-40B4-BE49-F238E27FC236}">
                  <a16:creationId xmlns:a16="http://schemas.microsoft.com/office/drawing/2014/main" id="{BEE4A88D-C520-47BC-B7B1-C38A40185E02}"/>
                </a:ext>
              </a:extLst>
            </p:cNvPr>
            <p:cNvSpPr>
              <a:spLocks/>
            </p:cNvSpPr>
            <p:nvPr/>
          </p:nvSpPr>
          <p:spPr bwMode="auto">
            <a:xfrm>
              <a:off x="4995674" y="138393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64" name="Freeform 32">
              <a:extLst>
                <a:ext uri="{FF2B5EF4-FFF2-40B4-BE49-F238E27FC236}">
                  <a16:creationId xmlns:a16="http://schemas.microsoft.com/office/drawing/2014/main" id="{EDEE3BB3-EA25-4AA9-B082-1BDF0163C4DC}"/>
                </a:ext>
              </a:extLst>
            </p:cNvPr>
            <p:cNvSpPr>
              <a:spLocks/>
            </p:cNvSpPr>
            <p:nvPr/>
          </p:nvSpPr>
          <p:spPr bwMode="auto">
            <a:xfrm>
              <a:off x="5324302" y="138393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65" name="Freeform 29">
              <a:extLst>
                <a:ext uri="{FF2B5EF4-FFF2-40B4-BE49-F238E27FC236}">
                  <a16:creationId xmlns:a16="http://schemas.microsoft.com/office/drawing/2014/main" id="{8272046A-8640-41F6-90B6-2C3FD08880B9}"/>
                </a:ext>
              </a:extLst>
            </p:cNvPr>
            <p:cNvSpPr>
              <a:spLocks/>
            </p:cNvSpPr>
            <p:nvPr/>
          </p:nvSpPr>
          <p:spPr bwMode="auto">
            <a:xfrm>
              <a:off x="5871977"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66" name="Freeform 30">
              <a:extLst>
                <a:ext uri="{FF2B5EF4-FFF2-40B4-BE49-F238E27FC236}">
                  <a16:creationId xmlns:a16="http://schemas.microsoft.com/office/drawing/2014/main" id="{231F5A58-9373-4A61-98D0-FA2CD9BBBEA3}"/>
                </a:ext>
              </a:extLst>
            </p:cNvPr>
            <p:cNvSpPr>
              <a:spLocks/>
            </p:cNvSpPr>
            <p:nvPr/>
          </p:nvSpPr>
          <p:spPr bwMode="auto">
            <a:xfrm>
              <a:off x="6198118"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67" name="Freeform 31">
              <a:extLst>
                <a:ext uri="{FF2B5EF4-FFF2-40B4-BE49-F238E27FC236}">
                  <a16:creationId xmlns:a16="http://schemas.microsoft.com/office/drawing/2014/main" id="{D00ED0BD-24C6-463B-937A-3D9521399271}"/>
                </a:ext>
              </a:extLst>
            </p:cNvPr>
            <p:cNvSpPr>
              <a:spLocks/>
            </p:cNvSpPr>
            <p:nvPr/>
          </p:nvSpPr>
          <p:spPr bwMode="auto">
            <a:xfrm>
              <a:off x="5650443" y="138393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68" name="Freeform 32">
              <a:extLst>
                <a:ext uri="{FF2B5EF4-FFF2-40B4-BE49-F238E27FC236}">
                  <a16:creationId xmlns:a16="http://schemas.microsoft.com/office/drawing/2014/main" id="{B86E4124-58D3-49C8-A5A2-544A71209AC2}"/>
                </a:ext>
              </a:extLst>
            </p:cNvPr>
            <p:cNvSpPr>
              <a:spLocks/>
            </p:cNvSpPr>
            <p:nvPr/>
          </p:nvSpPr>
          <p:spPr bwMode="auto">
            <a:xfrm>
              <a:off x="5979071" y="138393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69" name="Freeform 587">
              <a:extLst>
                <a:ext uri="{FF2B5EF4-FFF2-40B4-BE49-F238E27FC236}">
                  <a16:creationId xmlns:a16="http://schemas.microsoft.com/office/drawing/2014/main" id="{BD4E5B58-499B-435F-B2E4-2828C95067C7}"/>
                </a:ext>
              </a:extLst>
            </p:cNvPr>
            <p:cNvSpPr>
              <a:spLocks/>
            </p:cNvSpPr>
            <p:nvPr/>
          </p:nvSpPr>
          <p:spPr bwMode="auto">
            <a:xfrm>
              <a:off x="6526745"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70" name="Freeform 588">
              <a:extLst>
                <a:ext uri="{FF2B5EF4-FFF2-40B4-BE49-F238E27FC236}">
                  <a16:creationId xmlns:a16="http://schemas.microsoft.com/office/drawing/2014/main" id="{21A4F09A-3514-4471-8643-A2BCD4F66B8C}"/>
                </a:ext>
              </a:extLst>
            </p:cNvPr>
            <p:cNvSpPr>
              <a:spLocks/>
            </p:cNvSpPr>
            <p:nvPr/>
          </p:nvSpPr>
          <p:spPr bwMode="auto">
            <a:xfrm>
              <a:off x="6852887"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71" name="Freeform 589">
              <a:extLst>
                <a:ext uri="{FF2B5EF4-FFF2-40B4-BE49-F238E27FC236}">
                  <a16:creationId xmlns:a16="http://schemas.microsoft.com/office/drawing/2014/main" id="{AA235E5D-0F1F-4625-8956-43980DDB5EC3}"/>
                </a:ext>
              </a:extLst>
            </p:cNvPr>
            <p:cNvSpPr>
              <a:spLocks/>
            </p:cNvSpPr>
            <p:nvPr/>
          </p:nvSpPr>
          <p:spPr bwMode="auto">
            <a:xfrm>
              <a:off x="6305212" y="138393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72" name="Freeform 590">
              <a:extLst>
                <a:ext uri="{FF2B5EF4-FFF2-40B4-BE49-F238E27FC236}">
                  <a16:creationId xmlns:a16="http://schemas.microsoft.com/office/drawing/2014/main" id="{D0249B94-586B-46CD-992F-5C7D046FD977}"/>
                </a:ext>
              </a:extLst>
            </p:cNvPr>
            <p:cNvSpPr>
              <a:spLocks/>
            </p:cNvSpPr>
            <p:nvPr/>
          </p:nvSpPr>
          <p:spPr bwMode="auto">
            <a:xfrm>
              <a:off x="6633840" y="138393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73" name="Freeform 29">
              <a:extLst>
                <a:ext uri="{FF2B5EF4-FFF2-40B4-BE49-F238E27FC236}">
                  <a16:creationId xmlns:a16="http://schemas.microsoft.com/office/drawing/2014/main" id="{26797216-55B8-46C9-8C85-F2D8FD388C51}"/>
                </a:ext>
              </a:extLst>
            </p:cNvPr>
            <p:cNvSpPr>
              <a:spLocks/>
            </p:cNvSpPr>
            <p:nvPr/>
          </p:nvSpPr>
          <p:spPr bwMode="auto">
            <a:xfrm>
              <a:off x="7181515"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74" name="Freeform 31">
              <a:extLst>
                <a:ext uri="{FF2B5EF4-FFF2-40B4-BE49-F238E27FC236}">
                  <a16:creationId xmlns:a16="http://schemas.microsoft.com/office/drawing/2014/main" id="{10364C7F-0261-40A6-B4C7-389373F96992}"/>
                </a:ext>
              </a:extLst>
            </p:cNvPr>
            <p:cNvSpPr>
              <a:spLocks/>
            </p:cNvSpPr>
            <p:nvPr/>
          </p:nvSpPr>
          <p:spPr bwMode="auto">
            <a:xfrm>
              <a:off x="6959981" y="138393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13" name="Freeform 29">
              <a:extLst>
                <a:ext uri="{FF2B5EF4-FFF2-40B4-BE49-F238E27FC236}">
                  <a16:creationId xmlns:a16="http://schemas.microsoft.com/office/drawing/2014/main" id="{1B23074C-B760-4AE3-BFC6-E6DC25B99C52}"/>
                </a:ext>
              </a:extLst>
            </p:cNvPr>
            <p:cNvSpPr>
              <a:spLocks/>
            </p:cNvSpPr>
            <p:nvPr/>
          </p:nvSpPr>
          <p:spPr bwMode="auto">
            <a:xfrm>
              <a:off x="7510142"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14" name="Freeform 30">
              <a:extLst>
                <a:ext uri="{FF2B5EF4-FFF2-40B4-BE49-F238E27FC236}">
                  <a16:creationId xmlns:a16="http://schemas.microsoft.com/office/drawing/2014/main" id="{B04C2E3D-CCDB-4711-B533-BDABAA3EECD4}"/>
                </a:ext>
              </a:extLst>
            </p:cNvPr>
            <p:cNvSpPr>
              <a:spLocks/>
            </p:cNvSpPr>
            <p:nvPr/>
          </p:nvSpPr>
          <p:spPr bwMode="auto">
            <a:xfrm>
              <a:off x="7836283"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15" name="Freeform 31">
              <a:extLst>
                <a:ext uri="{FF2B5EF4-FFF2-40B4-BE49-F238E27FC236}">
                  <a16:creationId xmlns:a16="http://schemas.microsoft.com/office/drawing/2014/main" id="{E6B2FF50-E60E-4045-92F4-4C5181D1984A}"/>
                </a:ext>
              </a:extLst>
            </p:cNvPr>
            <p:cNvSpPr>
              <a:spLocks/>
            </p:cNvSpPr>
            <p:nvPr/>
          </p:nvSpPr>
          <p:spPr bwMode="auto">
            <a:xfrm>
              <a:off x="7288609" y="1383929"/>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16" name="Freeform 32">
              <a:extLst>
                <a:ext uri="{FF2B5EF4-FFF2-40B4-BE49-F238E27FC236}">
                  <a16:creationId xmlns:a16="http://schemas.microsoft.com/office/drawing/2014/main" id="{03F6C6C0-B24C-4F0B-9496-B3AB7CFB6252}"/>
                </a:ext>
              </a:extLst>
            </p:cNvPr>
            <p:cNvSpPr>
              <a:spLocks/>
            </p:cNvSpPr>
            <p:nvPr/>
          </p:nvSpPr>
          <p:spPr bwMode="auto">
            <a:xfrm>
              <a:off x="7617237" y="1383929"/>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17" name="Freeform 29">
              <a:extLst>
                <a:ext uri="{FF2B5EF4-FFF2-40B4-BE49-F238E27FC236}">
                  <a16:creationId xmlns:a16="http://schemas.microsoft.com/office/drawing/2014/main" id="{2251D283-CFC8-4956-87A6-3934D8BD1EAA}"/>
                </a:ext>
              </a:extLst>
            </p:cNvPr>
            <p:cNvSpPr>
              <a:spLocks/>
            </p:cNvSpPr>
            <p:nvPr/>
          </p:nvSpPr>
          <p:spPr bwMode="auto">
            <a:xfrm>
              <a:off x="8164912"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18" name="Freeform 30">
              <a:extLst>
                <a:ext uri="{FF2B5EF4-FFF2-40B4-BE49-F238E27FC236}">
                  <a16:creationId xmlns:a16="http://schemas.microsoft.com/office/drawing/2014/main" id="{5FB9D921-2E24-4EC5-8A33-997C1E2DF9EE}"/>
                </a:ext>
              </a:extLst>
            </p:cNvPr>
            <p:cNvSpPr>
              <a:spLocks/>
            </p:cNvSpPr>
            <p:nvPr/>
          </p:nvSpPr>
          <p:spPr bwMode="auto">
            <a:xfrm>
              <a:off x="8491052"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19" name="Freeform 31">
              <a:extLst>
                <a:ext uri="{FF2B5EF4-FFF2-40B4-BE49-F238E27FC236}">
                  <a16:creationId xmlns:a16="http://schemas.microsoft.com/office/drawing/2014/main" id="{279D4165-A1DA-49C1-86F5-5C74978D202D}"/>
                </a:ext>
              </a:extLst>
            </p:cNvPr>
            <p:cNvSpPr>
              <a:spLocks/>
            </p:cNvSpPr>
            <p:nvPr/>
          </p:nvSpPr>
          <p:spPr bwMode="auto">
            <a:xfrm>
              <a:off x="7943378" y="1383929"/>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20" name="Freeform 32">
              <a:extLst>
                <a:ext uri="{FF2B5EF4-FFF2-40B4-BE49-F238E27FC236}">
                  <a16:creationId xmlns:a16="http://schemas.microsoft.com/office/drawing/2014/main" id="{6420202D-B845-4312-A9D9-9A3535432171}"/>
                </a:ext>
              </a:extLst>
            </p:cNvPr>
            <p:cNvSpPr>
              <a:spLocks/>
            </p:cNvSpPr>
            <p:nvPr/>
          </p:nvSpPr>
          <p:spPr bwMode="auto">
            <a:xfrm>
              <a:off x="8272007" y="1383929"/>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21" name="Freeform 29">
              <a:extLst>
                <a:ext uri="{FF2B5EF4-FFF2-40B4-BE49-F238E27FC236}">
                  <a16:creationId xmlns:a16="http://schemas.microsoft.com/office/drawing/2014/main" id="{8EFF6071-F289-4062-BBC4-AE33CFC717D0}"/>
                </a:ext>
              </a:extLst>
            </p:cNvPr>
            <p:cNvSpPr>
              <a:spLocks/>
            </p:cNvSpPr>
            <p:nvPr/>
          </p:nvSpPr>
          <p:spPr bwMode="auto">
            <a:xfrm>
              <a:off x="8819680"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22" name="Freeform 30">
              <a:extLst>
                <a:ext uri="{FF2B5EF4-FFF2-40B4-BE49-F238E27FC236}">
                  <a16:creationId xmlns:a16="http://schemas.microsoft.com/office/drawing/2014/main" id="{441787D0-96B2-4E08-AF69-D655C63CAADD}"/>
                </a:ext>
              </a:extLst>
            </p:cNvPr>
            <p:cNvSpPr>
              <a:spLocks/>
            </p:cNvSpPr>
            <p:nvPr/>
          </p:nvSpPr>
          <p:spPr bwMode="auto">
            <a:xfrm>
              <a:off x="9145821"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23" name="Freeform 31">
              <a:extLst>
                <a:ext uri="{FF2B5EF4-FFF2-40B4-BE49-F238E27FC236}">
                  <a16:creationId xmlns:a16="http://schemas.microsoft.com/office/drawing/2014/main" id="{A8787C4B-025A-490D-90AE-BD89AEF8E797}"/>
                </a:ext>
              </a:extLst>
            </p:cNvPr>
            <p:cNvSpPr>
              <a:spLocks/>
            </p:cNvSpPr>
            <p:nvPr/>
          </p:nvSpPr>
          <p:spPr bwMode="auto">
            <a:xfrm>
              <a:off x="8598147" y="1383929"/>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24" name="Freeform 32">
              <a:extLst>
                <a:ext uri="{FF2B5EF4-FFF2-40B4-BE49-F238E27FC236}">
                  <a16:creationId xmlns:a16="http://schemas.microsoft.com/office/drawing/2014/main" id="{7A7773F0-5F9E-411C-9112-3DF5BDB7CE0F}"/>
                </a:ext>
              </a:extLst>
            </p:cNvPr>
            <p:cNvSpPr>
              <a:spLocks/>
            </p:cNvSpPr>
            <p:nvPr/>
          </p:nvSpPr>
          <p:spPr bwMode="auto">
            <a:xfrm>
              <a:off x="8926774" y="1383929"/>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25" name="Freeform 29">
              <a:extLst>
                <a:ext uri="{FF2B5EF4-FFF2-40B4-BE49-F238E27FC236}">
                  <a16:creationId xmlns:a16="http://schemas.microsoft.com/office/drawing/2014/main" id="{70C38269-91B8-4258-8499-10988D6BF046}"/>
                </a:ext>
              </a:extLst>
            </p:cNvPr>
            <p:cNvSpPr>
              <a:spLocks/>
            </p:cNvSpPr>
            <p:nvPr/>
          </p:nvSpPr>
          <p:spPr bwMode="auto">
            <a:xfrm>
              <a:off x="9474450"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26" name="Freeform 30">
              <a:extLst>
                <a:ext uri="{FF2B5EF4-FFF2-40B4-BE49-F238E27FC236}">
                  <a16:creationId xmlns:a16="http://schemas.microsoft.com/office/drawing/2014/main" id="{22A0D130-5D75-4073-8E44-6274D6E9211A}"/>
                </a:ext>
              </a:extLst>
            </p:cNvPr>
            <p:cNvSpPr>
              <a:spLocks/>
            </p:cNvSpPr>
            <p:nvPr/>
          </p:nvSpPr>
          <p:spPr bwMode="auto">
            <a:xfrm>
              <a:off x="9800591"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27" name="Freeform 31">
              <a:extLst>
                <a:ext uri="{FF2B5EF4-FFF2-40B4-BE49-F238E27FC236}">
                  <a16:creationId xmlns:a16="http://schemas.microsoft.com/office/drawing/2014/main" id="{B0764C1F-7406-4704-A7D3-A9A7FEE4BD2E}"/>
                </a:ext>
              </a:extLst>
            </p:cNvPr>
            <p:cNvSpPr>
              <a:spLocks/>
            </p:cNvSpPr>
            <p:nvPr/>
          </p:nvSpPr>
          <p:spPr bwMode="auto">
            <a:xfrm>
              <a:off x="9252915" y="1383929"/>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28" name="Freeform 32">
              <a:extLst>
                <a:ext uri="{FF2B5EF4-FFF2-40B4-BE49-F238E27FC236}">
                  <a16:creationId xmlns:a16="http://schemas.microsoft.com/office/drawing/2014/main" id="{4087F621-368C-4FEB-A399-5B88E67660F3}"/>
                </a:ext>
              </a:extLst>
            </p:cNvPr>
            <p:cNvSpPr>
              <a:spLocks/>
            </p:cNvSpPr>
            <p:nvPr/>
          </p:nvSpPr>
          <p:spPr bwMode="auto">
            <a:xfrm>
              <a:off x="9581544" y="1383929"/>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29" name="Freeform 447">
              <a:extLst>
                <a:ext uri="{FF2B5EF4-FFF2-40B4-BE49-F238E27FC236}">
                  <a16:creationId xmlns:a16="http://schemas.microsoft.com/office/drawing/2014/main" id="{BC1CFDE7-9BCA-4A53-85B0-11FBC7DFE411}"/>
                </a:ext>
              </a:extLst>
            </p:cNvPr>
            <p:cNvSpPr>
              <a:spLocks/>
            </p:cNvSpPr>
            <p:nvPr/>
          </p:nvSpPr>
          <p:spPr bwMode="auto">
            <a:xfrm>
              <a:off x="10129218"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30" name="Freeform 448">
              <a:extLst>
                <a:ext uri="{FF2B5EF4-FFF2-40B4-BE49-F238E27FC236}">
                  <a16:creationId xmlns:a16="http://schemas.microsoft.com/office/drawing/2014/main" id="{8564789F-9744-4D85-932C-E1CE10961BBC}"/>
                </a:ext>
              </a:extLst>
            </p:cNvPr>
            <p:cNvSpPr>
              <a:spLocks/>
            </p:cNvSpPr>
            <p:nvPr/>
          </p:nvSpPr>
          <p:spPr bwMode="auto">
            <a:xfrm>
              <a:off x="10455360"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31" name="Freeform 449">
              <a:extLst>
                <a:ext uri="{FF2B5EF4-FFF2-40B4-BE49-F238E27FC236}">
                  <a16:creationId xmlns:a16="http://schemas.microsoft.com/office/drawing/2014/main" id="{025C7E22-6146-4ADD-9B7D-DBFC3555D87C}"/>
                </a:ext>
              </a:extLst>
            </p:cNvPr>
            <p:cNvSpPr>
              <a:spLocks/>
            </p:cNvSpPr>
            <p:nvPr/>
          </p:nvSpPr>
          <p:spPr bwMode="auto">
            <a:xfrm>
              <a:off x="9907685" y="1383929"/>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32" name="Freeform 450">
              <a:extLst>
                <a:ext uri="{FF2B5EF4-FFF2-40B4-BE49-F238E27FC236}">
                  <a16:creationId xmlns:a16="http://schemas.microsoft.com/office/drawing/2014/main" id="{BF9FB715-794B-4D24-8F67-017555492EC1}"/>
                </a:ext>
              </a:extLst>
            </p:cNvPr>
            <p:cNvSpPr>
              <a:spLocks/>
            </p:cNvSpPr>
            <p:nvPr/>
          </p:nvSpPr>
          <p:spPr bwMode="auto">
            <a:xfrm>
              <a:off x="10236312" y="1383929"/>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33" name="Freeform 29">
              <a:extLst>
                <a:ext uri="{FF2B5EF4-FFF2-40B4-BE49-F238E27FC236}">
                  <a16:creationId xmlns:a16="http://schemas.microsoft.com/office/drawing/2014/main" id="{9A19AD2D-B7CF-46A6-9D3B-6C009FCB1D02}"/>
                </a:ext>
              </a:extLst>
            </p:cNvPr>
            <p:cNvSpPr>
              <a:spLocks/>
            </p:cNvSpPr>
            <p:nvPr/>
          </p:nvSpPr>
          <p:spPr bwMode="auto">
            <a:xfrm>
              <a:off x="10783987"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34" name="Freeform 31">
              <a:extLst>
                <a:ext uri="{FF2B5EF4-FFF2-40B4-BE49-F238E27FC236}">
                  <a16:creationId xmlns:a16="http://schemas.microsoft.com/office/drawing/2014/main" id="{998CF140-4FC7-47C7-A1C2-45A21FFE667E}"/>
                </a:ext>
              </a:extLst>
            </p:cNvPr>
            <p:cNvSpPr>
              <a:spLocks/>
            </p:cNvSpPr>
            <p:nvPr/>
          </p:nvSpPr>
          <p:spPr bwMode="auto">
            <a:xfrm>
              <a:off x="10562454" y="1383929"/>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35" name="Freeform 29">
              <a:extLst>
                <a:ext uri="{FF2B5EF4-FFF2-40B4-BE49-F238E27FC236}">
                  <a16:creationId xmlns:a16="http://schemas.microsoft.com/office/drawing/2014/main" id="{E91376E1-7A93-4F7D-AD50-B333A4850976}"/>
                </a:ext>
              </a:extLst>
            </p:cNvPr>
            <p:cNvSpPr>
              <a:spLocks/>
            </p:cNvSpPr>
            <p:nvPr/>
          </p:nvSpPr>
          <p:spPr bwMode="auto">
            <a:xfrm>
              <a:off x="11112615"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36" name="Freeform 30">
              <a:extLst>
                <a:ext uri="{FF2B5EF4-FFF2-40B4-BE49-F238E27FC236}">
                  <a16:creationId xmlns:a16="http://schemas.microsoft.com/office/drawing/2014/main" id="{511A0981-A534-4FD2-B887-AE1BEF109554}"/>
                </a:ext>
              </a:extLst>
            </p:cNvPr>
            <p:cNvSpPr>
              <a:spLocks/>
            </p:cNvSpPr>
            <p:nvPr/>
          </p:nvSpPr>
          <p:spPr bwMode="auto">
            <a:xfrm>
              <a:off x="11438757"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37" name="Freeform 31">
              <a:extLst>
                <a:ext uri="{FF2B5EF4-FFF2-40B4-BE49-F238E27FC236}">
                  <a16:creationId xmlns:a16="http://schemas.microsoft.com/office/drawing/2014/main" id="{81D88B08-8F56-4E3F-BC75-228782C800CF}"/>
                </a:ext>
              </a:extLst>
            </p:cNvPr>
            <p:cNvSpPr>
              <a:spLocks/>
            </p:cNvSpPr>
            <p:nvPr/>
          </p:nvSpPr>
          <p:spPr bwMode="auto">
            <a:xfrm>
              <a:off x="10891083" y="1383929"/>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38" name="Freeform 32">
              <a:extLst>
                <a:ext uri="{FF2B5EF4-FFF2-40B4-BE49-F238E27FC236}">
                  <a16:creationId xmlns:a16="http://schemas.microsoft.com/office/drawing/2014/main" id="{08AAF1B2-FECE-4CA6-85BB-1445355998EF}"/>
                </a:ext>
              </a:extLst>
            </p:cNvPr>
            <p:cNvSpPr>
              <a:spLocks/>
            </p:cNvSpPr>
            <p:nvPr/>
          </p:nvSpPr>
          <p:spPr bwMode="auto">
            <a:xfrm>
              <a:off x="11219710" y="1383929"/>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39" name="Freeform 29">
              <a:extLst>
                <a:ext uri="{FF2B5EF4-FFF2-40B4-BE49-F238E27FC236}">
                  <a16:creationId xmlns:a16="http://schemas.microsoft.com/office/drawing/2014/main" id="{981619CE-8471-429C-B161-78393B3C6E31}"/>
                </a:ext>
              </a:extLst>
            </p:cNvPr>
            <p:cNvSpPr>
              <a:spLocks/>
            </p:cNvSpPr>
            <p:nvPr/>
          </p:nvSpPr>
          <p:spPr bwMode="auto">
            <a:xfrm>
              <a:off x="11767385"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40" name="Freeform 30">
              <a:extLst>
                <a:ext uri="{FF2B5EF4-FFF2-40B4-BE49-F238E27FC236}">
                  <a16:creationId xmlns:a16="http://schemas.microsoft.com/office/drawing/2014/main" id="{DBCEADE3-C9EC-478A-83D6-7169E4ED9A63}"/>
                </a:ext>
              </a:extLst>
            </p:cNvPr>
            <p:cNvSpPr>
              <a:spLocks/>
            </p:cNvSpPr>
            <p:nvPr/>
          </p:nvSpPr>
          <p:spPr bwMode="auto">
            <a:xfrm>
              <a:off x="12093526" y="138766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41" name="Freeform 31">
              <a:extLst>
                <a:ext uri="{FF2B5EF4-FFF2-40B4-BE49-F238E27FC236}">
                  <a16:creationId xmlns:a16="http://schemas.microsoft.com/office/drawing/2014/main" id="{938D0299-C5CD-4324-B804-D5811220D2CD}"/>
                </a:ext>
              </a:extLst>
            </p:cNvPr>
            <p:cNvSpPr>
              <a:spLocks/>
            </p:cNvSpPr>
            <p:nvPr/>
          </p:nvSpPr>
          <p:spPr bwMode="auto">
            <a:xfrm>
              <a:off x="11545852" y="1383929"/>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42" name="Freeform 32">
              <a:extLst>
                <a:ext uri="{FF2B5EF4-FFF2-40B4-BE49-F238E27FC236}">
                  <a16:creationId xmlns:a16="http://schemas.microsoft.com/office/drawing/2014/main" id="{D8716C04-EB42-44E4-937C-B43EBEB0E09E}"/>
                </a:ext>
              </a:extLst>
            </p:cNvPr>
            <p:cNvSpPr>
              <a:spLocks/>
            </p:cNvSpPr>
            <p:nvPr/>
          </p:nvSpPr>
          <p:spPr bwMode="auto">
            <a:xfrm>
              <a:off x="11874480" y="1383929"/>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795" name="Group 1794">
            <a:extLst>
              <a:ext uri="{FF2B5EF4-FFF2-40B4-BE49-F238E27FC236}">
                <a16:creationId xmlns:a16="http://schemas.microsoft.com/office/drawing/2014/main" id="{FE4EC17A-6954-4BFF-B6A5-218A353571C6}"/>
              </a:ext>
            </a:extLst>
          </p:cNvPr>
          <p:cNvGrpSpPr/>
          <p:nvPr userDrawn="1"/>
        </p:nvGrpSpPr>
        <p:grpSpPr>
          <a:xfrm>
            <a:off x="62749" y="47878"/>
            <a:ext cx="9007397" cy="132478"/>
            <a:chOff x="83664" y="-72234"/>
            <a:chExt cx="12009863" cy="176637"/>
          </a:xfrm>
        </p:grpSpPr>
        <p:sp>
          <p:nvSpPr>
            <p:cNvPr id="767" name="Freeform 29">
              <a:extLst>
                <a:ext uri="{FF2B5EF4-FFF2-40B4-BE49-F238E27FC236}">
                  <a16:creationId xmlns:a16="http://schemas.microsoft.com/office/drawing/2014/main" id="{614772F6-5921-4727-BC67-275267D5C9A9}"/>
                </a:ext>
              </a:extLst>
            </p:cNvPr>
            <p:cNvSpPr>
              <a:spLocks/>
            </p:cNvSpPr>
            <p:nvPr/>
          </p:nvSpPr>
          <p:spPr bwMode="auto">
            <a:xfrm flipH="1">
              <a:off x="11871994"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68" name="Freeform 30">
              <a:extLst>
                <a:ext uri="{FF2B5EF4-FFF2-40B4-BE49-F238E27FC236}">
                  <a16:creationId xmlns:a16="http://schemas.microsoft.com/office/drawing/2014/main" id="{89336505-89EE-4649-8108-22C63E45C297}"/>
                </a:ext>
              </a:extLst>
            </p:cNvPr>
            <p:cNvSpPr>
              <a:spLocks/>
            </p:cNvSpPr>
            <p:nvPr/>
          </p:nvSpPr>
          <p:spPr bwMode="auto">
            <a:xfrm flipH="1">
              <a:off x="11545853"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69" name="Freeform 31">
              <a:extLst>
                <a:ext uri="{FF2B5EF4-FFF2-40B4-BE49-F238E27FC236}">
                  <a16:creationId xmlns:a16="http://schemas.microsoft.com/office/drawing/2014/main" id="{42B468DB-FFEB-4035-9FFB-A121E08243A8}"/>
                </a:ext>
              </a:extLst>
            </p:cNvPr>
            <p:cNvSpPr>
              <a:spLocks/>
            </p:cNvSpPr>
            <p:nvPr/>
          </p:nvSpPr>
          <p:spPr bwMode="auto">
            <a:xfrm flipH="1">
              <a:off x="11979088" y="-72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70" name="Freeform 32">
              <a:extLst>
                <a:ext uri="{FF2B5EF4-FFF2-40B4-BE49-F238E27FC236}">
                  <a16:creationId xmlns:a16="http://schemas.microsoft.com/office/drawing/2014/main" id="{2EB30022-3839-458D-9E9F-98DDD691F959}"/>
                </a:ext>
              </a:extLst>
            </p:cNvPr>
            <p:cNvSpPr>
              <a:spLocks/>
            </p:cNvSpPr>
            <p:nvPr/>
          </p:nvSpPr>
          <p:spPr bwMode="auto">
            <a:xfrm flipH="1">
              <a:off x="11652948" y="-7223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71" name="Freeform 29">
              <a:extLst>
                <a:ext uri="{FF2B5EF4-FFF2-40B4-BE49-F238E27FC236}">
                  <a16:creationId xmlns:a16="http://schemas.microsoft.com/office/drawing/2014/main" id="{6E24D4C4-66A5-4809-BC19-D3B2137474AA}"/>
                </a:ext>
              </a:extLst>
            </p:cNvPr>
            <p:cNvSpPr>
              <a:spLocks/>
            </p:cNvSpPr>
            <p:nvPr/>
          </p:nvSpPr>
          <p:spPr bwMode="auto">
            <a:xfrm flipH="1">
              <a:off x="11217224"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72" name="Freeform 30">
              <a:extLst>
                <a:ext uri="{FF2B5EF4-FFF2-40B4-BE49-F238E27FC236}">
                  <a16:creationId xmlns:a16="http://schemas.microsoft.com/office/drawing/2014/main" id="{C3854B07-3B9B-4D95-99D7-5DE0BDEB6401}"/>
                </a:ext>
              </a:extLst>
            </p:cNvPr>
            <p:cNvSpPr>
              <a:spLocks/>
            </p:cNvSpPr>
            <p:nvPr/>
          </p:nvSpPr>
          <p:spPr bwMode="auto">
            <a:xfrm flipH="1">
              <a:off x="10891084"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73" name="Freeform 31">
              <a:extLst>
                <a:ext uri="{FF2B5EF4-FFF2-40B4-BE49-F238E27FC236}">
                  <a16:creationId xmlns:a16="http://schemas.microsoft.com/office/drawing/2014/main" id="{96865299-EF88-4194-854E-9D71DA401555}"/>
                </a:ext>
              </a:extLst>
            </p:cNvPr>
            <p:cNvSpPr>
              <a:spLocks/>
            </p:cNvSpPr>
            <p:nvPr/>
          </p:nvSpPr>
          <p:spPr bwMode="auto">
            <a:xfrm flipH="1">
              <a:off x="11324319" y="-72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74" name="Freeform 32">
              <a:extLst>
                <a:ext uri="{FF2B5EF4-FFF2-40B4-BE49-F238E27FC236}">
                  <a16:creationId xmlns:a16="http://schemas.microsoft.com/office/drawing/2014/main" id="{16EE6F5C-132B-4A65-92A1-1EEF9B1E8713}"/>
                </a:ext>
              </a:extLst>
            </p:cNvPr>
            <p:cNvSpPr>
              <a:spLocks/>
            </p:cNvSpPr>
            <p:nvPr/>
          </p:nvSpPr>
          <p:spPr bwMode="auto">
            <a:xfrm flipH="1">
              <a:off x="10998178" y="-7223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75" name="Freeform 29">
              <a:extLst>
                <a:ext uri="{FF2B5EF4-FFF2-40B4-BE49-F238E27FC236}">
                  <a16:creationId xmlns:a16="http://schemas.microsoft.com/office/drawing/2014/main" id="{22679479-F7CB-4AF0-B6D7-3EB0BCC38167}"/>
                </a:ext>
              </a:extLst>
            </p:cNvPr>
            <p:cNvSpPr>
              <a:spLocks/>
            </p:cNvSpPr>
            <p:nvPr/>
          </p:nvSpPr>
          <p:spPr bwMode="auto">
            <a:xfrm flipH="1">
              <a:off x="10562456"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76" name="Freeform 30">
              <a:extLst>
                <a:ext uri="{FF2B5EF4-FFF2-40B4-BE49-F238E27FC236}">
                  <a16:creationId xmlns:a16="http://schemas.microsoft.com/office/drawing/2014/main" id="{BB7129C3-93D6-46BA-87AF-0855E4264A85}"/>
                </a:ext>
              </a:extLst>
            </p:cNvPr>
            <p:cNvSpPr>
              <a:spLocks/>
            </p:cNvSpPr>
            <p:nvPr/>
          </p:nvSpPr>
          <p:spPr bwMode="auto">
            <a:xfrm flipH="1">
              <a:off x="10236315"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77" name="Freeform 31">
              <a:extLst>
                <a:ext uri="{FF2B5EF4-FFF2-40B4-BE49-F238E27FC236}">
                  <a16:creationId xmlns:a16="http://schemas.microsoft.com/office/drawing/2014/main" id="{046F4406-0AB4-4B5A-A41A-950E5C9B2F20}"/>
                </a:ext>
              </a:extLst>
            </p:cNvPr>
            <p:cNvSpPr>
              <a:spLocks/>
            </p:cNvSpPr>
            <p:nvPr/>
          </p:nvSpPr>
          <p:spPr bwMode="auto">
            <a:xfrm flipH="1">
              <a:off x="10669550" y="-72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78" name="Freeform 32">
              <a:extLst>
                <a:ext uri="{FF2B5EF4-FFF2-40B4-BE49-F238E27FC236}">
                  <a16:creationId xmlns:a16="http://schemas.microsoft.com/office/drawing/2014/main" id="{3D8F9CFE-3DE0-44D1-82C2-BDC52115EBF9}"/>
                </a:ext>
              </a:extLst>
            </p:cNvPr>
            <p:cNvSpPr>
              <a:spLocks/>
            </p:cNvSpPr>
            <p:nvPr/>
          </p:nvSpPr>
          <p:spPr bwMode="auto">
            <a:xfrm flipH="1">
              <a:off x="10343410" y="-7223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79" name="Freeform 29">
              <a:extLst>
                <a:ext uri="{FF2B5EF4-FFF2-40B4-BE49-F238E27FC236}">
                  <a16:creationId xmlns:a16="http://schemas.microsoft.com/office/drawing/2014/main" id="{8EDE7192-E2C3-43D5-8D61-93B0A15E4503}"/>
                </a:ext>
              </a:extLst>
            </p:cNvPr>
            <p:cNvSpPr>
              <a:spLocks/>
            </p:cNvSpPr>
            <p:nvPr/>
          </p:nvSpPr>
          <p:spPr bwMode="auto">
            <a:xfrm flipH="1">
              <a:off x="9907687"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80" name="Freeform 30">
              <a:extLst>
                <a:ext uri="{FF2B5EF4-FFF2-40B4-BE49-F238E27FC236}">
                  <a16:creationId xmlns:a16="http://schemas.microsoft.com/office/drawing/2014/main" id="{00F56E48-DAC8-46C0-AF33-72FC0E01E9EF}"/>
                </a:ext>
              </a:extLst>
            </p:cNvPr>
            <p:cNvSpPr>
              <a:spLocks/>
            </p:cNvSpPr>
            <p:nvPr/>
          </p:nvSpPr>
          <p:spPr bwMode="auto">
            <a:xfrm flipH="1">
              <a:off x="9581546"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81" name="Freeform 31">
              <a:extLst>
                <a:ext uri="{FF2B5EF4-FFF2-40B4-BE49-F238E27FC236}">
                  <a16:creationId xmlns:a16="http://schemas.microsoft.com/office/drawing/2014/main" id="{B8311F7E-0E6C-410C-9047-BA2DC201DF0E}"/>
                </a:ext>
              </a:extLst>
            </p:cNvPr>
            <p:cNvSpPr>
              <a:spLocks/>
            </p:cNvSpPr>
            <p:nvPr/>
          </p:nvSpPr>
          <p:spPr bwMode="auto">
            <a:xfrm flipH="1">
              <a:off x="10014782" y="-72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82" name="Freeform 32">
              <a:extLst>
                <a:ext uri="{FF2B5EF4-FFF2-40B4-BE49-F238E27FC236}">
                  <a16:creationId xmlns:a16="http://schemas.microsoft.com/office/drawing/2014/main" id="{3F934E6C-DB5C-4BC1-9B45-A9CAC498C62A}"/>
                </a:ext>
              </a:extLst>
            </p:cNvPr>
            <p:cNvSpPr>
              <a:spLocks/>
            </p:cNvSpPr>
            <p:nvPr/>
          </p:nvSpPr>
          <p:spPr bwMode="auto">
            <a:xfrm flipH="1">
              <a:off x="9688641" y="-7223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83" name="Freeform 477">
              <a:extLst>
                <a:ext uri="{FF2B5EF4-FFF2-40B4-BE49-F238E27FC236}">
                  <a16:creationId xmlns:a16="http://schemas.microsoft.com/office/drawing/2014/main" id="{0512599F-6B28-489C-9C90-25A3A5D22969}"/>
                </a:ext>
              </a:extLst>
            </p:cNvPr>
            <p:cNvSpPr>
              <a:spLocks/>
            </p:cNvSpPr>
            <p:nvPr/>
          </p:nvSpPr>
          <p:spPr bwMode="auto">
            <a:xfrm flipH="1">
              <a:off x="9252918"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84" name="Freeform 478">
              <a:extLst>
                <a:ext uri="{FF2B5EF4-FFF2-40B4-BE49-F238E27FC236}">
                  <a16:creationId xmlns:a16="http://schemas.microsoft.com/office/drawing/2014/main" id="{FFC70E00-1360-4FF9-A11F-5545F2AEE50E}"/>
                </a:ext>
              </a:extLst>
            </p:cNvPr>
            <p:cNvSpPr>
              <a:spLocks/>
            </p:cNvSpPr>
            <p:nvPr/>
          </p:nvSpPr>
          <p:spPr bwMode="auto">
            <a:xfrm flipH="1">
              <a:off x="8926777"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85" name="Freeform 479">
              <a:extLst>
                <a:ext uri="{FF2B5EF4-FFF2-40B4-BE49-F238E27FC236}">
                  <a16:creationId xmlns:a16="http://schemas.microsoft.com/office/drawing/2014/main" id="{201AEC0A-EDD6-4F6D-BD6A-7C1E9B2F66AF}"/>
                </a:ext>
              </a:extLst>
            </p:cNvPr>
            <p:cNvSpPr>
              <a:spLocks/>
            </p:cNvSpPr>
            <p:nvPr/>
          </p:nvSpPr>
          <p:spPr bwMode="auto">
            <a:xfrm flipH="1">
              <a:off x="9360012" y="-72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86" name="Freeform 480">
              <a:extLst>
                <a:ext uri="{FF2B5EF4-FFF2-40B4-BE49-F238E27FC236}">
                  <a16:creationId xmlns:a16="http://schemas.microsoft.com/office/drawing/2014/main" id="{A4D00A7C-F2EE-43A3-847F-C3D4E057D6DC}"/>
                </a:ext>
              </a:extLst>
            </p:cNvPr>
            <p:cNvSpPr>
              <a:spLocks/>
            </p:cNvSpPr>
            <p:nvPr/>
          </p:nvSpPr>
          <p:spPr bwMode="auto">
            <a:xfrm flipH="1">
              <a:off x="9033872" y="-7223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87" name="Freeform 29">
              <a:extLst>
                <a:ext uri="{FF2B5EF4-FFF2-40B4-BE49-F238E27FC236}">
                  <a16:creationId xmlns:a16="http://schemas.microsoft.com/office/drawing/2014/main" id="{AA625113-BA4F-4619-98A5-EB664EF5B917}"/>
                </a:ext>
              </a:extLst>
            </p:cNvPr>
            <p:cNvSpPr>
              <a:spLocks/>
            </p:cNvSpPr>
            <p:nvPr/>
          </p:nvSpPr>
          <p:spPr bwMode="auto">
            <a:xfrm flipH="1">
              <a:off x="8598148"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88" name="Freeform 31">
              <a:extLst>
                <a:ext uri="{FF2B5EF4-FFF2-40B4-BE49-F238E27FC236}">
                  <a16:creationId xmlns:a16="http://schemas.microsoft.com/office/drawing/2014/main" id="{BBB7A7C7-18DC-4A64-A1DD-C4BDBDACC85C}"/>
                </a:ext>
              </a:extLst>
            </p:cNvPr>
            <p:cNvSpPr>
              <a:spLocks/>
            </p:cNvSpPr>
            <p:nvPr/>
          </p:nvSpPr>
          <p:spPr bwMode="auto">
            <a:xfrm flipH="1">
              <a:off x="8705243" y="-72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89" name="Freeform 29">
              <a:extLst>
                <a:ext uri="{FF2B5EF4-FFF2-40B4-BE49-F238E27FC236}">
                  <a16:creationId xmlns:a16="http://schemas.microsoft.com/office/drawing/2014/main" id="{0C9D492A-30BA-4896-9F80-19FF0E1B920E}"/>
                </a:ext>
              </a:extLst>
            </p:cNvPr>
            <p:cNvSpPr>
              <a:spLocks/>
            </p:cNvSpPr>
            <p:nvPr/>
          </p:nvSpPr>
          <p:spPr bwMode="auto">
            <a:xfrm flipH="1">
              <a:off x="8269520"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90" name="Freeform 30">
              <a:extLst>
                <a:ext uri="{FF2B5EF4-FFF2-40B4-BE49-F238E27FC236}">
                  <a16:creationId xmlns:a16="http://schemas.microsoft.com/office/drawing/2014/main" id="{DE3CA819-A6A5-43A8-96E6-B441700272C1}"/>
                </a:ext>
              </a:extLst>
            </p:cNvPr>
            <p:cNvSpPr>
              <a:spLocks/>
            </p:cNvSpPr>
            <p:nvPr/>
          </p:nvSpPr>
          <p:spPr bwMode="auto">
            <a:xfrm flipH="1">
              <a:off x="7943379"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91" name="Freeform 31">
              <a:extLst>
                <a:ext uri="{FF2B5EF4-FFF2-40B4-BE49-F238E27FC236}">
                  <a16:creationId xmlns:a16="http://schemas.microsoft.com/office/drawing/2014/main" id="{B0613448-BBF5-480A-9F2A-9220C1B517AF}"/>
                </a:ext>
              </a:extLst>
            </p:cNvPr>
            <p:cNvSpPr>
              <a:spLocks/>
            </p:cNvSpPr>
            <p:nvPr/>
          </p:nvSpPr>
          <p:spPr bwMode="auto">
            <a:xfrm flipH="1">
              <a:off x="8376614" y="-72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92" name="Freeform 32">
              <a:extLst>
                <a:ext uri="{FF2B5EF4-FFF2-40B4-BE49-F238E27FC236}">
                  <a16:creationId xmlns:a16="http://schemas.microsoft.com/office/drawing/2014/main" id="{7E4D36C6-5D5F-44FF-B8A4-078ED1626317}"/>
                </a:ext>
              </a:extLst>
            </p:cNvPr>
            <p:cNvSpPr>
              <a:spLocks/>
            </p:cNvSpPr>
            <p:nvPr/>
          </p:nvSpPr>
          <p:spPr bwMode="auto">
            <a:xfrm flipH="1">
              <a:off x="8050474" y="-7223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93" name="Freeform 29">
              <a:extLst>
                <a:ext uri="{FF2B5EF4-FFF2-40B4-BE49-F238E27FC236}">
                  <a16:creationId xmlns:a16="http://schemas.microsoft.com/office/drawing/2014/main" id="{453B15EA-C731-4360-B62B-D3B1F7FF44E4}"/>
                </a:ext>
              </a:extLst>
            </p:cNvPr>
            <p:cNvSpPr>
              <a:spLocks/>
            </p:cNvSpPr>
            <p:nvPr/>
          </p:nvSpPr>
          <p:spPr bwMode="auto">
            <a:xfrm flipH="1">
              <a:off x="7614751"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94" name="Freeform 30">
              <a:extLst>
                <a:ext uri="{FF2B5EF4-FFF2-40B4-BE49-F238E27FC236}">
                  <a16:creationId xmlns:a16="http://schemas.microsoft.com/office/drawing/2014/main" id="{E9E8D968-CD65-47D0-B193-62C4AA279100}"/>
                </a:ext>
              </a:extLst>
            </p:cNvPr>
            <p:cNvSpPr>
              <a:spLocks/>
            </p:cNvSpPr>
            <p:nvPr/>
          </p:nvSpPr>
          <p:spPr bwMode="auto">
            <a:xfrm flipH="1">
              <a:off x="7288610"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95" name="Freeform 31">
              <a:extLst>
                <a:ext uri="{FF2B5EF4-FFF2-40B4-BE49-F238E27FC236}">
                  <a16:creationId xmlns:a16="http://schemas.microsoft.com/office/drawing/2014/main" id="{DD1076A3-1711-4E77-AD9C-EBFEA664E44B}"/>
                </a:ext>
              </a:extLst>
            </p:cNvPr>
            <p:cNvSpPr>
              <a:spLocks/>
            </p:cNvSpPr>
            <p:nvPr/>
          </p:nvSpPr>
          <p:spPr bwMode="auto">
            <a:xfrm flipH="1">
              <a:off x="7721846" y="-72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96" name="Freeform 32">
              <a:extLst>
                <a:ext uri="{FF2B5EF4-FFF2-40B4-BE49-F238E27FC236}">
                  <a16:creationId xmlns:a16="http://schemas.microsoft.com/office/drawing/2014/main" id="{56C67064-9657-466C-9E02-818672363B35}"/>
                </a:ext>
              </a:extLst>
            </p:cNvPr>
            <p:cNvSpPr>
              <a:spLocks/>
            </p:cNvSpPr>
            <p:nvPr/>
          </p:nvSpPr>
          <p:spPr bwMode="auto">
            <a:xfrm flipH="1">
              <a:off x="7395705" y="-7223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97" name="Freeform 29">
              <a:extLst>
                <a:ext uri="{FF2B5EF4-FFF2-40B4-BE49-F238E27FC236}">
                  <a16:creationId xmlns:a16="http://schemas.microsoft.com/office/drawing/2014/main" id="{A697151C-FF75-4A1D-98F8-5FC9F45A1BF0}"/>
                </a:ext>
              </a:extLst>
            </p:cNvPr>
            <p:cNvSpPr>
              <a:spLocks/>
            </p:cNvSpPr>
            <p:nvPr/>
          </p:nvSpPr>
          <p:spPr bwMode="auto">
            <a:xfrm flipH="1">
              <a:off x="6959982"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98" name="Freeform 30">
              <a:extLst>
                <a:ext uri="{FF2B5EF4-FFF2-40B4-BE49-F238E27FC236}">
                  <a16:creationId xmlns:a16="http://schemas.microsoft.com/office/drawing/2014/main" id="{FF8405CC-B602-467C-BD78-3111C2E5D7A0}"/>
                </a:ext>
              </a:extLst>
            </p:cNvPr>
            <p:cNvSpPr>
              <a:spLocks/>
            </p:cNvSpPr>
            <p:nvPr/>
          </p:nvSpPr>
          <p:spPr bwMode="auto">
            <a:xfrm flipH="1">
              <a:off x="6633842"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99" name="Freeform 31">
              <a:extLst>
                <a:ext uri="{FF2B5EF4-FFF2-40B4-BE49-F238E27FC236}">
                  <a16:creationId xmlns:a16="http://schemas.microsoft.com/office/drawing/2014/main" id="{0C707019-2AAF-4F24-8B38-88C5377E18A0}"/>
                </a:ext>
              </a:extLst>
            </p:cNvPr>
            <p:cNvSpPr>
              <a:spLocks/>
            </p:cNvSpPr>
            <p:nvPr/>
          </p:nvSpPr>
          <p:spPr bwMode="auto">
            <a:xfrm flipH="1">
              <a:off x="7067077" y="-72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00" name="Freeform 32">
              <a:extLst>
                <a:ext uri="{FF2B5EF4-FFF2-40B4-BE49-F238E27FC236}">
                  <a16:creationId xmlns:a16="http://schemas.microsoft.com/office/drawing/2014/main" id="{DDA94D69-3028-4CEC-8CDE-EEBAA857F016}"/>
                </a:ext>
              </a:extLst>
            </p:cNvPr>
            <p:cNvSpPr>
              <a:spLocks/>
            </p:cNvSpPr>
            <p:nvPr/>
          </p:nvSpPr>
          <p:spPr bwMode="auto">
            <a:xfrm flipH="1">
              <a:off x="6740936" y="-7223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01" name="Freeform 29">
              <a:extLst>
                <a:ext uri="{FF2B5EF4-FFF2-40B4-BE49-F238E27FC236}">
                  <a16:creationId xmlns:a16="http://schemas.microsoft.com/office/drawing/2014/main" id="{BC0FDDE9-6F06-4A73-B7F9-16C9A24EE217}"/>
                </a:ext>
              </a:extLst>
            </p:cNvPr>
            <p:cNvSpPr>
              <a:spLocks/>
            </p:cNvSpPr>
            <p:nvPr/>
          </p:nvSpPr>
          <p:spPr bwMode="auto">
            <a:xfrm flipH="1">
              <a:off x="6305213"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02" name="Freeform 30">
              <a:extLst>
                <a:ext uri="{FF2B5EF4-FFF2-40B4-BE49-F238E27FC236}">
                  <a16:creationId xmlns:a16="http://schemas.microsoft.com/office/drawing/2014/main" id="{FF7D72B8-1FA9-4D3C-B026-D406C0B5852F}"/>
                </a:ext>
              </a:extLst>
            </p:cNvPr>
            <p:cNvSpPr>
              <a:spLocks/>
            </p:cNvSpPr>
            <p:nvPr/>
          </p:nvSpPr>
          <p:spPr bwMode="auto">
            <a:xfrm flipH="1">
              <a:off x="5979072"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03" name="Freeform 31">
              <a:extLst>
                <a:ext uri="{FF2B5EF4-FFF2-40B4-BE49-F238E27FC236}">
                  <a16:creationId xmlns:a16="http://schemas.microsoft.com/office/drawing/2014/main" id="{8BDD8B04-FE65-4187-B9B4-F0749D9A7027}"/>
                </a:ext>
              </a:extLst>
            </p:cNvPr>
            <p:cNvSpPr>
              <a:spLocks/>
            </p:cNvSpPr>
            <p:nvPr/>
          </p:nvSpPr>
          <p:spPr bwMode="auto">
            <a:xfrm flipH="1">
              <a:off x="6412308" y="-72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04" name="Freeform 32">
              <a:extLst>
                <a:ext uri="{FF2B5EF4-FFF2-40B4-BE49-F238E27FC236}">
                  <a16:creationId xmlns:a16="http://schemas.microsoft.com/office/drawing/2014/main" id="{E8C0C503-094F-4FAA-AED6-E7C6A156D481}"/>
                </a:ext>
              </a:extLst>
            </p:cNvPr>
            <p:cNvSpPr>
              <a:spLocks/>
            </p:cNvSpPr>
            <p:nvPr/>
          </p:nvSpPr>
          <p:spPr bwMode="auto">
            <a:xfrm flipH="1">
              <a:off x="6086167" y="-7223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05" name="Freeform 499">
              <a:extLst>
                <a:ext uri="{FF2B5EF4-FFF2-40B4-BE49-F238E27FC236}">
                  <a16:creationId xmlns:a16="http://schemas.microsoft.com/office/drawing/2014/main" id="{76909794-918D-4D91-9C5C-1E181BC2CEE2}"/>
                </a:ext>
              </a:extLst>
            </p:cNvPr>
            <p:cNvSpPr>
              <a:spLocks/>
            </p:cNvSpPr>
            <p:nvPr/>
          </p:nvSpPr>
          <p:spPr bwMode="auto">
            <a:xfrm flipH="1">
              <a:off x="5650445"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06" name="Freeform 500">
              <a:extLst>
                <a:ext uri="{FF2B5EF4-FFF2-40B4-BE49-F238E27FC236}">
                  <a16:creationId xmlns:a16="http://schemas.microsoft.com/office/drawing/2014/main" id="{265D8DDB-4A31-486B-AE91-9FDD7F983A2B}"/>
                </a:ext>
              </a:extLst>
            </p:cNvPr>
            <p:cNvSpPr>
              <a:spLocks/>
            </p:cNvSpPr>
            <p:nvPr/>
          </p:nvSpPr>
          <p:spPr bwMode="auto">
            <a:xfrm flipH="1">
              <a:off x="5324303"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07" name="Freeform 501">
              <a:extLst>
                <a:ext uri="{FF2B5EF4-FFF2-40B4-BE49-F238E27FC236}">
                  <a16:creationId xmlns:a16="http://schemas.microsoft.com/office/drawing/2014/main" id="{362247C6-3F8C-41F3-B9AA-AC5AB045A8E9}"/>
                </a:ext>
              </a:extLst>
            </p:cNvPr>
            <p:cNvSpPr>
              <a:spLocks/>
            </p:cNvSpPr>
            <p:nvPr/>
          </p:nvSpPr>
          <p:spPr bwMode="auto">
            <a:xfrm flipH="1">
              <a:off x="5757539" y="-72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08" name="Freeform 502">
              <a:extLst>
                <a:ext uri="{FF2B5EF4-FFF2-40B4-BE49-F238E27FC236}">
                  <a16:creationId xmlns:a16="http://schemas.microsoft.com/office/drawing/2014/main" id="{B97B9337-888E-4283-A2A5-646D532E3B34}"/>
                </a:ext>
              </a:extLst>
            </p:cNvPr>
            <p:cNvSpPr>
              <a:spLocks/>
            </p:cNvSpPr>
            <p:nvPr/>
          </p:nvSpPr>
          <p:spPr bwMode="auto">
            <a:xfrm flipH="1">
              <a:off x="5431399" y="-7223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09" name="Freeform 29">
              <a:extLst>
                <a:ext uri="{FF2B5EF4-FFF2-40B4-BE49-F238E27FC236}">
                  <a16:creationId xmlns:a16="http://schemas.microsoft.com/office/drawing/2014/main" id="{92536FBE-583E-4FB5-A1FA-F9C26DB266A5}"/>
                </a:ext>
              </a:extLst>
            </p:cNvPr>
            <p:cNvSpPr>
              <a:spLocks/>
            </p:cNvSpPr>
            <p:nvPr/>
          </p:nvSpPr>
          <p:spPr bwMode="auto">
            <a:xfrm flipH="1">
              <a:off x="4995675"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10" name="Freeform 31">
              <a:extLst>
                <a:ext uri="{FF2B5EF4-FFF2-40B4-BE49-F238E27FC236}">
                  <a16:creationId xmlns:a16="http://schemas.microsoft.com/office/drawing/2014/main" id="{EE005D88-210D-452D-8763-336F63B8C2B0}"/>
                </a:ext>
              </a:extLst>
            </p:cNvPr>
            <p:cNvSpPr>
              <a:spLocks/>
            </p:cNvSpPr>
            <p:nvPr/>
          </p:nvSpPr>
          <p:spPr bwMode="auto">
            <a:xfrm flipH="1">
              <a:off x="5102769" y="-72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77" name="Freeform 29">
              <a:extLst>
                <a:ext uri="{FF2B5EF4-FFF2-40B4-BE49-F238E27FC236}">
                  <a16:creationId xmlns:a16="http://schemas.microsoft.com/office/drawing/2014/main" id="{FE9D6EC3-A58A-4E31-AC55-2D57D6BCB5C2}"/>
                </a:ext>
              </a:extLst>
            </p:cNvPr>
            <p:cNvSpPr>
              <a:spLocks/>
            </p:cNvSpPr>
            <p:nvPr/>
          </p:nvSpPr>
          <p:spPr bwMode="auto">
            <a:xfrm flipH="1">
              <a:off x="4667048"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78" name="Freeform 30">
              <a:extLst>
                <a:ext uri="{FF2B5EF4-FFF2-40B4-BE49-F238E27FC236}">
                  <a16:creationId xmlns:a16="http://schemas.microsoft.com/office/drawing/2014/main" id="{A11155C5-42D1-4707-8AF7-D6078F97AFF3}"/>
                </a:ext>
              </a:extLst>
            </p:cNvPr>
            <p:cNvSpPr>
              <a:spLocks/>
            </p:cNvSpPr>
            <p:nvPr/>
          </p:nvSpPr>
          <p:spPr bwMode="auto">
            <a:xfrm flipH="1">
              <a:off x="4340907"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79" name="Freeform 31">
              <a:extLst>
                <a:ext uri="{FF2B5EF4-FFF2-40B4-BE49-F238E27FC236}">
                  <a16:creationId xmlns:a16="http://schemas.microsoft.com/office/drawing/2014/main" id="{5B097D59-75A3-47B7-8B6D-42537A5EEEE1}"/>
                </a:ext>
              </a:extLst>
            </p:cNvPr>
            <p:cNvSpPr>
              <a:spLocks/>
            </p:cNvSpPr>
            <p:nvPr/>
          </p:nvSpPr>
          <p:spPr bwMode="auto">
            <a:xfrm flipH="1">
              <a:off x="4774142" y="-7223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80" name="Freeform 32">
              <a:extLst>
                <a:ext uri="{FF2B5EF4-FFF2-40B4-BE49-F238E27FC236}">
                  <a16:creationId xmlns:a16="http://schemas.microsoft.com/office/drawing/2014/main" id="{70E017AD-4B48-44E8-8B05-7F99D844B08A}"/>
                </a:ext>
              </a:extLst>
            </p:cNvPr>
            <p:cNvSpPr>
              <a:spLocks/>
            </p:cNvSpPr>
            <p:nvPr/>
          </p:nvSpPr>
          <p:spPr bwMode="auto">
            <a:xfrm flipH="1">
              <a:off x="4448001" y="-7223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81" name="Freeform 29">
              <a:extLst>
                <a:ext uri="{FF2B5EF4-FFF2-40B4-BE49-F238E27FC236}">
                  <a16:creationId xmlns:a16="http://schemas.microsoft.com/office/drawing/2014/main" id="{7E8D14B5-1349-40CA-9808-CFFD1A703270}"/>
                </a:ext>
              </a:extLst>
            </p:cNvPr>
            <p:cNvSpPr>
              <a:spLocks/>
            </p:cNvSpPr>
            <p:nvPr/>
          </p:nvSpPr>
          <p:spPr bwMode="auto">
            <a:xfrm flipH="1">
              <a:off x="4012278"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82" name="Freeform 30">
              <a:extLst>
                <a:ext uri="{FF2B5EF4-FFF2-40B4-BE49-F238E27FC236}">
                  <a16:creationId xmlns:a16="http://schemas.microsoft.com/office/drawing/2014/main" id="{AF784CB8-E2F5-49DF-A819-E44A5D75F37D}"/>
                </a:ext>
              </a:extLst>
            </p:cNvPr>
            <p:cNvSpPr>
              <a:spLocks/>
            </p:cNvSpPr>
            <p:nvPr/>
          </p:nvSpPr>
          <p:spPr bwMode="auto">
            <a:xfrm flipH="1">
              <a:off x="3686138"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83" name="Freeform 31">
              <a:extLst>
                <a:ext uri="{FF2B5EF4-FFF2-40B4-BE49-F238E27FC236}">
                  <a16:creationId xmlns:a16="http://schemas.microsoft.com/office/drawing/2014/main" id="{BD762B4B-40CF-4ACB-BA51-9BBF5A273D78}"/>
                </a:ext>
              </a:extLst>
            </p:cNvPr>
            <p:cNvSpPr>
              <a:spLocks/>
            </p:cNvSpPr>
            <p:nvPr/>
          </p:nvSpPr>
          <p:spPr bwMode="auto">
            <a:xfrm flipH="1">
              <a:off x="4119373" y="-7223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84" name="Freeform 32">
              <a:extLst>
                <a:ext uri="{FF2B5EF4-FFF2-40B4-BE49-F238E27FC236}">
                  <a16:creationId xmlns:a16="http://schemas.microsoft.com/office/drawing/2014/main" id="{BA1CD4E8-2177-4700-8DCD-61E8BE6FE656}"/>
                </a:ext>
              </a:extLst>
            </p:cNvPr>
            <p:cNvSpPr>
              <a:spLocks/>
            </p:cNvSpPr>
            <p:nvPr/>
          </p:nvSpPr>
          <p:spPr bwMode="auto">
            <a:xfrm flipH="1">
              <a:off x="3793231" y="-7223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85" name="Freeform 29">
              <a:extLst>
                <a:ext uri="{FF2B5EF4-FFF2-40B4-BE49-F238E27FC236}">
                  <a16:creationId xmlns:a16="http://schemas.microsoft.com/office/drawing/2014/main" id="{E943FD70-EBDD-4249-8F10-C034813A5CD1}"/>
                </a:ext>
              </a:extLst>
            </p:cNvPr>
            <p:cNvSpPr>
              <a:spLocks/>
            </p:cNvSpPr>
            <p:nvPr/>
          </p:nvSpPr>
          <p:spPr bwMode="auto">
            <a:xfrm flipH="1">
              <a:off x="3357510"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86" name="Freeform 30">
              <a:extLst>
                <a:ext uri="{FF2B5EF4-FFF2-40B4-BE49-F238E27FC236}">
                  <a16:creationId xmlns:a16="http://schemas.microsoft.com/office/drawing/2014/main" id="{E67C34C1-A534-4441-8974-23B1F982D5E9}"/>
                </a:ext>
              </a:extLst>
            </p:cNvPr>
            <p:cNvSpPr>
              <a:spLocks/>
            </p:cNvSpPr>
            <p:nvPr/>
          </p:nvSpPr>
          <p:spPr bwMode="auto">
            <a:xfrm flipH="1">
              <a:off x="3031369"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87" name="Freeform 31">
              <a:extLst>
                <a:ext uri="{FF2B5EF4-FFF2-40B4-BE49-F238E27FC236}">
                  <a16:creationId xmlns:a16="http://schemas.microsoft.com/office/drawing/2014/main" id="{59385809-82B3-4617-B36C-9B3C471BDDB4}"/>
                </a:ext>
              </a:extLst>
            </p:cNvPr>
            <p:cNvSpPr>
              <a:spLocks/>
            </p:cNvSpPr>
            <p:nvPr/>
          </p:nvSpPr>
          <p:spPr bwMode="auto">
            <a:xfrm flipH="1">
              <a:off x="3464604" y="-7223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88" name="Freeform 32">
              <a:extLst>
                <a:ext uri="{FF2B5EF4-FFF2-40B4-BE49-F238E27FC236}">
                  <a16:creationId xmlns:a16="http://schemas.microsoft.com/office/drawing/2014/main" id="{44FDD806-D312-46C1-B2C2-E4D1C444FF89}"/>
                </a:ext>
              </a:extLst>
            </p:cNvPr>
            <p:cNvSpPr>
              <a:spLocks/>
            </p:cNvSpPr>
            <p:nvPr/>
          </p:nvSpPr>
          <p:spPr bwMode="auto">
            <a:xfrm flipH="1">
              <a:off x="3138464" y="-7223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89" name="Freeform 29">
              <a:extLst>
                <a:ext uri="{FF2B5EF4-FFF2-40B4-BE49-F238E27FC236}">
                  <a16:creationId xmlns:a16="http://schemas.microsoft.com/office/drawing/2014/main" id="{FA1B48A1-53A3-4400-893D-EBD0DA2B9577}"/>
                </a:ext>
              </a:extLst>
            </p:cNvPr>
            <p:cNvSpPr>
              <a:spLocks/>
            </p:cNvSpPr>
            <p:nvPr/>
          </p:nvSpPr>
          <p:spPr bwMode="auto">
            <a:xfrm flipH="1">
              <a:off x="2702740"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90" name="Freeform 30">
              <a:extLst>
                <a:ext uri="{FF2B5EF4-FFF2-40B4-BE49-F238E27FC236}">
                  <a16:creationId xmlns:a16="http://schemas.microsoft.com/office/drawing/2014/main" id="{B7C2537A-C55D-4B46-BDDB-1DC4311BCE4E}"/>
                </a:ext>
              </a:extLst>
            </p:cNvPr>
            <p:cNvSpPr>
              <a:spLocks/>
            </p:cNvSpPr>
            <p:nvPr/>
          </p:nvSpPr>
          <p:spPr bwMode="auto">
            <a:xfrm flipH="1">
              <a:off x="2376599"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91" name="Freeform 31">
              <a:extLst>
                <a:ext uri="{FF2B5EF4-FFF2-40B4-BE49-F238E27FC236}">
                  <a16:creationId xmlns:a16="http://schemas.microsoft.com/office/drawing/2014/main" id="{C88524B4-B1D5-4916-8271-6255E2375994}"/>
                </a:ext>
              </a:extLst>
            </p:cNvPr>
            <p:cNvSpPr>
              <a:spLocks/>
            </p:cNvSpPr>
            <p:nvPr/>
          </p:nvSpPr>
          <p:spPr bwMode="auto">
            <a:xfrm flipH="1">
              <a:off x="2809836" y="-7223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92" name="Freeform 32">
              <a:extLst>
                <a:ext uri="{FF2B5EF4-FFF2-40B4-BE49-F238E27FC236}">
                  <a16:creationId xmlns:a16="http://schemas.microsoft.com/office/drawing/2014/main" id="{A236D27D-4D7D-42D2-94C3-190F61F309AA}"/>
                </a:ext>
              </a:extLst>
            </p:cNvPr>
            <p:cNvSpPr>
              <a:spLocks/>
            </p:cNvSpPr>
            <p:nvPr/>
          </p:nvSpPr>
          <p:spPr bwMode="auto">
            <a:xfrm flipH="1">
              <a:off x="2483694" y="-7223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93" name="Freeform 387">
              <a:extLst>
                <a:ext uri="{FF2B5EF4-FFF2-40B4-BE49-F238E27FC236}">
                  <a16:creationId xmlns:a16="http://schemas.microsoft.com/office/drawing/2014/main" id="{0F1334F5-7AAE-4F9C-97DC-34E214920C78}"/>
                </a:ext>
              </a:extLst>
            </p:cNvPr>
            <p:cNvSpPr>
              <a:spLocks/>
            </p:cNvSpPr>
            <p:nvPr/>
          </p:nvSpPr>
          <p:spPr bwMode="auto">
            <a:xfrm flipH="1">
              <a:off x="2047972"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94" name="Freeform 388">
              <a:extLst>
                <a:ext uri="{FF2B5EF4-FFF2-40B4-BE49-F238E27FC236}">
                  <a16:creationId xmlns:a16="http://schemas.microsoft.com/office/drawing/2014/main" id="{76D88E1A-A29B-40C7-8A9C-66F13DDB0B3C}"/>
                </a:ext>
              </a:extLst>
            </p:cNvPr>
            <p:cNvSpPr>
              <a:spLocks/>
            </p:cNvSpPr>
            <p:nvPr/>
          </p:nvSpPr>
          <p:spPr bwMode="auto">
            <a:xfrm flipH="1">
              <a:off x="1721830"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95" name="Freeform 389">
              <a:extLst>
                <a:ext uri="{FF2B5EF4-FFF2-40B4-BE49-F238E27FC236}">
                  <a16:creationId xmlns:a16="http://schemas.microsoft.com/office/drawing/2014/main" id="{E426840C-7796-4C50-B813-1F0405DECC89}"/>
                </a:ext>
              </a:extLst>
            </p:cNvPr>
            <p:cNvSpPr>
              <a:spLocks/>
            </p:cNvSpPr>
            <p:nvPr/>
          </p:nvSpPr>
          <p:spPr bwMode="auto">
            <a:xfrm flipH="1">
              <a:off x="2155066" y="-7223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96" name="Freeform 390">
              <a:extLst>
                <a:ext uri="{FF2B5EF4-FFF2-40B4-BE49-F238E27FC236}">
                  <a16:creationId xmlns:a16="http://schemas.microsoft.com/office/drawing/2014/main" id="{DBD0B1F1-6FFD-4BBF-B388-CDBD745D5AE5}"/>
                </a:ext>
              </a:extLst>
            </p:cNvPr>
            <p:cNvSpPr>
              <a:spLocks/>
            </p:cNvSpPr>
            <p:nvPr/>
          </p:nvSpPr>
          <p:spPr bwMode="auto">
            <a:xfrm flipH="1">
              <a:off x="1828926" y="-7223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97" name="Freeform 29">
              <a:extLst>
                <a:ext uri="{FF2B5EF4-FFF2-40B4-BE49-F238E27FC236}">
                  <a16:creationId xmlns:a16="http://schemas.microsoft.com/office/drawing/2014/main" id="{1947A14D-9B37-4100-81B0-258E3BC44E42}"/>
                </a:ext>
              </a:extLst>
            </p:cNvPr>
            <p:cNvSpPr>
              <a:spLocks/>
            </p:cNvSpPr>
            <p:nvPr/>
          </p:nvSpPr>
          <p:spPr bwMode="auto">
            <a:xfrm flipH="1">
              <a:off x="1393203"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98" name="Freeform 31">
              <a:extLst>
                <a:ext uri="{FF2B5EF4-FFF2-40B4-BE49-F238E27FC236}">
                  <a16:creationId xmlns:a16="http://schemas.microsoft.com/office/drawing/2014/main" id="{5453913E-348D-40B7-9374-DFF29C4CE140}"/>
                </a:ext>
              </a:extLst>
            </p:cNvPr>
            <p:cNvSpPr>
              <a:spLocks/>
            </p:cNvSpPr>
            <p:nvPr/>
          </p:nvSpPr>
          <p:spPr bwMode="auto">
            <a:xfrm flipH="1">
              <a:off x="1500297" y="-7223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99" name="Freeform 29">
              <a:extLst>
                <a:ext uri="{FF2B5EF4-FFF2-40B4-BE49-F238E27FC236}">
                  <a16:creationId xmlns:a16="http://schemas.microsoft.com/office/drawing/2014/main" id="{4ECD8DC6-4CBB-429E-A832-0B4201300A9F}"/>
                </a:ext>
              </a:extLst>
            </p:cNvPr>
            <p:cNvSpPr>
              <a:spLocks/>
            </p:cNvSpPr>
            <p:nvPr/>
          </p:nvSpPr>
          <p:spPr bwMode="auto">
            <a:xfrm flipH="1">
              <a:off x="1064575"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00" name="Freeform 30">
              <a:extLst>
                <a:ext uri="{FF2B5EF4-FFF2-40B4-BE49-F238E27FC236}">
                  <a16:creationId xmlns:a16="http://schemas.microsoft.com/office/drawing/2014/main" id="{EE264C89-1F9F-402D-AE8F-8965CBB43DAB}"/>
                </a:ext>
              </a:extLst>
            </p:cNvPr>
            <p:cNvSpPr>
              <a:spLocks/>
            </p:cNvSpPr>
            <p:nvPr/>
          </p:nvSpPr>
          <p:spPr bwMode="auto">
            <a:xfrm flipH="1">
              <a:off x="738433"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01" name="Freeform 31">
              <a:extLst>
                <a:ext uri="{FF2B5EF4-FFF2-40B4-BE49-F238E27FC236}">
                  <a16:creationId xmlns:a16="http://schemas.microsoft.com/office/drawing/2014/main" id="{78BE4E85-42C5-4CCD-8B83-5C74AD875C1D}"/>
                </a:ext>
              </a:extLst>
            </p:cNvPr>
            <p:cNvSpPr>
              <a:spLocks/>
            </p:cNvSpPr>
            <p:nvPr/>
          </p:nvSpPr>
          <p:spPr bwMode="auto">
            <a:xfrm flipH="1">
              <a:off x="1171668" y="-7223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02" name="Freeform 32">
              <a:extLst>
                <a:ext uri="{FF2B5EF4-FFF2-40B4-BE49-F238E27FC236}">
                  <a16:creationId xmlns:a16="http://schemas.microsoft.com/office/drawing/2014/main" id="{713ADC67-1B79-4531-8A08-6E56ED866146}"/>
                </a:ext>
              </a:extLst>
            </p:cNvPr>
            <p:cNvSpPr>
              <a:spLocks/>
            </p:cNvSpPr>
            <p:nvPr/>
          </p:nvSpPr>
          <p:spPr bwMode="auto">
            <a:xfrm flipH="1">
              <a:off x="845528" y="-7223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03" name="Freeform 397">
              <a:extLst>
                <a:ext uri="{FF2B5EF4-FFF2-40B4-BE49-F238E27FC236}">
                  <a16:creationId xmlns:a16="http://schemas.microsoft.com/office/drawing/2014/main" id="{FF27E2F8-2B3C-48D5-99DB-2ED40A89BEF2}"/>
                </a:ext>
              </a:extLst>
            </p:cNvPr>
            <p:cNvSpPr>
              <a:spLocks/>
            </p:cNvSpPr>
            <p:nvPr/>
          </p:nvSpPr>
          <p:spPr bwMode="auto">
            <a:xfrm flipH="1">
              <a:off x="409805"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04" name="Freeform 398">
              <a:extLst>
                <a:ext uri="{FF2B5EF4-FFF2-40B4-BE49-F238E27FC236}">
                  <a16:creationId xmlns:a16="http://schemas.microsoft.com/office/drawing/2014/main" id="{D644679D-AAFB-4890-8CCD-CD32049F3AF7}"/>
                </a:ext>
              </a:extLst>
            </p:cNvPr>
            <p:cNvSpPr>
              <a:spLocks/>
            </p:cNvSpPr>
            <p:nvPr/>
          </p:nvSpPr>
          <p:spPr bwMode="auto">
            <a:xfrm flipH="1">
              <a:off x="83664" y="-6850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05" name="Freeform 399">
              <a:extLst>
                <a:ext uri="{FF2B5EF4-FFF2-40B4-BE49-F238E27FC236}">
                  <a16:creationId xmlns:a16="http://schemas.microsoft.com/office/drawing/2014/main" id="{00E76FF1-CF2E-4965-9B4D-FB55D7D2FC3A}"/>
                </a:ext>
              </a:extLst>
            </p:cNvPr>
            <p:cNvSpPr>
              <a:spLocks/>
            </p:cNvSpPr>
            <p:nvPr/>
          </p:nvSpPr>
          <p:spPr bwMode="auto">
            <a:xfrm flipH="1">
              <a:off x="516899" y="-7223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06" name="Freeform 400">
              <a:extLst>
                <a:ext uri="{FF2B5EF4-FFF2-40B4-BE49-F238E27FC236}">
                  <a16:creationId xmlns:a16="http://schemas.microsoft.com/office/drawing/2014/main" id="{01D5C4B2-6A15-4430-A586-61A49A222994}"/>
                </a:ext>
              </a:extLst>
            </p:cNvPr>
            <p:cNvSpPr>
              <a:spLocks/>
            </p:cNvSpPr>
            <p:nvPr/>
          </p:nvSpPr>
          <p:spPr bwMode="auto">
            <a:xfrm flipH="1">
              <a:off x="190758" y="-7223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796" name="Group 1795">
            <a:extLst>
              <a:ext uri="{FF2B5EF4-FFF2-40B4-BE49-F238E27FC236}">
                <a16:creationId xmlns:a16="http://schemas.microsoft.com/office/drawing/2014/main" id="{78F5DB95-0743-4194-AF8E-731BCEBC63A0}"/>
              </a:ext>
            </a:extLst>
          </p:cNvPr>
          <p:cNvGrpSpPr/>
          <p:nvPr userDrawn="1"/>
        </p:nvGrpSpPr>
        <p:grpSpPr>
          <a:xfrm>
            <a:off x="62747" y="261654"/>
            <a:ext cx="9007398" cy="132478"/>
            <a:chOff x="83663" y="225542"/>
            <a:chExt cx="12009864" cy="176637"/>
          </a:xfrm>
        </p:grpSpPr>
        <p:sp>
          <p:nvSpPr>
            <p:cNvPr id="811" name="Freeform 29">
              <a:extLst>
                <a:ext uri="{FF2B5EF4-FFF2-40B4-BE49-F238E27FC236}">
                  <a16:creationId xmlns:a16="http://schemas.microsoft.com/office/drawing/2014/main" id="{48C2BA7C-C171-4DE7-B360-0D6AD3E7EB1C}"/>
                </a:ext>
              </a:extLst>
            </p:cNvPr>
            <p:cNvSpPr>
              <a:spLocks/>
            </p:cNvSpPr>
            <p:nvPr/>
          </p:nvSpPr>
          <p:spPr bwMode="auto">
            <a:xfrm>
              <a:off x="5217208" y="2292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12" name="Freeform 30">
              <a:extLst>
                <a:ext uri="{FF2B5EF4-FFF2-40B4-BE49-F238E27FC236}">
                  <a16:creationId xmlns:a16="http://schemas.microsoft.com/office/drawing/2014/main" id="{760CE1DE-ACCB-4DB4-B5A3-8B6FD14A4E12}"/>
                </a:ext>
              </a:extLst>
            </p:cNvPr>
            <p:cNvSpPr>
              <a:spLocks/>
            </p:cNvSpPr>
            <p:nvPr/>
          </p:nvSpPr>
          <p:spPr bwMode="auto">
            <a:xfrm>
              <a:off x="5543349" y="2292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13" name="Freeform 31">
              <a:extLst>
                <a:ext uri="{FF2B5EF4-FFF2-40B4-BE49-F238E27FC236}">
                  <a16:creationId xmlns:a16="http://schemas.microsoft.com/office/drawing/2014/main" id="{F6E04536-CA56-4716-96F4-4A132F4D4069}"/>
                </a:ext>
              </a:extLst>
            </p:cNvPr>
            <p:cNvSpPr>
              <a:spLocks/>
            </p:cNvSpPr>
            <p:nvPr/>
          </p:nvSpPr>
          <p:spPr bwMode="auto">
            <a:xfrm>
              <a:off x="4995675" y="2255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14" name="Freeform 32">
              <a:extLst>
                <a:ext uri="{FF2B5EF4-FFF2-40B4-BE49-F238E27FC236}">
                  <a16:creationId xmlns:a16="http://schemas.microsoft.com/office/drawing/2014/main" id="{2AFA537E-385D-4008-856F-F34A92494ABD}"/>
                </a:ext>
              </a:extLst>
            </p:cNvPr>
            <p:cNvSpPr>
              <a:spLocks/>
            </p:cNvSpPr>
            <p:nvPr/>
          </p:nvSpPr>
          <p:spPr bwMode="auto">
            <a:xfrm>
              <a:off x="5324302" y="22554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15" name="Freeform 29">
              <a:extLst>
                <a:ext uri="{FF2B5EF4-FFF2-40B4-BE49-F238E27FC236}">
                  <a16:creationId xmlns:a16="http://schemas.microsoft.com/office/drawing/2014/main" id="{EFD04C3C-A4AB-4871-B02B-0E733E3BDEB5}"/>
                </a:ext>
              </a:extLst>
            </p:cNvPr>
            <p:cNvSpPr>
              <a:spLocks/>
            </p:cNvSpPr>
            <p:nvPr/>
          </p:nvSpPr>
          <p:spPr bwMode="auto">
            <a:xfrm>
              <a:off x="5871978" y="2292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16" name="Freeform 30">
              <a:extLst>
                <a:ext uri="{FF2B5EF4-FFF2-40B4-BE49-F238E27FC236}">
                  <a16:creationId xmlns:a16="http://schemas.microsoft.com/office/drawing/2014/main" id="{37FEA7BF-04A4-4A9C-8CB5-DCA193913217}"/>
                </a:ext>
              </a:extLst>
            </p:cNvPr>
            <p:cNvSpPr>
              <a:spLocks/>
            </p:cNvSpPr>
            <p:nvPr/>
          </p:nvSpPr>
          <p:spPr bwMode="auto">
            <a:xfrm>
              <a:off x="6198118" y="2292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17" name="Freeform 31">
              <a:extLst>
                <a:ext uri="{FF2B5EF4-FFF2-40B4-BE49-F238E27FC236}">
                  <a16:creationId xmlns:a16="http://schemas.microsoft.com/office/drawing/2014/main" id="{039BFC52-0F72-43C8-A3A3-38405DB261EB}"/>
                </a:ext>
              </a:extLst>
            </p:cNvPr>
            <p:cNvSpPr>
              <a:spLocks/>
            </p:cNvSpPr>
            <p:nvPr/>
          </p:nvSpPr>
          <p:spPr bwMode="auto">
            <a:xfrm>
              <a:off x="5650444" y="2255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18" name="Freeform 32">
              <a:extLst>
                <a:ext uri="{FF2B5EF4-FFF2-40B4-BE49-F238E27FC236}">
                  <a16:creationId xmlns:a16="http://schemas.microsoft.com/office/drawing/2014/main" id="{29FC1F44-1F6F-4038-B2B4-0944B1A8B2A2}"/>
                </a:ext>
              </a:extLst>
            </p:cNvPr>
            <p:cNvSpPr>
              <a:spLocks/>
            </p:cNvSpPr>
            <p:nvPr/>
          </p:nvSpPr>
          <p:spPr bwMode="auto">
            <a:xfrm>
              <a:off x="5979072" y="22554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19" name="Freeform 29">
              <a:extLst>
                <a:ext uri="{FF2B5EF4-FFF2-40B4-BE49-F238E27FC236}">
                  <a16:creationId xmlns:a16="http://schemas.microsoft.com/office/drawing/2014/main" id="{6CDA1E19-1982-4657-90F9-76384E561FF5}"/>
                </a:ext>
              </a:extLst>
            </p:cNvPr>
            <p:cNvSpPr>
              <a:spLocks/>
            </p:cNvSpPr>
            <p:nvPr/>
          </p:nvSpPr>
          <p:spPr bwMode="auto">
            <a:xfrm>
              <a:off x="6526746" y="2292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20" name="Freeform 30">
              <a:extLst>
                <a:ext uri="{FF2B5EF4-FFF2-40B4-BE49-F238E27FC236}">
                  <a16:creationId xmlns:a16="http://schemas.microsoft.com/office/drawing/2014/main" id="{C2163247-7818-43CB-B885-2804B135D97F}"/>
                </a:ext>
              </a:extLst>
            </p:cNvPr>
            <p:cNvSpPr>
              <a:spLocks/>
            </p:cNvSpPr>
            <p:nvPr/>
          </p:nvSpPr>
          <p:spPr bwMode="auto">
            <a:xfrm>
              <a:off x="6852887" y="2292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21" name="Freeform 31">
              <a:extLst>
                <a:ext uri="{FF2B5EF4-FFF2-40B4-BE49-F238E27FC236}">
                  <a16:creationId xmlns:a16="http://schemas.microsoft.com/office/drawing/2014/main" id="{FA256FAE-3764-4396-874F-31962D968926}"/>
                </a:ext>
              </a:extLst>
            </p:cNvPr>
            <p:cNvSpPr>
              <a:spLocks/>
            </p:cNvSpPr>
            <p:nvPr/>
          </p:nvSpPr>
          <p:spPr bwMode="auto">
            <a:xfrm>
              <a:off x="6305213" y="2255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22" name="Freeform 32">
              <a:extLst>
                <a:ext uri="{FF2B5EF4-FFF2-40B4-BE49-F238E27FC236}">
                  <a16:creationId xmlns:a16="http://schemas.microsoft.com/office/drawing/2014/main" id="{8720DB38-7D29-41B3-BFF2-9D549CB39D62}"/>
                </a:ext>
              </a:extLst>
            </p:cNvPr>
            <p:cNvSpPr>
              <a:spLocks/>
            </p:cNvSpPr>
            <p:nvPr/>
          </p:nvSpPr>
          <p:spPr bwMode="auto">
            <a:xfrm>
              <a:off x="6633841" y="22554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23" name="Freeform 29">
              <a:extLst>
                <a:ext uri="{FF2B5EF4-FFF2-40B4-BE49-F238E27FC236}">
                  <a16:creationId xmlns:a16="http://schemas.microsoft.com/office/drawing/2014/main" id="{1FB0C8F1-C645-4A0D-BC09-7086DBD13A55}"/>
                </a:ext>
              </a:extLst>
            </p:cNvPr>
            <p:cNvSpPr>
              <a:spLocks/>
            </p:cNvSpPr>
            <p:nvPr/>
          </p:nvSpPr>
          <p:spPr bwMode="auto">
            <a:xfrm>
              <a:off x="7181515" y="2292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24" name="Freeform 30">
              <a:extLst>
                <a:ext uri="{FF2B5EF4-FFF2-40B4-BE49-F238E27FC236}">
                  <a16:creationId xmlns:a16="http://schemas.microsoft.com/office/drawing/2014/main" id="{258079EE-33F0-4702-97A1-D1554A5AD28E}"/>
                </a:ext>
              </a:extLst>
            </p:cNvPr>
            <p:cNvSpPr>
              <a:spLocks/>
            </p:cNvSpPr>
            <p:nvPr/>
          </p:nvSpPr>
          <p:spPr bwMode="auto">
            <a:xfrm>
              <a:off x="7507656" y="2292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25" name="Freeform 31">
              <a:extLst>
                <a:ext uri="{FF2B5EF4-FFF2-40B4-BE49-F238E27FC236}">
                  <a16:creationId xmlns:a16="http://schemas.microsoft.com/office/drawing/2014/main" id="{09E1B1FC-279B-4B68-B35B-8CF92EEF8725}"/>
                </a:ext>
              </a:extLst>
            </p:cNvPr>
            <p:cNvSpPr>
              <a:spLocks/>
            </p:cNvSpPr>
            <p:nvPr/>
          </p:nvSpPr>
          <p:spPr bwMode="auto">
            <a:xfrm>
              <a:off x="6959982" y="2255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26" name="Freeform 32">
              <a:extLst>
                <a:ext uri="{FF2B5EF4-FFF2-40B4-BE49-F238E27FC236}">
                  <a16:creationId xmlns:a16="http://schemas.microsoft.com/office/drawing/2014/main" id="{BDD4D431-D290-4A4D-95E6-4E564CAD1EA6}"/>
                </a:ext>
              </a:extLst>
            </p:cNvPr>
            <p:cNvSpPr>
              <a:spLocks/>
            </p:cNvSpPr>
            <p:nvPr/>
          </p:nvSpPr>
          <p:spPr bwMode="auto">
            <a:xfrm>
              <a:off x="7288610" y="22554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27" name="Freeform 521">
              <a:extLst>
                <a:ext uri="{FF2B5EF4-FFF2-40B4-BE49-F238E27FC236}">
                  <a16:creationId xmlns:a16="http://schemas.microsoft.com/office/drawing/2014/main" id="{EBB834A8-4D91-49DE-937E-A5BDCE086468}"/>
                </a:ext>
              </a:extLst>
            </p:cNvPr>
            <p:cNvSpPr>
              <a:spLocks/>
            </p:cNvSpPr>
            <p:nvPr/>
          </p:nvSpPr>
          <p:spPr bwMode="auto">
            <a:xfrm>
              <a:off x="7836284" y="2292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28" name="Freeform 522">
              <a:extLst>
                <a:ext uri="{FF2B5EF4-FFF2-40B4-BE49-F238E27FC236}">
                  <a16:creationId xmlns:a16="http://schemas.microsoft.com/office/drawing/2014/main" id="{704A953A-7E84-4A09-840D-6453C51F005A}"/>
                </a:ext>
              </a:extLst>
            </p:cNvPr>
            <p:cNvSpPr>
              <a:spLocks/>
            </p:cNvSpPr>
            <p:nvPr/>
          </p:nvSpPr>
          <p:spPr bwMode="auto">
            <a:xfrm>
              <a:off x="8162425" y="2292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29" name="Freeform 523">
              <a:extLst>
                <a:ext uri="{FF2B5EF4-FFF2-40B4-BE49-F238E27FC236}">
                  <a16:creationId xmlns:a16="http://schemas.microsoft.com/office/drawing/2014/main" id="{3CADE2DC-1BE1-43CE-9028-A17EB4858FD1}"/>
                </a:ext>
              </a:extLst>
            </p:cNvPr>
            <p:cNvSpPr>
              <a:spLocks/>
            </p:cNvSpPr>
            <p:nvPr/>
          </p:nvSpPr>
          <p:spPr bwMode="auto">
            <a:xfrm>
              <a:off x="7614751" y="2255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30" name="Freeform 524">
              <a:extLst>
                <a:ext uri="{FF2B5EF4-FFF2-40B4-BE49-F238E27FC236}">
                  <a16:creationId xmlns:a16="http://schemas.microsoft.com/office/drawing/2014/main" id="{2F825BFF-9883-416D-B601-B2550760A44C}"/>
                </a:ext>
              </a:extLst>
            </p:cNvPr>
            <p:cNvSpPr>
              <a:spLocks/>
            </p:cNvSpPr>
            <p:nvPr/>
          </p:nvSpPr>
          <p:spPr bwMode="auto">
            <a:xfrm>
              <a:off x="7943378" y="22554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31" name="Freeform 29">
              <a:extLst>
                <a:ext uri="{FF2B5EF4-FFF2-40B4-BE49-F238E27FC236}">
                  <a16:creationId xmlns:a16="http://schemas.microsoft.com/office/drawing/2014/main" id="{A421E879-F37C-40C4-988A-05AB002F01FB}"/>
                </a:ext>
              </a:extLst>
            </p:cNvPr>
            <p:cNvSpPr>
              <a:spLocks/>
            </p:cNvSpPr>
            <p:nvPr/>
          </p:nvSpPr>
          <p:spPr bwMode="auto">
            <a:xfrm>
              <a:off x="8491054" y="2292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32" name="Freeform 31">
              <a:extLst>
                <a:ext uri="{FF2B5EF4-FFF2-40B4-BE49-F238E27FC236}">
                  <a16:creationId xmlns:a16="http://schemas.microsoft.com/office/drawing/2014/main" id="{24199D43-9FDB-41FC-8DAA-E10684625933}"/>
                </a:ext>
              </a:extLst>
            </p:cNvPr>
            <p:cNvSpPr>
              <a:spLocks/>
            </p:cNvSpPr>
            <p:nvPr/>
          </p:nvSpPr>
          <p:spPr bwMode="auto">
            <a:xfrm>
              <a:off x="8269520" y="2255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33" name="Freeform 29">
              <a:extLst>
                <a:ext uri="{FF2B5EF4-FFF2-40B4-BE49-F238E27FC236}">
                  <a16:creationId xmlns:a16="http://schemas.microsoft.com/office/drawing/2014/main" id="{9FBBF5D5-45D8-405B-A0A1-EC9E696AAB3D}"/>
                </a:ext>
              </a:extLst>
            </p:cNvPr>
            <p:cNvSpPr>
              <a:spLocks/>
            </p:cNvSpPr>
            <p:nvPr/>
          </p:nvSpPr>
          <p:spPr bwMode="auto">
            <a:xfrm>
              <a:off x="8819682" y="2292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34" name="Freeform 30">
              <a:extLst>
                <a:ext uri="{FF2B5EF4-FFF2-40B4-BE49-F238E27FC236}">
                  <a16:creationId xmlns:a16="http://schemas.microsoft.com/office/drawing/2014/main" id="{EAF3A785-EDBE-40E3-A43F-B311232B9CB1}"/>
                </a:ext>
              </a:extLst>
            </p:cNvPr>
            <p:cNvSpPr>
              <a:spLocks/>
            </p:cNvSpPr>
            <p:nvPr/>
          </p:nvSpPr>
          <p:spPr bwMode="auto">
            <a:xfrm>
              <a:off x="9145823" y="2292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35" name="Freeform 31">
              <a:extLst>
                <a:ext uri="{FF2B5EF4-FFF2-40B4-BE49-F238E27FC236}">
                  <a16:creationId xmlns:a16="http://schemas.microsoft.com/office/drawing/2014/main" id="{C3E82A85-BBBE-4443-89D9-BB06433AB863}"/>
                </a:ext>
              </a:extLst>
            </p:cNvPr>
            <p:cNvSpPr>
              <a:spLocks/>
            </p:cNvSpPr>
            <p:nvPr/>
          </p:nvSpPr>
          <p:spPr bwMode="auto">
            <a:xfrm>
              <a:off x="8598148" y="2255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36" name="Freeform 32">
              <a:extLst>
                <a:ext uri="{FF2B5EF4-FFF2-40B4-BE49-F238E27FC236}">
                  <a16:creationId xmlns:a16="http://schemas.microsoft.com/office/drawing/2014/main" id="{CEBE9F7B-6655-45A6-93B4-E5B2F9FFF765}"/>
                </a:ext>
              </a:extLst>
            </p:cNvPr>
            <p:cNvSpPr>
              <a:spLocks/>
            </p:cNvSpPr>
            <p:nvPr/>
          </p:nvSpPr>
          <p:spPr bwMode="auto">
            <a:xfrm>
              <a:off x="8926776" y="22554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37" name="Freeform 29">
              <a:extLst>
                <a:ext uri="{FF2B5EF4-FFF2-40B4-BE49-F238E27FC236}">
                  <a16:creationId xmlns:a16="http://schemas.microsoft.com/office/drawing/2014/main" id="{7EAF867D-F458-4BED-B217-26623704AE39}"/>
                </a:ext>
              </a:extLst>
            </p:cNvPr>
            <p:cNvSpPr>
              <a:spLocks/>
            </p:cNvSpPr>
            <p:nvPr/>
          </p:nvSpPr>
          <p:spPr bwMode="auto">
            <a:xfrm>
              <a:off x="9474451" y="2292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38" name="Freeform 30">
              <a:extLst>
                <a:ext uri="{FF2B5EF4-FFF2-40B4-BE49-F238E27FC236}">
                  <a16:creationId xmlns:a16="http://schemas.microsoft.com/office/drawing/2014/main" id="{F525BE7B-2E2A-453D-8D92-EEF0DD1A3ADE}"/>
                </a:ext>
              </a:extLst>
            </p:cNvPr>
            <p:cNvSpPr>
              <a:spLocks/>
            </p:cNvSpPr>
            <p:nvPr/>
          </p:nvSpPr>
          <p:spPr bwMode="auto">
            <a:xfrm>
              <a:off x="9800592" y="2292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39" name="Freeform 31">
              <a:extLst>
                <a:ext uri="{FF2B5EF4-FFF2-40B4-BE49-F238E27FC236}">
                  <a16:creationId xmlns:a16="http://schemas.microsoft.com/office/drawing/2014/main" id="{940AF245-23E8-4049-A71B-82B0FBFE59B9}"/>
                </a:ext>
              </a:extLst>
            </p:cNvPr>
            <p:cNvSpPr>
              <a:spLocks/>
            </p:cNvSpPr>
            <p:nvPr/>
          </p:nvSpPr>
          <p:spPr bwMode="auto">
            <a:xfrm>
              <a:off x="9252918" y="2255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40" name="Freeform 32">
              <a:extLst>
                <a:ext uri="{FF2B5EF4-FFF2-40B4-BE49-F238E27FC236}">
                  <a16:creationId xmlns:a16="http://schemas.microsoft.com/office/drawing/2014/main" id="{B9782BEE-4F82-448C-9F67-9F3C31383225}"/>
                </a:ext>
              </a:extLst>
            </p:cNvPr>
            <p:cNvSpPr>
              <a:spLocks/>
            </p:cNvSpPr>
            <p:nvPr/>
          </p:nvSpPr>
          <p:spPr bwMode="auto">
            <a:xfrm>
              <a:off x="9581546" y="22554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41" name="Freeform 29">
              <a:extLst>
                <a:ext uri="{FF2B5EF4-FFF2-40B4-BE49-F238E27FC236}">
                  <a16:creationId xmlns:a16="http://schemas.microsoft.com/office/drawing/2014/main" id="{FC50875A-C2B1-49F7-85DC-314A5EEAC0A4}"/>
                </a:ext>
              </a:extLst>
            </p:cNvPr>
            <p:cNvSpPr>
              <a:spLocks/>
            </p:cNvSpPr>
            <p:nvPr/>
          </p:nvSpPr>
          <p:spPr bwMode="auto">
            <a:xfrm>
              <a:off x="10129220" y="2292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42" name="Freeform 30">
              <a:extLst>
                <a:ext uri="{FF2B5EF4-FFF2-40B4-BE49-F238E27FC236}">
                  <a16:creationId xmlns:a16="http://schemas.microsoft.com/office/drawing/2014/main" id="{99B4AE58-D34F-4FB7-B49A-F6880B0D1F95}"/>
                </a:ext>
              </a:extLst>
            </p:cNvPr>
            <p:cNvSpPr>
              <a:spLocks/>
            </p:cNvSpPr>
            <p:nvPr/>
          </p:nvSpPr>
          <p:spPr bwMode="auto">
            <a:xfrm>
              <a:off x="10455360" y="2292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43" name="Freeform 31">
              <a:extLst>
                <a:ext uri="{FF2B5EF4-FFF2-40B4-BE49-F238E27FC236}">
                  <a16:creationId xmlns:a16="http://schemas.microsoft.com/office/drawing/2014/main" id="{B782F265-72D7-4730-8609-B70179C3D070}"/>
                </a:ext>
              </a:extLst>
            </p:cNvPr>
            <p:cNvSpPr>
              <a:spLocks/>
            </p:cNvSpPr>
            <p:nvPr/>
          </p:nvSpPr>
          <p:spPr bwMode="auto">
            <a:xfrm>
              <a:off x="9907686" y="2255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44" name="Freeform 32">
              <a:extLst>
                <a:ext uri="{FF2B5EF4-FFF2-40B4-BE49-F238E27FC236}">
                  <a16:creationId xmlns:a16="http://schemas.microsoft.com/office/drawing/2014/main" id="{5D873FB8-D4FE-49B8-9258-348E8376D58C}"/>
                </a:ext>
              </a:extLst>
            </p:cNvPr>
            <p:cNvSpPr>
              <a:spLocks/>
            </p:cNvSpPr>
            <p:nvPr/>
          </p:nvSpPr>
          <p:spPr bwMode="auto">
            <a:xfrm>
              <a:off x="10236314" y="22554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45" name="Freeform 29">
              <a:extLst>
                <a:ext uri="{FF2B5EF4-FFF2-40B4-BE49-F238E27FC236}">
                  <a16:creationId xmlns:a16="http://schemas.microsoft.com/office/drawing/2014/main" id="{DCDD0143-596F-452E-9CC5-6DB71914B37B}"/>
                </a:ext>
              </a:extLst>
            </p:cNvPr>
            <p:cNvSpPr>
              <a:spLocks/>
            </p:cNvSpPr>
            <p:nvPr/>
          </p:nvSpPr>
          <p:spPr bwMode="auto">
            <a:xfrm>
              <a:off x="10783989" y="2292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46" name="Freeform 30">
              <a:extLst>
                <a:ext uri="{FF2B5EF4-FFF2-40B4-BE49-F238E27FC236}">
                  <a16:creationId xmlns:a16="http://schemas.microsoft.com/office/drawing/2014/main" id="{02FB15A4-8775-431D-A2DB-72C419E47ACF}"/>
                </a:ext>
              </a:extLst>
            </p:cNvPr>
            <p:cNvSpPr>
              <a:spLocks/>
            </p:cNvSpPr>
            <p:nvPr/>
          </p:nvSpPr>
          <p:spPr bwMode="auto">
            <a:xfrm>
              <a:off x="11110130" y="2292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47" name="Freeform 31">
              <a:extLst>
                <a:ext uri="{FF2B5EF4-FFF2-40B4-BE49-F238E27FC236}">
                  <a16:creationId xmlns:a16="http://schemas.microsoft.com/office/drawing/2014/main" id="{F960D10A-F346-483E-AB2D-2097A0D04B81}"/>
                </a:ext>
              </a:extLst>
            </p:cNvPr>
            <p:cNvSpPr>
              <a:spLocks/>
            </p:cNvSpPr>
            <p:nvPr/>
          </p:nvSpPr>
          <p:spPr bwMode="auto">
            <a:xfrm>
              <a:off x="10562455" y="2255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48" name="Freeform 32">
              <a:extLst>
                <a:ext uri="{FF2B5EF4-FFF2-40B4-BE49-F238E27FC236}">
                  <a16:creationId xmlns:a16="http://schemas.microsoft.com/office/drawing/2014/main" id="{0FA958CF-B505-4CC7-AC6E-A36B124A8ADE}"/>
                </a:ext>
              </a:extLst>
            </p:cNvPr>
            <p:cNvSpPr>
              <a:spLocks/>
            </p:cNvSpPr>
            <p:nvPr/>
          </p:nvSpPr>
          <p:spPr bwMode="auto">
            <a:xfrm>
              <a:off x="10891083" y="22554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49" name="Freeform 543">
              <a:extLst>
                <a:ext uri="{FF2B5EF4-FFF2-40B4-BE49-F238E27FC236}">
                  <a16:creationId xmlns:a16="http://schemas.microsoft.com/office/drawing/2014/main" id="{A5B76D52-0DBD-4003-BAE3-635980856E63}"/>
                </a:ext>
              </a:extLst>
            </p:cNvPr>
            <p:cNvSpPr>
              <a:spLocks/>
            </p:cNvSpPr>
            <p:nvPr/>
          </p:nvSpPr>
          <p:spPr bwMode="auto">
            <a:xfrm>
              <a:off x="11438757" y="2292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50" name="Freeform 544">
              <a:extLst>
                <a:ext uri="{FF2B5EF4-FFF2-40B4-BE49-F238E27FC236}">
                  <a16:creationId xmlns:a16="http://schemas.microsoft.com/office/drawing/2014/main" id="{7B3AF653-F21B-4B83-9E37-2EF2A42796E0}"/>
                </a:ext>
              </a:extLst>
            </p:cNvPr>
            <p:cNvSpPr>
              <a:spLocks/>
            </p:cNvSpPr>
            <p:nvPr/>
          </p:nvSpPr>
          <p:spPr bwMode="auto">
            <a:xfrm>
              <a:off x="11764899" y="2292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51" name="Freeform 545">
              <a:extLst>
                <a:ext uri="{FF2B5EF4-FFF2-40B4-BE49-F238E27FC236}">
                  <a16:creationId xmlns:a16="http://schemas.microsoft.com/office/drawing/2014/main" id="{F90FA9E6-C19E-482C-8BB7-59DCF5A5AC72}"/>
                </a:ext>
              </a:extLst>
            </p:cNvPr>
            <p:cNvSpPr>
              <a:spLocks/>
            </p:cNvSpPr>
            <p:nvPr/>
          </p:nvSpPr>
          <p:spPr bwMode="auto">
            <a:xfrm>
              <a:off x="11217225" y="2255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52" name="Freeform 546">
              <a:extLst>
                <a:ext uri="{FF2B5EF4-FFF2-40B4-BE49-F238E27FC236}">
                  <a16:creationId xmlns:a16="http://schemas.microsoft.com/office/drawing/2014/main" id="{86352EEF-4465-467D-B743-8FE94FCE0EF4}"/>
                </a:ext>
              </a:extLst>
            </p:cNvPr>
            <p:cNvSpPr>
              <a:spLocks/>
            </p:cNvSpPr>
            <p:nvPr/>
          </p:nvSpPr>
          <p:spPr bwMode="auto">
            <a:xfrm>
              <a:off x="11545852" y="22554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53" name="Freeform 29">
              <a:extLst>
                <a:ext uri="{FF2B5EF4-FFF2-40B4-BE49-F238E27FC236}">
                  <a16:creationId xmlns:a16="http://schemas.microsoft.com/office/drawing/2014/main" id="{B5D670BF-6A8D-4A95-86D1-81EDA2622851}"/>
                </a:ext>
              </a:extLst>
            </p:cNvPr>
            <p:cNvSpPr>
              <a:spLocks/>
            </p:cNvSpPr>
            <p:nvPr/>
          </p:nvSpPr>
          <p:spPr bwMode="auto">
            <a:xfrm>
              <a:off x="12093527" y="2292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54" name="Freeform 31">
              <a:extLst>
                <a:ext uri="{FF2B5EF4-FFF2-40B4-BE49-F238E27FC236}">
                  <a16:creationId xmlns:a16="http://schemas.microsoft.com/office/drawing/2014/main" id="{A1EACFB4-E3CC-44C0-9479-EB0FDC1C581A}"/>
                </a:ext>
              </a:extLst>
            </p:cNvPr>
            <p:cNvSpPr>
              <a:spLocks/>
            </p:cNvSpPr>
            <p:nvPr/>
          </p:nvSpPr>
          <p:spPr bwMode="auto">
            <a:xfrm>
              <a:off x="11871993" y="2255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07" name="Freeform 30">
              <a:extLst>
                <a:ext uri="{FF2B5EF4-FFF2-40B4-BE49-F238E27FC236}">
                  <a16:creationId xmlns:a16="http://schemas.microsoft.com/office/drawing/2014/main" id="{E20F7C2C-7993-4B39-9176-3D0F086C0C95}"/>
                </a:ext>
              </a:extLst>
            </p:cNvPr>
            <p:cNvSpPr>
              <a:spLocks/>
            </p:cNvSpPr>
            <p:nvPr/>
          </p:nvSpPr>
          <p:spPr bwMode="auto">
            <a:xfrm>
              <a:off x="302710" y="22927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08" name="Freeform 32">
              <a:extLst>
                <a:ext uri="{FF2B5EF4-FFF2-40B4-BE49-F238E27FC236}">
                  <a16:creationId xmlns:a16="http://schemas.microsoft.com/office/drawing/2014/main" id="{1AD6621C-3BA8-4D45-8131-EB6A25194D6D}"/>
                </a:ext>
              </a:extLst>
            </p:cNvPr>
            <p:cNvSpPr>
              <a:spLocks/>
            </p:cNvSpPr>
            <p:nvPr/>
          </p:nvSpPr>
          <p:spPr bwMode="auto">
            <a:xfrm>
              <a:off x="83663" y="225542"/>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09" name="Freeform 403">
              <a:extLst>
                <a:ext uri="{FF2B5EF4-FFF2-40B4-BE49-F238E27FC236}">
                  <a16:creationId xmlns:a16="http://schemas.microsoft.com/office/drawing/2014/main" id="{810F15F8-DA4A-44B4-B592-5A28AC6EEDA4}"/>
                </a:ext>
              </a:extLst>
            </p:cNvPr>
            <p:cNvSpPr>
              <a:spLocks/>
            </p:cNvSpPr>
            <p:nvPr/>
          </p:nvSpPr>
          <p:spPr bwMode="auto">
            <a:xfrm>
              <a:off x="631337" y="22927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10" name="Freeform 404">
              <a:extLst>
                <a:ext uri="{FF2B5EF4-FFF2-40B4-BE49-F238E27FC236}">
                  <a16:creationId xmlns:a16="http://schemas.microsoft.com/office/drawing/2014/main" id="{ABEB85FD-5B71-4977-B6F1-19D3732C8604}"/>
                </a:ext>
              </a:extLst>
            </p:cNvPr>
            <p:cNvSpPr>
              <a:spLocks/>
            </p:cNvSpPr>
            <p:nvPr/>
          </p:nvSpPr>
          <p:spPr bwMode="auto">
            <a:xfrm>
              <a:off x="957479" y="22927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11" name="Freeform 405">
              <a:extLst>
                <a:ext uri="{FF2B5EF4-FFF2-40B4-BE49-F238E27FC236}">
                  <a16:creationId xmlns:a16="http://schemas.microsoft.com/office/drawing/2014/main" id="{718A2A5E-DC1F-4D86-A899-5BBFFBEC5E6E}"/>
                </a:ext>
              </a:extLst>
            </p:cNvPr>
            <p:cNvSpPr>
              <a:spLocks/>
            </p:cNvSpPr>
            <p:nvPr/>
          </p:nvSpPr>
          <p:spPr bwMode="auto">
            <a:xfrm>
              <a:off x="409806" y="22554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12" name="Freeform 406">
              <a:extLst>
                <a:ext uri="{FF2B5EF4-FFF2-40B4-BE49-F238E27FC236}">
                  <a16:creationId xmlns:a16="http://schemas.microsoft.com/office/drawing/2014/main" id="{A03C9514-065D-4E3D-AD1E-7309B6A12B65}"/>
                </a:ext>
              </a:extLst>
            </p:cNvPr>
            <p:cNvSpPr>
              <a:spLocks/>
            </p:cNvSpPr>
            <p:nvPr/>
          </p:nvSpPr>
          <p:spPr bwMode="auto">
            <a:xfrm>
              <a:off x="738432" y="225542"/>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13" name="Freeform 29">
              <a:extLst>
                <a:ext uri="{FF2B5EF4-FFF2-40B4-BE49-F238E27FC236}">
                  <a16:creationId xmlns:a16="http://schemas.microsoft.com/office/drawing/2014/main" id="{E43FAB20-0023-4CDD-85AD-E9776A7CC7DD}"/>
                </a:ext>
              </a:extLst>
            </p:cNvPr>
            <p:cNvSpPr>
              <a:spLocks/>
            </p:cNvSpPr>
            <p:nvPr/>
          </p:nvSpPr>
          <p:spPr bwMode="auto">
            <a:xfrm>
              <a:off x="1286107" y="22927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14" name="Freeform 31">
              <a:extLst>
                <a:ext uri="{FF2B5EF4-FFF2-40B4-BE49-F238E27FC236}">
                  <a16:creationId xmlns:a16="http://schemas.microsoft.com/office/drawing/2014/main" id="{517A3143-60B6-4277-AE64-C0C00A00F340}"/>
                </a:ext>
              </a:extLst>
            </p:cNvPr>
            <p:cNvSpPr>
              <a:spLocks/>
            </p:cNvSpPr>
            <p:nvPr/>
          </p:nvSpPr>
          <p:spPr bwMode="auto">
            <a:xfrm>
              <a:off x="1064574" y="22554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15" name="Freeform 29">
              <a:extLst>
                <a:ext uri="{FF2B5EF4-FFF2-40B4-BE49-F238E27FC236}">
                  <a16:creationId xmlns:a16="http://schemas.microsoft.com/office/drawing/2014/main" id="{8C460EDD-A409-43C5-A818-D48459FD1CFE}"/>
                </a:ext>
              </a:extLst>
            </p:cNvPr>
            <p:cNvSpPr>
              <a:spLocks/>
            </p:cNvSpPr>
            <p:nvPr/>
          </p:nvSpPr>
          <p:spPr bwMode="auto">
            <a:xfrm>
              <a:off x="1614735" y="22927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16" name="Freeform 30">
              <a:extLst>
                <a:ext uri="{FF2B5EF4-FFF2-40B4-BE49-F238E27FC236}">
                  <a16:creationId xmlns:a16="http://schemas.microsoft.com/office/drawing/2014/main" id="{F7225F37-E476-47F4-8C2D-54BC93493FF9}"/>
                </a:ext>
              </a:extLst>
            </p:cNvPr>
            <p:cNvSpPr>
              <a:spLocks/>
            </p:cNvSpPr>
            <p:nvPr/>
          </p:nvSpPr>
          <p:spPr bwMode="auto">
            <a:xfrm>
              <a:off x="1940877" y="22927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17" name="Freeform 31">
              <a:extLst>
                <a:ext uri="{FF2B5EF4-FFF2-40B4-BE49-F238E27FC236}">
                  <a16:creationId xmlns:a16="http://schemas.microsoft.com/office/drawing/2014/main" id="{8AD84EF1-F659-462A-84EF-71D9DE5DCA61}"/>
                </a:ext>
              </a:extLst>
            </p:cNvPr>
            <p:cNvSpPr>
              <a:spLocks/>
            </p:cNvSpPr>
            <p:nvPr/>
          </p:nvSpPr>
          <p:spPr bwMode="auto">
            <a:xfrm>
              <a:off x="1393203" y="22554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18" name="Freeform 32">
              <a:extLst>
                <a:ext uri="{FF2B5EF4-FFF2-40B4-BE49-F238E27FC236}">
                  <a16:creationId xmlns:a16="http://schemas.microsoft.com/office/drawing/2014/main" id="{B57D17D5-9FF0-4B29-836A-D4BFE77BFB2B}"/>
                </a:ext>
              </a:extLst>
            </p:cNvPr>
            <p:cNvSpPr>
              <a:spLocks/>
            </p:cNvSpPr>
            <p:nvPr/>
          </p:nvSpPr>
          <p:spPr bwMode="auto">
            <a:xfrm>
              <a:off x="1721829" y="225542"/>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19" name="Freeform 29">
              <a:extLst>
                <a:ext uri="{FF2B5EF4-FFF2-40B4-BE49-F238E27FC236}">
                  <a16:creationId xmlns:a16="http://schemas.microsoft.com/office/drawing/2014/main" id="{8335515F-C5ED-4F43-A162-D808FC39B3DD}"/>
                </a:ext>
              </a:extLst>
            </p:cNvPr>
            <p:cNvSpPr>
              <a:spLocks/>
            </p:cNvSpPr>
            <p:nvPr/>
          </p:nvSpPr>
          <p:spPr bwMode="auto">
            <a:xfrm>
              <a:off x="2269505" y="22927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20" name="Freeform 30">
              <a:extLst>
                <a:ext uri="{FF2B5EF4-FFF2-40B4-BE49-F238E27FC236}">
                  <a16:creationId xmlns:a16="http://schemas.microsoft.com/office/drawing/2014/main" id="{6B5E1C9D-A33E-4854-B9D5-5B2DD3B140C0}"/>
                </a:ext>
              </a:extLst>
            </p:cNvPr>
            <p:cNvSpPr>
              <a:spLocks/>
            </p:cNvSpPr>
            <p:nvPr/>
          </p:nvSpPr>
          <p:spPr bwMode="auto">
            <a:xfrm>
              <a:off x="2595646" y="22927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21" name="Freeform 31">
              <a:extLst>
                <a:ext uri="{FF2B5EF4-FFF2-40B4-BE49-F238E27FC236}">
                  <a16:creationId xmlns:a16="http://schemas.microsoft.com/office/drawing/2014/main" id="{BE6D315F-9CA3-4489-A83D-373A1027A017}"/>
                </a:ext>
              </a:extLst>
            </p:cNvPr>
            <p:cNvSpPr>
              <a:spLocks/>
            </p:cNvSpPr>
            <p:nvPr/>
          </p:nvSpPr>
          <p:spPr bwMode="auto">
            <a:xfrm>
              <a:off x="2047971" y="22554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22" name="Freeform 32">
              <a:extLst>
                <a:ext uri="{FF2B5EF4-FFF2-40B4-BE49-F238E27FC236}">
                  <a16:creationId xmlns:a16="http://schemas.microsoft.com/office/drawing/2014/main" id="{0A57BC63-DC74-455C-8CBF-F53CD9BFDB68}"/>
                </a:ext>
              </a:extLst>
            </p:cNvPr>
            <p:cNvSpPr>
              <a:spLocks/>
            </p:cNvSpPr>
            <p:nvPr/>
          </p:nvSpPr>
          <p:spPr bwMode="auto">
            <a:xfrm>
              <a:off x="2376599" y="225542"/>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23" name="Freeform 29">
              <a:extLst>
                <a:ext uri="{FF2B5EF4-FFF2-40B4-BE49-F238E27FC236}">
                  <a16:creationId xmlns:a16="http://schemas.microsoft.com/office/drawing/2014/main" id="{971FF6DE-5F63-4C91-8DCA-5ADD7F1CDF97}"/>
                </a:ext>
              </a:extLst>
            </p:cNvPr>
            <p:cNvSpPr>
              <a:spLocks/>
            </p:cNvSpPr>
            <p:nvPr/>
          </p:nvSpPr>
          <p:spPr bwMode="auto">
            <a:xfrm>
              <a:off x="2924274" y="22927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24" name="Freeform 30">
              <a:extLst>
                <a:ext uri="{FF2B5EF4-FFF2-40B4-BE49-F238E27FC236}">
                  <a16:creationId xmlns:a16="http://schemas.microsoft.com/office/drawing/2014/main" id="{1CF1C91C-F9A1-406F-AABB-85AE0E78DE8C}"/>
                </a:ext>
              </a:extLst>
            </p:cNvPr>
            <p:cNvSpPr>
              <a:spLocks/>
            </p:cNvSpPr>
            <p:nvPr/>
          </p:nvSpPr>
          <p:spPr bwMode="auto">
            <a:xfrm>
              <a:off x="3250415" y="22927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25" name="Freeform 31">
              <a:extLst>
                <a:ext uri="{FF2B5EF4-FFF2-40B4-BE49-F238E27FC236}">
                  <a16:creationId xmlns:a16="http://schemas.microsoft.com/office/drawing/2014/main" id="{F8FA1523-EDBA-47D4-ABEB-4036DB9CAC2C}"/>
                </a:ext>
              </a:extLst>
            </p:cNvPr>
            <p:cNvSpPr>
              <a:spLocks/>
            </p:cNvSpPr>
            <p:nvPr/>
          </p:nvSpPr>
          <p:spPr bwMode="auto">
            <a:xfrm>
              <a:off x="2702740" y="22554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26" name="Freeform 32">
              <a:extLst>
                <a:ext uri="{FF2B5EF4-FFF2-40B4-BE49-F238E27FC236}">
                  <a16:creationId xmlns:a16="http://schemas.microsoft.com/office/drawing/2014/main" id="{BE57E2E6-D73B-449B-A633-D58E0E15F2E5}"/>
                </a:ext>
              </a:extLst>
            </p:cNvPr>
            <p:cNvSpPr>
              <a:spLocks/>
            </p:cNvSpPr>
            <p:nvPr/>
          </p:nvSpPr>
          <p:spPr bwMode="auto">
            <a:xfrm>
              <a:off x="3031368" y="225542"/>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27" name="Freeform 29">
              <a:extLst>
                <a:ext uri="{FF2B5EF4-FFF2-40B4-BE49-F238E27FC236}">
                  <a16:creationId xmlns:a16="http://schemas.microsoft.com/office/drawing/2014/main" id="{22A2C003-86F1-4BC2-89B6-5FBCE7E8F322}"/>
                </a:ext>
              </a:extLst>
            </p:cNvPr>
            <p:cNvSpPr>
              <a:spLocks/>
            </p:cNvSpPr>
            <p:nvPr/>
          </p:nvSpPr>
          <p:spPr bwMode="auto">
            <a:xfrm>
              <a:off x="3579042" y="22927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28" name="Freeform 30">
              <a:extLst>
                <a:ext uri="{FF2B5EF4-FFF2-40B4-BE49-F238E27FC236}">
                  <a16:creationId xmlns:a16="http://schemas.microsoft.com/office/drawing/2014/main" id="{02793DFA-3885-402E-AE28-0049A4C19225}"/>
                </a:ext>
              </a:extLst>
            </p:cNvPr>
            <p:cNvSpPr>
              <a:spLocks/>
            </p:cNvSpPr>
            <p:nvPr/>
          </p:nvSpPr>
          <p:spPr bwMode="auto">
            <a:xfrm>
              <a:off x="3905183" y="22927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29" name="Freeform 31">
              <a:extLst>
                <a:ext uri="{FF2B5EF4-FFF2-40B4-BE49-F238E27FC236}">
                  <a16:creationId xmlns:a16="http://schemas.microsoft.com/office/drawing/2014/main" id="{C062DBAD-868A-4CC5-B5A1-0292C94F74BB}"/>
                </a:ext>
              </a:extLst>
            </p:cNvPr>
            <p:cNvSpPr>
              <a:spLocks/>
            </p:cNvSpPr>
            <p:nvPr/>
          </p:nvSpPr>
          <p:spPr bwMode="auto">
            <a:xfrm>
              <a:off x="3357509" y="22554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30" name="Freeform 32">
              <a:extLst>
                <a:ext uri="{FF2B5EF4-FFF2-40B4-BE49-F238E27FC236}">
                  <a16:creationId xmlns:a16="http://schemas.microsoft.com/office/drawing/2014/main" id="{590C4795-00C6-4312-876F-27FE1F5D5746}"/>
                </a:ext>
              </a:extLst>
            </p:cNvPr>
            <p:cNvSpPr>
              <a:spLocks/>
            </p:cNvSpPr>
            <p:nvPr/>
          </p:nvSpPr>
          <p:spPr bwMode="auto">
            <a:xfrm>
              <a:off x="3686137" y="225542"/>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31" name="Freeform 425">
              <a:extLst>
                <a:ext uri="{FF2B5EF4-FFF2-40B4-BE49-F238E27FC236}">
                  <a16:creationId xmlns:a16="http://schemas.microsoft.com/office/drawing/2014/main" id="{EACA9DD9-457E-4668-947B-2EF6B263DB91}"/>
                </a:ext>
              </a:extLst>
            </p:cNvPr>
            <p:cNvSpPr>
              <a:spLocks/>
            </p:cNvSpPr>
            <p:nvPr/>
          </p:nvSpPr>
          <p:spPr bwMode="auto">
            <a:xfrm>
              <a:off x="4233811" y="22927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32" name="Freeform 426">
              <a:extLst>
                <a:ext uri="{FF2B5EF4-FFF2-40B4-BE49-F238E27FC236}">
                  <a16:creationId xmlns:a16="http://schemas.microsoft.com/office/drawing/2014/main" id="{02AB393D-C55B-4550-9097-B68D42F31634}"/>
                </a:ext>
              </a:extLst>
            </p:cNvPr>
            <p:cNvSpPr>
              <a:spLocks/>
            </p:cNvSpPr>
            <p:nvPr/>
          </p:nvSpPr>
          <p:spPr bwMode="auto">
            <a:xfrm>
              <a:off x="4559953" y="22927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33" name="Freeform 427">
              <a:extLst>
                <a:ext uri="{FF2B5EF4-FFF2-40B4-BE49-F238E27FC236}">
                  <a16:creationId xmlns:a16="http://schemas.microsoft.com/office/drawing/2014/main" id="{7383A351-D0B5-4A75-B53E-C8458538DC1C}"/>
                </a:ext>
              </a:extLst>
            </p:cNvPr>
            <p:cNvSpPr>
              <a:spLocks/>
            </p:cNvSpPr>
            <p:nvPr/>
          </p:nvSpPr>
          <p:spPr bwMode="auto">
            <a:xfrm>
              <a:off x="4012279" y="22554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34" name="Freeform 428">
              <a:extLst>
                <a:ext uri="{FF2B5EF4-FFF2-40B4-BE49-F238E27FC236}">
                  <a16:creationId xmlns:a16="http://schemas.microsoft.com/office/drawing/2014/main" id="{3A9B07B3-DA9B-47A3-9550-E28DE1918B95}"/>
                </a:ext>
              </a:extLst>
            </p:cNvPr>
            <p:cNvSpPr>
              <a:spLocks/>
            </p:cNvSpPr>
            <p:nvPr/>
          </p:nvSpPr>
          <p:spPr bwMode="auto">
            <a:xfrm>
              <a:off x="4340906" y="225542"/>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35" name="Freeform 29">
              <a:extLst>
                <a:ext uri="{FF2B5EF4-FFF2-40B4-BE49-F238E27FC236}">
                  <a16:creationId xmlns:a16="http://schemas.microsoft.com/office/drawing/2014/main" id="{BEC038E3-3E95-4433-B4B1-4485B46D3D7D}"/>
                </a:ext>
              </a:extLst>
            </p:cNvPr>
            <p:cNvSpPr>
              <a:spLocks/>
            </p:cNvSpPr>
            <p:nvPr/>
          </p:nvSpPr>
          <p:spPr bwMode="auto">
            <a:xfrm>
              <a:off x="4888581" y="22927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36" name="Freeform 31">
              <a:extLst>
                <a:ext uri="{FF2B5EF4-FFF2-40B4-BE49-F238E27FC236}">
                  <a16:creationId xmlns:a16="http://schemas.microsoft.com/office/drawing/2014/main" id="{CC19AD42-AF04-4026-A66D-0229D381EA3B}"/>
                </a:ext>
              </a:extLst>
            </p:cNvPr>
            <p:cNvSpPr>
              <a:spLocks/>
            </p:cNvSpPr>
            <p:nvPr/>
          </p:nvSpPr>
          <p:spPr bwMode="auto">
            <a:xfrm>
              <a:off x="4667048" y="22554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797" name="Group 1796">
            <a:extLst>
              <a:ext uri="{FF2B5EF4-FFF2-40B4-BE49-F238E27FC236}">
                <a16:creationId xmlns:a16="http://schemas.microsoft.com/office/drawing/2014/main" id="{ADCA3183-3389-4486-8913-D1AEFF5E6A10}"/>
              </a:ext>
            </a:extLst>
          </p:cNvPr>
          <p:cNvGrpSpPr/>
          <p:nvPr userDrawn="1"/>
        </p:nvGrpSpPr>
        <p:grpSpPr>
          <a:xfrm>
            <a:off x="62749" y="475429"/>
            <a:ext cx="9007397" cy="132478"/>
            <a:chOff x="83664" y="515851"/>
            <a:chExt cx="12009863" cy="176637"/>
          </a:xfrm>
        </p:grpSpPr>
        <p:sp>
          <p:nvSpPr>
            <p:cNvPr id="855" name="Freeform 29">
              <a:extLst>
                <a:ext uri="{FF2B5EF4-FFF2-40B4-BE49-F238E27FC236}">
                  <a16:creationId xmlns:a16="http://schemas.microsoft.com/office/drawing/2014/main" id="{6F086788-0344-4F9A-AF82-274CD2E8D455}"/>
                </a:ext>
              </a:extLst>
            </p:cNvPr>
            <p:cNvSpPr>
              <a:spLocks/>
            </p:cNvSpPr>
            <p:nvPr/>
          </p:nvSpPr>
          <p:spPr bwMode="auto">
            <a:xfrm flipH="1">
              <a:off x="11871994"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56" name="Freeform 30">
              <a:extLst>
                <a:ext uri="{FF2B5EF4-FFF2-40B4-BE49-F238E27FC236}">
                  <a16:creationId xmlns:a16="http://schemas.microsoft.com/office/drawing/2014/main" id="{30F87FD2-AAE9-48DD-8109-3CFD7F34AC8B}"/>
                </a:ext>
              </a:extLst>
            </p:cNvPr>
            <p:cNvSpPr>
              <a:spLocks/>
            </p:cNvSpPr>
            <p:nvPr/>
          </p:nvSpPr>
          <p:spPr bwMode="auto">
            <a:xfrm flipH="1">
              <a:off x="11545853"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57" name="Freeform 31">
              <a:extLst>
                <a:ext uri="{FF2B5EF4-FFF2-40B4-BE49-F238E27FC236}">
                  <a16:creationId xmlns:a16="http://schemas.microsoft.com/office/drawing/2014/main" id="{D320E54A-79E5-412A-8147-D110485ABB13}"/>
                </a:ext>
              </a:extLst>
            </p:cNvPr>
            <p:cNvSpPr>
              <a:spLocks/>
            </p:cNvSpPr>
            <p:nvPr/>
          </p:nvSpPr>
          <p:spPr bwMode="auto">
            <a:xfrm flipH="1">
              <a:off x="11979088" y="51585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58" name="Freeform 32">
              <a:extLst>
                <a:ext uri="{FF2B5EF4-FFF2-40B4-BE49-F238E27FC236}">
                  <a16:creationId xmlns:a16="http://schemas.microsoft.com/office/drawing/2014/main" id="{26552B62-A56A-484E-BBC5-0BEA953D7AD2}"/>
                </a:ext>
              </a:extLst>
            </p:cNvPr>
            <p:cNvSpPr>
              <a:spLocks/>
            </p:cNvSpPr>
            <p:nvPr/>
          </p:nvSpPr>
          <p:spPr bwMode="auto">
            <a:xfrm flipH="1">
              <a:off x="11652948" y="51585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59" name="Freeform 29">
              <a:extLst>
                <a:ext uri="{FF2B5EF4-FFF2-40B4-BE49-F238E27FC236}">
                  <a16:creationId xmlns:a16="http://schemas.microsoft.com/office/drawing/2014/main" id="{11A85A65-D9AE-4B3E-991D-CEF44C60DD95}"/>
                </a:ext>
              </a:extLst>
            </p:cNvPr>
            <p:cNvSpPr>
              <a:spLocks/>
            </p:cNvSpPr>
            <p:nvPr/>
          </p:nvSpPr>
          <p:spPr bwMode="auto">
            <a:xfrm flipH="1">
              <a:off x="11217224"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60" name="Freeform 30">
              <a:extLst>
                <a:ext uri="{FF2B5EF4-FFF2-40B4-BE49-F238E27FC236}">
                  <a16:creationId xmlns:a16="http://schemas.microsoft.com/office/drawing/2014/main" id="{30542A38-A051-439C-B0E9-A658C8A17B39}"/>
                </a:ext>
              </a:extLst>
            </p:cNvPr>
            <p:cNvSpPr>
              <a:spLocks/>
            </p:cNvSpPr>
            <p:nvPr/>
          </p:nvSpPr>
          <p:spPr bwMode="auto">
            <a:xfrm flipH="1">
              <a:off x="10891084"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61" name="Freeform 31">
              <a:extLst>
                <a:ext uri="{FF2B5EF4-FFF2-40B4-BE49-F238E27FC236}">
                  <a16:creationId xmlns:a16="http://schemas.microsoft.com/office/drawing/2014/main" id="{19CDDAB7-5384-40F2-AA25-D13A7401CCAF}"/>
                </a:ext>
              </a:extLst>
            </p:cNvPr>
            <p:cNvSpPr>
              <a:spLocks/>
            </p:cNvSpPr>
            <p:nvPr/>
          </p:nvSpPr>
          <p:spPr bwMode="auto">
            <a:xfrm flipH="1">
              <a:off x="11324319" y="51585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62" name="Freeform 32">
              <a:extLst>
                <a:ext uri="{FF2B5EF4-FFF2-40B4-BE49-F238E27FC236}">
                  <a16:creationId xmlns:a16="http://schemas.microsoft.com/office/drawing/2014/main" id="{FB7354C1-E715-4D0E-AA7D-95CE100AC17A}"/>
                </a:ext>
              </a:extLst>
            </p:cNvPr>
            <p:cNvSpPr>
              <a:spLocks/>
            </p:cNvSpPr>
            <p:nvPr/>
          </p:nvSpPr>
          <p:spPr bwMode="auto">
            <a:xfrm flipH="1">
              <a:off x="10998178" y="51585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63" name="Freeform 29">
              <a:extLst>
                <a:ext uri="{FF2B5EF4-FFF2-40B4-BE49-F238E27FC236}">
                  <a16:creationId xmlns:a16="http://schemas.microsoft.com/office/drawing/2014/main" id="{B91BC49D-BE73-47A9-8E61-D700C272084F}"/>
                </a:ext>
              </a:extLst>
            </p:cNvPr>
            <p:cNvSpPr>
              <a:spLocks/>
            </p:cNvSpPr>
            <p:nvPr/>
          </p:nvSpPr>
          <p:spPr bwMode="auto">
            <a:xfrm flipH="1">
              <a:off x="10562456"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64" name="Freeform 30">
              <a:extLst>
                <a:ext uri="{FF2B5EF4-FFF2-40B4-BE49-F238E27FC236}">
                  <a16:creationId xmlns:a16="http://schemas.microsoft.com/office/drawing/2014/main" id="{BCA17DFF-B361-4DBE-99DD-339461E37C76}"/>
                </a:ext>
              </a:extLst>
            </p:cNvPr>
            <p:cNvSpPr>
              <a:spLocks/>
            </p:cNvSpPr>
            <p:nvPr/>
          </p:nvSpPr>
          <p:spPr bwMode="auto">
            <a:xfrm flipH="1">
              <a:off x="10236315"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65" name="Freeform 31">
              <a:extLst>
                <a:ext uri="{FF2B5EF4-FFF2-40B4-BE49-F238E27FC236}">
                  <a16:creationId xmlns:a16="http://schemas.microsoft.com/office/drawing/2014/main" id="{A61862B0-58BE-4AF1-9458-F76D44AB596B}"/>
                </a:ext>
              </a:extLst>
            </p:cNvPr>
            <p:cNvSpPr>
              <a:spLocks/>
            </p:cNvSpPr>
            <p:nvPr/>
          </p:nvSpPr>
          <p:spPr bwMode="auto">
            <a:xfrm flipH="1">
              <a:off x="10669550" y="51585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66" name="Freeform 32">
              <a:extLst>
                <a:ext uri="{FF2B5EF4-FFF2-40B4-BE49-F238E27FC236}">
                  <a16:creationId xmlns:a16="http://schemas.microsoft.com/office/drawing/2014/main" id="{F5090DFF-8E4D-43D2-92D3-ADA80CBE0D4A}"/>
                </a:ext>
              </a:extLst>
            </p:cNvPr>
            <p:cNvSpPr>
              <a:spLocks/>
            </p:cNvSpPr>
            <p:nvPr/>
          </p:nvSpPr>
          <p:spPr bwMode="auto">
            <a:xfrm flipH="1">
              <a:off x="10343410" y="51585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67" name="Freeform 29">
              <a:extLst>
                <a:ext uri="{FF2B5EF4-FFF2-40B4-BE49-F238E27FC236}">
                  <a16:creationId xmlns:a16="http://schemas.microsoft.com/office/drawing/2014/main" id="{2B977FE1-DD0F-45B7-868C-0FD285B0CD0F}"/>
                </a:ext>
              </a:extLst>
            </p:cNvPr>
            <p:cNvSpPr>
              <a:spLocks/>
            </p:cNvSpPr>
            <p:nvPr/>
          </p:nvSpPr>
          <p:spPr bwMode="auto">
            <a:xfrm flipH="1">
              <a:off x="9907687"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68" name="Freeform 30">
              <a:extLst>
                <a:ext uri="{FF2B5EF4-FFF2-40B4-BE49-F238E27FC236}">
                  <a16:creationId xmlns:a16="http://schemas.microsoft.com/office/drawing/2014/main" id="{CA941E1C-6C82-4228-92A3-96039A6D519E}"/>
                </a:ext>
              </a:extLst>
            </p:cNvPr>
            <p:cNvSpPr>
              <a:spLocks/>
            </p:cNvSpPr>
            <p:nvPr/>
          </p:nvSpPr>
          <p:spPr bwMode="auto">
            <a:xfrm flipH="1">
              <a:off x="9581546"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69" name="Freeform 31">
              <a:extLst>
                <a:ext uri="{FF2B5EF4-FFF2-40B4-BE49-F238E27FC236}">
                  <a16:creationId xmlns:a16="http://schemas.microsoft.com/office/drawing/2014/main" id="{1519D63C-253C-43D9-A3C0-8D7C8684F311}"/>
                </a:ext>
              </a:extLst>
            </p:cNvPr>
            <p:cNvSpPr>
              <a:spLocks/>
            </p:cNvSpPr>
            <p:nvPr/>
          </p:nvSpPr>
          <p:spPr bwMode="auto">
            <a:xfrm flipH="1">
              <a:off x="10014782" y="51585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70" name="Freeform 32">
              <a:extLst>
                <a:ext uri="{FF2B5EF4-FFF2-40B4-BE49-F238E27FC236}">
                  <a16:creationId xmlns:a16="http://schemas.microsoft.com/office/drawing/2014/main" id="{54FEF199-2D31-478E-8B88-9510760E6895}"/>
                </a:ext>
              </a:extLst>
            </p:cNvPr>
            <p:cNvSpPr>
              <a:spLocks/>
            </p:cNvSpPr>
            <p:nvPr/>
          </p:nvSpPr>
          <p:spPr bwMode="auto">
            <a:xfrm flipH="1">
              <a:off x="9688641" y="51585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71" name="Freeform 565">
              <a:extLst>
                <a:ext uri="{FF2B5EF4-FFF2-40B4-BE49-F238E27FC236}">
                  <a16:creationId xmlns:a16="http://schemas.microsoft.com/office/drawing/2014/main" id="{263ABB50-686D-4B37-99EC-EAF4D691580E}"/>
                </a:ext>
              </a:extLst>
            </p:cNvPr>
            <p:cNvSpPr>
              <a:spLocks/>
            </p:cNvSpPr>
            <p:nvPr/>
          </p:nvSpPr>
          <p:spPr bwMode="auto">
            <a:xfrm flipH="1">
              <a:off x="9252918"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72" name="Freeform 566">
              <a:extLst>
                <a:ext uri="{FF2B5EF4-FFF2-40B4-BE49-F238E27FC236}">
                  <a16:creationId xmlns:a16="http://schemas.microsoft.com/office/drawing/2014/main" id="{1BD229F8-5511-43EF-9612-3001510781F4}"/>
                </a:ext>
              </a:extLst>
            </p:cNvPr>
            <p:cNvSpPr>
              <a:spLocks/>
            </p:cNvSpPr>
            <p:nvPr/>
          </p:nvSpPr>
          <p:spPr bwMode="auto">
            <a:xfrm flipH="1">
              <a:off x="8926777"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73" name="Freeform 567">
              <a:extLst>
                <a:ext uri="{FF2B5EF4-FFF2-40B4-BE49-F238E27FC236}">
                  <a16:creationId xmlns:a16="http://schemas.microsoft.com/office/drawing/2014/main" id="{06F5A3AF-DE9A-48B1-8E69-DFD180E2317A}"/>
                </a:ext>
              </a:extLst>
            </p:cNvPr>
            <p:cNvSpPr>
              <a:spLocks/>
            </p:cNvSpPr>
            <p:nvPr/>
          </p:nvSpPr>
          <p:spPr bwMode="auto">
            <a:xfrm flipH="1">
              <a:off x="9360012" y="51585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74" name="Freeform 568">
              <a:extLst>
                <a:ext uri="{FF2B5EF4-FFF2-40B4-BE49-F238E27FC236}">
                  <a16:creationId xmlns:a16="http://schemas.microsoft.com/office/drawing/2014/main" id="{EE0F8874-1230-43B8-9E19-6939E240D4E5}"/>
                </a:ext>
              </a:extLst>
            </p:cNvPr>
            <p:cNvSpPr>
              <a:spLocks/>
            </p:cNvSpPr>
            <p:nvPr/>
          </p:nvSpPr>
          <p:spPr bwMode="auto">
            <a:xfrm flipH="1">
              <a:off x="9033872" y="51585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75" name="Freeform 29">
              <a:extLst>
                <a:ext uri="{FF2B5EF4-FFF2-40B4-BE49-F238E27FC236}">
                  <a16:creationId xmlns:a16="http://schemas.microsoft.com/office/drawing/2014/main" id="{350709BA-B049-48FC-9299-1C2D219E614B}"/>
                </a:ext>
              </a:extLst>
            </p:cNvPr>
            <p:cNvSpPr>
              <a:spLocks/>
            </p:cNvSpPr>
            <p:nvPr/>
          </p:nvSpPr>
          <p:spPr bwMode="auto">
            <a:xfrm flipH="1">
              <a:off x="8598148"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76" name="Freeform 31">
              <a:extLst>
                <a:ext uri="{FF2B5EF4-FFF2-40B4-BE49-F238E27FC236}">
                  <a16:creationId xmlns:a16="http://schemas.microsoft.com/office/drawing/2014/main" id="{07BEFD49-4BD2-4528-8EF5-C7671A12CA28}"/>
                </a:ext>
              </a:extLst>
            </p:cNvPr>
            <p:cNvSpPr>
              <a:spLocks/>
            </p:cNvSpPr>
            <p:nvPr/>
          </p:nvSpPr>
          <p:spPr bwMode="auto">
            <a:xfrm flipH="1">
              <a:off x="8705243" y="51585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77" name="Freeform 29">
              <a:extLst>
                <a:ext uri="{FF2B5EF4-FFF2-40B4-BE49-F238E27FC236}">
                  <a16:creationId xmlns:a16="http://schemas.microsoft.com/office/drawing/2014/main" id="{1E25FB51-65BE-439F-AF5C-071CB5A662BF}"/>
                </a:ext>
              </a:extLst>
            </p:cNvPr>
            <p:cNvSpPr>
              <a:spLocks/>
            </p:cNvSpPr>
            <p:nvPr/>
          </p:nvSpPr>
          <p:spPr bwMode="auto">
            <a:xfrm flipH="1">
              <a:off x="8269520"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78" name="Freeform 30">
              <a:extLst>
                <a:ext uri="{FF2B5EF4-FFF2-40B4-BE49-F238E27FC236}">
                  <a16:creationId xmlns:a16="http://schemas.microsoft.com/office/drawing/2014/main" id="{7C77C092-0B57-4731-A117-6B5879E8E502}"/>
                </a:ext>
              </a:extLst>
            </p:cNvPr>
            <p:cNvSpPr>
              <a:spLocks/>
            </p:cNvSpPr>
            <p:nvPr/>
          </p:nvSpPr>
          <p:spPr bwMode="auto">
            <a:xfrm flipH="1">
              <a:off x="7943379"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79" name="Freeform 31">
              <a:extLst>
                <a:ext uri="{FF2B5EF4-FFF2-40B4-BE49-F238E27FC236}">
                  <a16:creationId xmlns:a16="http://schemas.microsoft.com/office/drawing/2014/main" id="{4FAF69FD-8478-440F-A0D9-29D124D91AA5}"/>
                </a:ext>
              </a:extLst>
            </p:cNvPr>
            <p:cNvSpPr>
              <a:spLocks/>
            </p:cNvSpPr>
            <p:nvPr/>
          </p:nvSpPr>
          <p:spPr bwMode="auto">
            <a:xfrm flipH="1">
              <a:off x="8376614" y="51585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80" name="Freeform 32">
              <a:extLst>
                <a:ext uri="{FF2B5EF4-FFF2-40B4-BE49-F238E27FC236}">
                  <a16:creationId xmlns:a16="http://schemas.microsoft.com/office/drawing/2014/main" id="{73D6C1E6-A15C-4775-A5EA-5675FDD2A616}"/>
                </a:ext>
              </a:extLst>
            </p:cNvPr>
            <p:cNvSpPr>
              <a:spLocks/>
            </p:cNvSpPr>
            <p:nvPr/>
          </p:nvSpPr>
          <p:spPr bwMode="auto">
            <a:xfrm flipH="1">
              <a:off x="8050474" y="51585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81" name="Freeform 29">
              <a:extLst>
                <a:ext uri="{FF2B5EF4-FFF2-40B4-BE49-F238E27FC236}">
                  <a16:creationId xmlns:a16="http://schemas.microsoft.com/office/drawing/2014/main" id="{26EE3B4D-AFF2-482B-AD50-D4AAE7380D4D}"/>
                </a:ext>
              </a:extLst>
            </p:cNvPr>
            <p:cNvSpPr>
              <a:spLocks/>
            </p:cNvSpPr>
            <p:nvPr/>
          </p:nvSpPr>
          <p:spPr bwMode="auto">
            <a:xfrm flipH="1">
              <a:off x="7614751"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82" name="Freeform 30">
              <a:extLst>
                <a:ext uri="{FF2B5EF4-FFF2-40B4-BE49-F238E27FC236}">
                  <a16:creationId xmlns:a16="http://schemas.microsoft.com/office/drawing/2014/main" id="{855276D7-FBA8-492C-B482-97AF086BDBEC}"/>
                </a:ext>
              </a:extLst>
            </p:cNvPr>
            <p:cNvSpPr>
              <a:spLocks/>
            </p:cNvSpPr>
            <p:nvPr/>
          </p:nvSpPr>
          <p:spPr bwMode="auto">
            <a:xfrm flipH="1">
              <a:off x="7288610"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83" name="Freeform 31">
              <a:extLst>
                <a:ext uri="{FF2B5EF4-FFF2-40B4-BE49-F238E27FC236}">
                  <a16:creationId xmlns:a16="http://schemas.microsoft.com/office/drawing/2014/main" id="{1DF03553-DA4C-4239-ABD7-831EC6B0FD42}"/>
                </a:ext>
              </a:extLst>
            </p:cNvPr>
            <p:cNvSpPr>
              <a:spLocks/>
            </p:cNvSpPr>
            <p:nvPr/>
          </p:nvSpPr>
          <p:spPr bwMode="auto">
            <a:xfrm flipH="1">
              <a:off x="7721846" y="51585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84" name="Freeform 32">
              <a:extLst>
                <a:ext uri="{FF2B5EF4-FFF2-40B4-BE49-F238E27FC236}">
                  <a16:creationId xmlns:a16="http://schemas.microsoft.com/office/drawing/2014/main" id="{C4FAF3F5-0011-4FDB-B29C-E9EF1A1AE3B3}"/>
                </a:ext>
              </a:extLst>
            </p:cNvPr>
            <p:cNvSpPr>
              <a:spLocks/>
            </p:cNvSpPr>
            <p:nvPr/>
          </p:nvSpPr>
          <p:spPr bwMode="auto">
            <a:xfrm flipH="1">
              <a:off x="7395705" y="51585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85" name="Freeform 29">
              <a:extLst>
                <a:ext uri="{FF2B5EF4-FFF2-40B4-BE49-F238E27FC236}">
                  <a16:creationId xmlns:a16="http://schemas.microsoft.com/office/drawing/2014/main" id="{8E094353-028F-43EE-82A7-5AE0657EA65F}"/>
                </a:ext>
              </a:extLst>
            </p:cNvPr>
            <p:cNvSpPr>
              <a:spLocks/>
            </p:cNvSpPr>
            <p:nvPr/>
          </p:nvSpPr>
          <p:spPr bwMode="auto">
            <a:xfrm flipH="1">
              <a:off x="6959982"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86" name="Freeform 30">
              <a:extLst>
                <a:ext uri="{FF2B5EF4-FFF2-40B4-BE49-F238E27FC236}">
                  <a16:creationId xmlns:a16="http://schemas.microsoft.com/office/drawing/2014/main" id="{C938F722-A87F-4E40-915D-6C8A9F88F320}"/>
                </a:ext>
              </a:extLst>
            </p:cNvPr>
            <p:cNvSpPr>
              <a:spLocks/>
            </p:cNvSpPr>
            <p:nvPr/>
          </p:nvSpPr>
          <p:spPr bwMode="auto">
            <a:xfrm flipH="1">
              <a:off x="6633842"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87" name="Freeform 31">
              <a:extLst>
                <a:ext uri="{FF2B5EF4-FFF2-40B4-BE49-F238E27FC236}">
                  <a16:creationId xmlns:a16="http://schemas.microsoft.com/office/drawing/2014/main" id="{A2F6F4D8-2132-4852-945D-CE6DD3BEC5FE}"/>
                </a:ext>
              </a:extLst>
            </p:cNvPr>
            <p:cNvSpPr>
              <a:spLocks/>
            </p:cNvSpPr>
            <p:nvPr/>
          </p:nvSpPr>
          <p:spPr bwMode="auto">
            <a:xfrm flipH="1">
              <a:off x="7067077" y="51585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88" name="Freeform 32">
              <a:extLst>
                <a:ext uri="{FF2B5EF4-FFF2-40B4-BE49-F238E27FC236}">
                  <a16:creationId xmlns:a16="http://schemas.microsoft.com/office/drawing/2014/main" id="{4E08E18A-FFEC-42E7-8DFB-50F2554E4DDB}"/>
                </a:ext>
              </a:extLst>
            </p:cNvPr>
            <p:cNvSpPr>
              <a:spLocks/>
            </p:cNvSpPr>
            <p:nvPr/>
          </p:nvSpPr>
          <p:spPr bwMode="auto">
            <a:xfrm flipH="1">
              <a:off x="6740936" y="51585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89" name="Freeform 29">
              <a:extLst>
                <a:ext uri="{FF2B5EF4-FFF2-40B4-BE49-F238E27FC236}">
                  <a16:creationId xmlns:a16="http://schemas.microsoft.com/office/drawing/2014/main" id="{D14B33B8-EE4D-4807-BCE5-F8D36A413573}"/>
                </a:ext>
              </a:extLst>
            </p:cNvPr>
            <p:cNvSpPr>
              <a:spLocks/>
            </p:cNvSpPr>
            <p:nvPr/>
          </p:nvSpPr>
          <p:spPr bwMode="auto">
            <a:xfrm flipH="1">
              <a:off x="6305213"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90" name="Freeform 30">
              <a:extLst>
                <a:ext uri="{FF2B5EF4-FFF2-40B4-BE49-F238E27FC236}">
                  <a16:creationId xmlns:a16="http://schemas.microsoft.com/office/drawing/2014/main" id="{6942BEAF-4DB5-41F6-92CA-6A3D981D34D3}"/>
                </a:ext>
              </a:extLst>
            </p:cNvPr>
            <p:cNvSpPr>
              <a:spLocks/>
            </p:cNvSpPr>
            <p:nvPr/>
          </p:nvSpPr>
          <p:spPr bwMode="auto">
            <a:xfrm flipH="1">
              <a:off x="5979072"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91" name="Freeform 31">
              <a:extLst>
                <a:ext uri="{FF2B5EF4-FFF2-40B4-BE49-F238E27FC236}">
                  <a16:creationId xmlns:a16="http://schemas.microsoft.com/office/drawing/2014/main" id="{BEF5A9C5-020B-445F-A80C-9878EB0B88EF}"/>
                </a:ext>
              </a:extLst>
            </p:cNvPr>
            <p:cNvSpPr>
              <a:spLocks/>
            </p:cNvSpPr>
            <p:nvPr/>
          </p:nvSpPr>
          <p:spPr bwMode="auto">
            <a:xfrm flipH="1">
              <a:off x="6412308" y="51585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92" name="Freeform 32">
              <a:extLst>
                <a:ext uri="{FF2B5EF4-FFF2-40B4-BE49-F238E27FC236}">
                  <a16:creationId xmlns:a16="http://schemas.microsoft.com/office/drawing/2014/main" id="{D51869B7-E5CB-44DA-82E3-A7D5C1E026C9}"/>
                </a:ext>
              </a:extLst>
            </p:cNvPr>
            <p:cNvSpPr>
              <a:spLocks/>
            </p:cNvSpPr>
            <p:nvPr/>
          </p:nvSpPr>
          <p:spPr bwMode="auto">
            <a:xfrm flipH="1">
              <a:off x="6086167" y="51585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93" name="Freeform 587">
              <a:extLst>
                <a:ext uri="{FF2B5EF4-FFF2-40B4-BE49-F238E27FC236}">
                  <a16:creationId xmlns:a16="http://schemas.microsoft.com/office/drawing/2014/main" id="{4C544C49-8F33-4DA1-845B-73B99BEA6CDA}"/>
                </a:ext>
              </a:extLst>
            </p:cNvPr>
            <p:cNvSpPr>
              <a:spLocks/>
            </p:cNvSpPr>
            <p:nvPr/>
          </p:nvSpPr>
          <p:spPr bwMode="auto">
            <a:xfrm flipH="1">
              <a:off x="5650445"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94" name="Freeform 588">
              <a:extLst>
                <a:ext uri="{FF2B5EF4-FFF2-40B4-BE49-F238E27FC236}">
                  <a16:creationId xmlns:a16="http://schemas.microsoft.com/office/drawing/2014/main" id="{229528D8-2664-4E1B-AFC2-30E17ED36CC7}"/>
                </a:ext>
              </a:extLst>
            </p:cNvPr>
            <p:cNvSpPr>
              <a:spLocks/>
            </p:cNvSpPr>
            <p:nvPr/>
          </p:nvSpPr>
          <p:spPr bwMode="auto">
            <a:xfrm flipH="1">
              <a:off x="5324303"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95" name="Freeform 589">
              <a:extLst>
                <a:ext uri="{FF2B5EF4-FFF2-40B4-BE49-F238E27FC236}">
                  <a16:creationId xmlns:a16="http://schemas.microsoft.com/office/drawing/2014/main" id="{043941A6-00C8-4E9A-B608-D05B2245239F}"/>
                </a:ext>
              </a:extLst>
            </p:cNvPr>
            <p:cNvSpPr>
              <a:spLocks/>
            </p:cNvSpPr>
            <p:nvPr/>
          </p:nvSpPr>
          <p:spPr bwMode="auto">
            <a:xfrm flipH="1">
              <a:off x="5757539" y="51585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96" name="Freeform 590">
              <a:extLst>
                <a:ext uri="{FF2B5EF4-FFF2-40B4-BE49-F238E27FC236}">
                  <a16:creationId xmlns:a16="http://schemas.microsoft.com/office/drawing/2014/main" id="{623ADF48-9198-4E4C-BCE3-F177F7505268}"/>
                </a:ext>
              </a:extLst>
            </p:cNvPr>
            <p:cNvSpPr>
              <a:spLocks/>
            </p:cNvSpPr>
            <p:nvPr/>
          </p:nvSpPr>
          <p:spPr bwMode="auto">
            <a:xfrm flipH="1">
              <a:off x="5431399" y="51585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97" name="Freeform 29">
              <a:extLst>
                <a:ext uri="{FF2B5EF4-FFF2-40B4-BE49-F238E27FC236}">
                  <a16:creationId xmlns:a16="http://schemas.microsoft.com/office/drawing/2014/main" id="{4ED236BF-BB1E-4439-A35D-415222C53D63}"/>
                </a:ext>
              </a:extLst>
            </p:cNvPr>
            <p:cNvSpPr>
              <a:spLocks/>
            </p:cNvSpPr>
            <p:nvPr/>
          </p:nvSpPr>
          <p:spPr bwMode="auto">
            <a:xfrm flipH="1">
              <a:off x="4995675"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98" name="Freeform 31">
              <a:extLst>
                <a:ext uri="{FF2B5EF4-FFF2-40B4-BE49-F238E27FC236}">
                  <a16:creationId xmlns:a16="http://schemas.microsoft.com/office/drawing/2014/main" id="{8A23FAAE-620A-4294-9841-921C47E9C11B}"/>
                </a:ext>
              </a:extLst>
            </p:cNvPr>
            <p:cNvSpPr>
              <a:spLocks/>
            </p:cNvSpPr>
            <p:nvPr/>
          </p:nvSpPr>
          <p:spPr bwMode="auto">
            <a:xfrm flipH="1">
              <a:off x="5102769" y="51585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37" name="Freeform 29">
              <a:extLst>
                <a:ext uri="{FF2B5EF4-FFF2-40B4-BE49-F238E27FC236}">
                  <a16:creationId xmlns:a16="http://schemas.microsoft.com/office/drawing/2014/main" id="{1EE53E81-72A9-43B0-9FDF-16877FB32BC8}"/>
                </a:ext>
              </a:extLst>
            </p:cNvPr>
            <p:cNvSpPr>
              <a:spLocks/>
            </p:cNvSpPr>
            <p:nvPr/>
          </p:nvSpPr>
          <p:spPr bwMode="auto">
            <a:xfrm flipH="1">
              <a:off x="4667048"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38" name="Freeform 30">
              <a:extLst>
                <a:ext uri="{FF2B5EF4-FFF2-40B4-BE49-F238E27FC236}">
                  <a16:creationId xmlns:a16="http://schemas.microsoft.com/office/drawing/2014/main" id="{BA569DC6-A36F-4A6A-8DEB-F064794C845D}"/>
                </a:ext>
              </a:extLst>
            </p:cNvPr>
            <p:cNvSpPr>
              <a:spLocks/>
            </p:cNvSpPr>
            <p:nvPr/>
          </p:nvSpPr>
          <p:spPr bwMode="auto">
            <a:xfrm flipH="1">
              <a:off x="4340907"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39" name="Freeform 31">
              <a:extLst>
                <a:ext uri="{FF2B5EF4-FFF2-40B4-BE49-F238E27FC236}">
                  <a16:creationId xmlns:a16="http://schemas.microsoft.com/office/drawing/2014/main" id="{E2E08C06-A087-453E-BF75-1A7AC653D043}"/>
                </a:ext>
              </a:extLst>
            </p:cNvPr>
            <p:cNvSpPr>
              <a:spLocks/>
            </p:cNvSpPr>
            <p:nvPr/>
          </p:nvSpPr>
          <p:spPr bwMode="auto">
            <a:xfrm flipH="1">
              <a:off x="4774142" y="51585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40" name="Freeform 32">
              <a:extLst>
                <a:ext uri="{FF2B5EF4-FFF2-40B4-BE49-F238E27FC236}">
                  <a16:creationId xmlns:a16="http://schemas.microsoft.com/office/drawing/2014/main" id="{53D6C9C2-A744-4C1C-8672-ADC54A0FFEEE}"/>
                </a:ext>
              </a:extLst>
            </p:cNvPr>
            <p:cNvSpPr>
              <a:spLocks/>
            </p:cNvSpPr>
            <p:nvPr/>
          </p:nvSpPr>
          <p:spPr bwMode="auto">
            <a:xfrm flipH="1">
              <a:off x="4448001" y="515851"/>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41" name="Freeform 29">
              <a:extLst>
                <a:ext uri="{FF2B5EF4-FFF2-40B4-BE49-F238E27FC236}">
                  <a16:creationId xmlns:a16="http://schemas.microsoft.com/office/drawing/2014/main" id="{AE0AE3F1-BF26-469D-943E-78DA8EE0E0B4}"/>
                </a:ext>
              </a:extLst>
            </p:cNvPr>
            <p:cNvSpPr>
              <a:spLocks/>
            </p:cNvSpPr>
            <p:nvPr/>
          </p:nvSpPr>
          <p:spPr bwMode="auto">
            <a:xfrm flipH="1">
              <a:off x="4012278"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42" name="Freeform 30">
              <a:extLst>
                <a:ext uri="{FF2B5EF4-FFF2-40B4-BE49-F238E27FC236}">
                  <a16:creationId xmlns:a16="http://schemas.microsoft.com/office/drawing/2014/main" id="{2BCAC8A7-BFF4-4B50-BB34-3D71B321E14E}"/>
                </a:ext>
              </a:extLst>
            </p:cNvPr>
            <p:cNvSpPr>
              <a:spLocks/>
            </p:cNvSpPr>
            <p:nvPr/>
          </p:nvSpPr>
          <p:spPr bwMode="auto">
            <a:xfrm flipH="1">
              <a:off x="3686138"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43" name="Freeform 31">
              <a:extLst>
                <a:ext uri="{FF2B5EF4-FFF2-40B4-BE49-F238E27FC236}">
                  <a16:creationId xmlns:a16="http://schemas.microsoft.com/office/drawing/2014/main" id="{A32B46C9-EEFD-4401-B741-ECBB84ADE869}"/>
                </a:ext>
              </a:extLst>
            </p:cNvPr>
            <p:cNvSpPr>
              <a:spLocks/>
            </p:cNvSpPr>
            <p:nvPr/>
          </p:nvSpPr>
          <p:spPr bwMode="auto">
            <a:xfrm flipH="1">
              <a:off x="4119373" y="51585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44" name="Freeform 32">
              <a:extLst>
                <a:ext uri="{FF2B5EF4-FFF2-40B4-BE49-F238E27FC236}">
                  <a16:creationId xmlns:a16="http://schemas.microsoft.com/office/drawing/2014/main" id="{62525033-77CC-4C20-8F12-DF93CDA9A723}"/>
                </a:ext>
              </a:extLst>
            </p:cNvPr>
            <p:cNvSpPr>
              <a:spLocks/>
            </p:cNvSpPr>
            <p:nvPr/>
          </p:nvSpPr>
          <p:spPr bwMode="auto">
            <a:xfrm flipH="1">
              <a:off x="3793231" y="515851"/>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45" name="Freeform 29">
              <a:extLst>
                <a:ext uri="{FF2B5EF4-FFF2-40B4-BE49-F238E27FC236}">
                  <a16:creationId xmlns:a16="http://schemas.microsoft.com/office/drawing/2014/main" id="{0C20C67A-CE13-43AA-98F8-080F12FD9ACE}"/>
                </a:ext>
              </a:extLst>
            </p:cNvPr>
            <p:cNvSpPr>
              <a:spLocks/>
            </p:cNvSpPr>
            <p:nvPr/>
          </p:nvSpPr>
          <p:spPr bwMode="auto">
            <a:xfrm flipH="1">
              <a:off x="3357510"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46" name="Freeform 30">
              <a:extLst>
                <a:ext uri="{FF2B5EF4-FFF2-40B4-BE49-F238E27FC236}">
                  <a16:creationId xmlns:a16="http://schemas.microsoft.com/office/drawing/2014/main" id="{576C7748-9555-4564-AB81-8782CF91A59E}"/>
                </a:ext>
              </a:extLst>
            </p:cNvPr>
            <p:cNvSpPr>
              <a:spLocks/>
            </p:cNvSpPr>
            <p:nvPr/>
          </p:nvSpPr>
          <p:spPr bwMode="auto">
            <a:xfrm flipH="1">
              <a:off x="3031369"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47" name="Freeform 31">
              <a:extLst>
                <a:ext uri="{FF2B5EF4-FFF2-40B4-BE49-F238E27FC236}">
                  <a16:creationId xmlns:a16="http://schemas.microsoft.com/office/drawing/2014/main" id="{64DF0C7B-5C3C-4663-8365-3275BE1C7C60}"/>
                </a:ext>
              </a:extLst>
            </p:cNvPr>
            <p:cNvSpPr>
              <a:spLocks/>
            </p:cNvSpPr>
            <p:nvPr/>
          </p:nvSpPr>
          <p:spPr bwMode="auto">
            <a:xfrm flipH="1">
              <a:off x="3464604" y="51585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48" name="Freeform 32">
              <a:extLst>
                <a:ext uri="{FF2B5EF4-FFF2-40B4-BE49-F238E27FC236}">
                  <a16:creationId xmlns:a16="http://schemas.microsoft.com/office/drawing/2014/main" id="{1FAAF47B-C2A0-43BB-9381-2C75D88567A2}"/>
                </a:ext>
              </a:extLst>
            </p:cNvPr>
            <p:cNvSpPr>
              <a:spLocks/>
            </p:cNvSpPr>
            <p:nvPr/>
          </p:nvSpPr>
          <p:spPr bwMode="auto">
            <a:xfrm flipH="1">
              <a:off x="3138464" y="515851"/>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49" name="Freeform 29">
              <a:extLst>
                <a:ext uri="{FF2B5EF4-FFF2-40B4-BE49-F238E27FC236}">
                  <a16:creationId xmlns:a16="http://schemas.microsoft.com/office/drawing/2014/main" id="{78B52D43-1204-42F6-8F08-FBD181C82C54}"/>
                </a:ext>
              </a:extLst>
            </p:cNvPr>
            <p:cNvSpPr>
              <a:spLocks/>
            </p:cNvSpPr>
            <p:nvPr/>
          </p:nvSpPr>
          <p:spPr bwMode="auto">
            <a:xfrm flipH="1">
              <a:off x="2702740"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50" name="Freeform 30">
              <a:extLst>
                <a:ext uri="{FF2B5EF4-FFF2-40B4-BE49-F238E27FC236}">
                  <a16:creationId xmlns:a16="http://schemas.microsoft.com/office/drawing/2014/main" id="{9FF64BAB-253C-4564-A88E-EE1CA77EFFE4}"/>
                </a:ext>
              </a:extLst>
            </p:cNvPr>
            <p:cNvSpPr>
              <a:spLocks/>
            </p:cNvSpPr>
            <p:nvPr/>
          </p:nvSpPr>
          <p:spPr bwMode="auto">
            <a:xfrm flipH="1">
              <a:off x="2376599"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51" name="Freeform 31">
              <a:extLst>
                <a:ext uri="{FF2B5EF4-FFF2-40B4-BE49-F238E27FC236}">
                  <a16:creationId xmlns:a16="http://schemas.microsoft.com/office/drawing/2014/main" id="{99DD6950-6DFF-4043-907D-206BD875B918}"/>
                </a:ext>
              </a:extLst>
            </p:cNvPr>
            <p:cNvSpPr>
              <a:spLocks/>
            </p:cNvSpPr>
            <p:nvPr/>
          </p:nvSpPr>
          <p:spPr bwMode="auto">
            <a:xfrm flipH="1">
              <a:off x="2809836" y="51585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52" name="Freeform 32">
              <a:extLst>
                <a:ext uri="{FF2B5EF4-FFF2-40B4-BE49-F238E27FC236}">
                  <a16:creationId xmlns:a16="http://schemas.microsoft.com/office/drawing/2014/main" id="{01F65CF4-C605-49AA-B1FD-136B95E55667}"/>
                </a:ext>
              </a:extLst>
            </p:cNvPr>
            <p:cNvSpPr>
              <a:spLocks/>
            </p:cNvSpPr>
            <p:nvPr/>
          </p:nvSpPr>
          <p:spPr bwMode="auto">
            <a:xfrm flipH="1">
              <a:off x="2483694" y="515851"/>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53" name="Freeform 447">
              <a:extLst>
                <a:ext uri="{FF2B5EF4-FFF2-40B4-BE49-F238E27FC236}">
                  <a16:creationId xmlns:a16="http://schemas.microsoft.com/office/drawing/2014/main" id="{423EFB1F-DAAF-4114-BCBE-2EC6406CA3EF}"/>
                </a:ext>
              </a:extLst>
            </p:cNvPr>
            <p:cNvSpPr>
              <a:spLocks/>
            </p:cNvSpPr>
            <p:nvPr/>
          </p:nvSpPr>
          <p:spPr bwMode="auto">
            <a:xfrm flipH="1">
              <a:off x="2047972"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54" name="Freeform 448">
              <a:extLst>
                <a:ext uri="{FF2B5EF4-FFF2-40B4-BE49-F238E27FC236}">
                  <a16:creationId xmlns:a16="http://schemas.microsoft.com/office/drawing/2014/main" id="{E708C960-A737-45D5-8A6B-231383543063}"/>
                </a:ext>
              </a:extLst>
            </p:cNvPr>
            <p:cNvSpPr>
              <a:spLocks/>
            </p:cNvSpPr>
            <p:nvPr/>
          </p:nvSpPr>
          <p:spPr bwMode="auto">
            <a:xfrm flipH="1">
              <a:off x="1721830"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55" name="Freeform 449">
              <a:extLst>
                <a:ext uri="{FF2B5EF4-FFF2-40B4-BE49-F238E27FC236}">
                  <a16:creationId xmlns:a16="http://schemas.microsoft.com/office/drawing/2014/main" id="{76E7BD20-3B7F-4079-94E8-3964CB17C3E4}"/>
                </a:ext>
              </a:extLst>
            </p:cNvPr>
            <p:cNvSpPr>
              <a:spLocks/>
            </p:cNvSpPr>
            <p:nvPr/>
          </p:nvSpPr>
          <p:spPr bwMode="auto">
            <a:xfrm flipH="1">
              <a:off x="2155066" y="51585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56" name="Freeform 450">
              <a:extLst>
                <a:ext uri="{FF2B5EF4-FFF2-40B4-BE49-F238E27FC236}">
                  <a16:creationId xmlns:a16="http://schemas.microsoft.com/office/drawing/2014/main" id="{0A805376-57E8-4BFD-929E-690BDDAE7087}"/>
                </a:ext>
              </a:extLst>
            </p:cNvPr>
            <p:cNvSpPr>
              <a:spLocks/>
            </p:cNvSpPr>
            <p:nvPr/>
          </p:nvSpPr>
          <p:spPr bwMode="auto">
            <a:xfrm flipH="1">
              <a:off x="1828926" y="515851"/>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57" name="Freeform 29">
              <a:extLst>
                <a:ext uri="{FF2B5EF4-FFF2-40B4-BE49-F238E27FC236}">
                  <a16:creationId xmlns:a16="http://schemas.microsoft.com/office/drawing/2014/main" id="{1BBCC45F-89DF-420C-9912-BFE8CE3C5214}"/>
                </a:ext>
              </a:extLst>
            </p:cNvPr>
            <p:cNvSpPr>
              <a:spLocks/>
            </p:cNvSpPr>
            <p:nvPr/>
          </p:nvSpPr>
          <p:spPr bwMode="auto">
            <a:xfrm flipH="1">
              <a:off x="1393203"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58" name="Freeform 31">
              <a:extLst>
                <a:ext uri="{FF2B5EF4-FFF2-40B4-BE49-F238E27FC236}">
                  <a16:creationId xmlns:a16="http://schemas.microsoft.com/office/drawing/2014/main" id="{F6466281-ECC9-4FCD-8F88-87A21A17F47F}"/>
                </a:ext>
              </a:extLst>
            </p:cNvPr>
            <p:cNvSpPr>
              <a:spLocks/>
            </p:cNvSpPr>
            <p:nvPr/>
          </p:nvSpPr>
          <p:spPr bwMode="auto">
            <a:xfrm flipH="1">
              <a:off x="1500297" y="51585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59" name="Freeform 29">
              <a:extLst>
                <a:ext uri="{FF2B5EF4-FFF2-40B4-BE49-F238E27FC236}">
                  <a16:creationId xmlns:a16="http://schemas.microsoft.com/office/drawing/2014/main" id="{D4172A17-C18F-4225-AD4D-AF2A01CC6CF9}"/>
                </a:ext>
              </a:extLst>
            </p:cNvPr>
            <p:cNvSpPr>
              <a:spLocks/>
            </p:cNvSpPr>
            <p:nvPr/>
          </p:nvSpPr>
          <p:spPr bwMode="auto">
            <a:xfrm flipH="1">
              <a:off x="1064575"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60" name="Freeform 30">
              <a:extLst>
                <a:ext uri="{FF2B5EF4-FFF2-40B4-BE49-F238E27FC236}">
                  <a16:creationId xmlns:a16="http://schemas.microsoft.com/office/drawing/2014/main" id="{0F592BA4-15C6-4D6B-AD14-97FD54809D9C}"/>
                </a:ext>
              </a:extLst>
            </p:cNvPr>
            <p:cNvSpPr>
              <a:spLocks/>
            </p:cNvSpPr>
            <p:nvPr/>
          </p:nvSpPr>
          <p:spPr bwMode="auto">
            <a:xfrm flipH="1">
              <a:off x="738433"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61" name="Freeform 31">
              <a:extLst>
                <a:ext uri="{FF2B5EF4-FFF2-40B4-BE49-F238E27FC236}">
                  <a16:creationId xmlns:a16="http://schemas.microsoft.com/office/drawing/2014/main" id="{E55177BE-5823-4E9C-86E6-6EFC789C0162}"/>
                </a:ext>
              </a:extLst>
            </p:cNvPr>
            <p:cNvSpPr>
              <a:spLocks/>
            </p:cNvSpPr>
            <p:nvPr/>
          </p:nvSpPr>
          <p:spPr bwMode="auto">
            <a:xfrm flipH="1">
              <a:off x="1171668" y="51585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62" name="Freeform 32">
              <a:extLst>
                <a:ext uri="{FF2B5EF4-FFF2-40B4-BE49-F238E27FC236}">
                  <a16:creationId xmlns:a16="http://schemas.microsoft.com/office/drawing/2014/main" id="{E85E4376-F754-460F-9A84-05A6FBD02939}"/>
                </a:ext>
              </a:extLst>
            </p:cNvPr>
            <p:cNvSpPr>
              <a:spLocks/>
            </p:cNvSpPr>
            <p:nvPr/>
          </p:nvSpPr>
          <p:spPr bwMode="auto">
            <a:xfrm flipH="1">
              <a:off x="845528" y="515851"/>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63" name="Freeform 29">
              <a:extLst>
                <a:ext uri="{FF2B5EF4-FFF2-40B4-BE49-F238E27FC236}">
                  <a16:creationId xmlns:a16="http://schemas.microsoft.com/office/drawing/2014/main" id="{E6945E86-7683-4CFD-8B22-087766B8B83B}"/>
                </a:ext>
              </a:extLst>
            </p:cNvPr>
            <p:cNvSpPr>
              <a:spLocks/>
            </p:cNvSpPr>
            <p:nvPr/>
          </p:nvSpPr>
          <p:spPr bwMode="auto">
            <a:xfrm flipH="1">
              <a:off x="409805"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64" name="Freeform 30">
              <a:extLst>
                <a:ext uri="{FF2B5EF4-FFF2-40B4-BE49-F238E27FC236}">
                  <a16:creationId xmlns:a16="http://schemas.microsoft.com/office/drawing/2014/main" id="{D562F685-1E41-420B-8D41-76103A8FC8CC}"/>
                </a:ext>
              </a:extLst>
            </p:cNvPr>
            <p:cNvSpPr>
              <a:spLocks/>
            </p:cNvSpPr>
            <p:nvPr/>
          </p:nvSpPr>
          <p:spPr bwMode="auto">
            <a:xfrm flipH="1">
              <a:off x="83664" y="51958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65" name="Freeform 31">
              <a:extLst>
                <a:ext uri="{FF2B5EF4-FFF2-40B4-BE49-F238E27FC236}">
                  <a16:creationId xmlns:a16="http://schemas.microsoft.com/office/drawing/2014/main" id="{31A9F6E1-20EC-47E9-A554-AD8D8BC58A49}"/>
                </a:ext>
              </a:extLst>
            </p:cNvPr>
            <p:cNvSpPr>
              <a:spLocks/>
            </p:cNvSpPr>
            <p:nvPr/>
          </p:nvSpPr>
          <p:spPr bwMode="auto">
            <a:xfrm flipH="1">
              <a:off x="516899" y="51585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66" name="Freeform 32">
              <a:extLst>
                <a:ext uri="{FF2B5EF4-FFF2-40B4-BE49-F238E27FC236}">
                  <a16:creationId xmlns:a16="http://schemas.microsoft.com/office/drawing/2014/main" id="{C611903C-5E0F-464F-8B7C-4EB886C1E81B}"/>
                </a:ext>
              </a:extLst>
            </p:cNvPr>
            <p:cNvSpPr>
              <a:spLocks/>
            </p:cNvSpPr>
            <p:nvPr/>
          </p:nvSpPr>
          <p:spPr bwMode="auto">
            <a:xfrm flipH="1">
              <a:off x="190758" y="515851"/>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802" name="Group 1801">
            <a:extLst>
              <a:ext uri="{FF2B5EF4-FFF2-40B4-BE49-F238E27FC236}">
                <a16:creationId xmlns:a16="http://schemas.microsoft.com/office/drawing/2014/main" id="{6AE2B9B6-C947-40E8-9C29-194017E32D74}"/>
              </a:ext>
            </a:extLst>
          </p:cNvPr>
          <p:cNvGrpSpPr/>
          <p:nvPr userDrawn="1"/>
        </p:nvGrpSpPr>
        <p:grpSpPr>
          <a:xfrm>
            <a:off x="62748" y="4537164"/>
            <a:ext cx="9007397" cy="132478"/>
            <a:chOff x="83663" y="6004311"/>
            <a:chExt cx="12009863" cy="176637"/>
          </a:xfrm>
        </p:grpSpPr>
        <p:sp>
          <p:nvSpPr>
            <p:cNvPr id="991" name="Freeform 29">
              <a:extLst>
                <a:ext uri="{FF2B5EF4-FFF2-40B4-BE49-F238E27FC236}">
                  <a16:creationId xmlns:a16="http://schemas.microsoft.com/office/drawing/2014/main" id="{EB84D63A-0D4B-4075-A871-81FF6D72315E}"/>
                </a:ext>
              </a:extLst>
            </p:cNvPr>
            <p:cNvSpPr>
              <a:spLocks/>
            </p:cNvSpPr>
            <p:nvPr/>
          </p:nvSpPr>
          <p:spPr bwMode="auto">
            <a:xfrm>
              <a:off x="305196"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92" name="Freeform 30">
              <a:extLst>
                <a:ext uri="{FF2B5EF4-FFF2-40B4-BE49-F238E27FC236}">
                  <a16:creationId xmlns:a16="http://schemas.microsoft.com/office/drawing/2014/main" id="{F1D8AF92-93AF-40D7-83F8-49E1B7F0320E}"/>
                </a:ext>
              </a:extLst>
            </p:cNvPr>
            <p:cNvSpPr>
              <a:spLocks/>
            </p:cNvSpPr>
            <p:nvPr/>
          </p:nvSpPr>
          <p:spPr bwMode="auto">
            <a:xfrm>
              <a:off x="631337"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93" name="Freeform 31">
              <a:extLst>
                <a:ext uri="{FF2B5EF4-FFF2-40B4-BE49-F238E27FC236}">
                  <a16:creationId xmlns:a16="http://schemas.microsoft.com/office/drawing/2014/main" id="{7A35C52B-F028-45FF-8A9A-3622B405140E}"/>
                </a:ext>
              </a:extLst>
            </p:cNvPr>
            <p:cNvSpPr>
              <a:spLocks/>
            </p:cNvSpPr>
            <p:nvPr/>
          </p:nvSpPr>
          <p:spPr bwMode="auto">
            <a:xfrm>
              <a:off x="83663" y="6004311"/>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94" name="Freeform 32">
              <a:extLst>
                <a:ext uri="{FF2B5EF4-FFF2-40B4-BE49-F238E27FC236}">
                  <a16:creationId xmlns:a16="http://schemas.microsoft.com/office/drawing/2014/main" id="{F53796FF-41D3-410C-BA07-01AF758A968B}"/>
                </a:ext>
              </a:extLst>
            </p:cNvPr>
            <p:cNvSpPr>
              <a:spLocks/>
            </p:cNvSpPr>
            <p:nvPr/>
          </p:nvSpPr>
          <p:spPr bwMode="auto">
            <a:xfrm>
              <a:off x="412290" y="6004311"/>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95" name="Freeform 29">
              <a:extLst>
                <a:ext uri="{FF2B5EF4-FFF2-40B4-BE49-F238E27FC236}">
                  <a16:creationId xmlns:a16="http://schemas.microsoft.com/office/drawing/2014/main" id="{D29764A6-B722-4AEA-A422-85C549D6243F}"/>
                </a:ext>
              </a:extLst>
            </p:cNvPr>
            <p:cNvSpPr>
              <a:spLocks/>
            </p:cNvSpPr>
            <p:nvPr/>
          </p:nvSpPr>
          <p:spPr bwMode="auto">
            <a:xfrm>
              <a:off x="959966"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96" name="Freeform 30">
              <a:extLst>
                <a:ext uri="{FF2B5EF4-FFF2-40B4-BE49-F238E27FC236}">
                  <a16:creationId xmlns:a16="http://schemas.microsoft.com/office/drawing/2014/main" id="{CDD9BDE7-668C-41CD-A8FE-AE9DBDEBE143}"/>
                </a:ext>
              </a:extLst>
            </p:cNvPr>
            <p:cNvSpPr>
              <a:spLocks/>
            </p:cNvSpPr>
            <p:nvPr/>
          </p:nvSpPr>
          <p:spPr bwMode="auto">
            <a:xfrm>
              <a:off x="1286106"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97" name="Freeform 31">
              <a:extLst>
                <a:ext uri="{FF2B5EF4-FFF2-40B4-BE49-F238E27FC236}">
                  <a16:creationId xmlns:a16="http://schemas.microsoft.com/office/drawing/2014/main" id="{78B4C4D2-DA1D-4895-85E6-12B64EAB8F2A}"/>
                </a:ext>
              </a:extLst>
            </p:cNvPr>
            <p:cNvSpPr>
              <a:spLocks/>
            </p:cNvSpPr>
            <p:nvPr/>
          </p:nvSpPr>
          <p:spPr bwMode="auto">
            <a:xfrm>
              <a:off x="738432" y="6004311"/>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98" name="Freeform 32">
              <a:extLst>
                <a:ext uri="{FF2B5EF4-FFF2-40B4-BE49-F238E27FC236}">
                  <a16:creationId xmlns:a16="http://schemas.microsoft.com/office/drawing/2014/main" id="{BC0006B3-F800-4317-8783-B91A4FE4E362}"/>
                </a:ext>
              </a:extLst>
            </p:cNvPr>
            <p:cNvSpPr>
              <a:spLocks/>
            </p:cNvSpPr>
            <p:nvPr/>
          </p:nvSpPr>
          <p:spPr bwMode="auto">
            <a:xfrm>
              <a:off x="1067060" y="6004311"/>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99" name="Freeform 29">
              <a:extLst>
                <a:ext uri="{FF2B5EF4-FFF2-40B4-BE49-F238E27FC236}">
                  <a16:creationId xmlns:a16="http://schemas.microsoft.com/office/drawing/2014/main" id="{041382CF-61FD-4660-8FB5-598FB6C616D0}"/>
                </a:ext>
              </a:extLst>
            </p:cNvPr>
            <p:cNvSpPr>
              <a:spLocks/>
            </p:cNvSpPr>
            <p:nvPr/>
          </p:nvSpPr>
          <p:spPr bwMode="auto">
            <a:xfrm>
              <a:off x="1614734"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00" name="Freeform 30">
              <a:extLst>
                <a:ext uri="{FF2B5EF4-FFF2-40B4-BE49-F238E27FC236}">
                  <a16:creationId xmlns:a16="http://schemas.microsoft.com/office/drawing/2014/main" id="{9972FE09-1F04-48BB-BD9D-5FBDA3046307}"/>
                </a:ext>
              </a:extLst>
            </p:cNvPr>
            <p:cNvSpPr>
              <a:spLocks/>
            </p:cNvSpPr>
            <p:nvPr/>
          </p:nvSpPr>
          <p:spPr bwMode="auto">
            <a:xfrm>
              <a:off x="1940875"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01" name="Freeform 31">
              <a:extLst>
                <a:ext uri="{FF2B5EF4-FFF2-40B4-BE49-F238E27FC236}">
                  <a16:creationId xmlns:a16="http://schemas.microsoft.com/office/drawing/2014/main" id="{C718D31D-4141-4227-9283-7AFF23586B7C}"/>
                </a:ext>
              </a:extLst>
            </p:cNvPr>
            <p:cNvSpPr>
              <a:spLocks/>
            </p:cNvSpPr>
            <p:nvPr/>
          </p:nvSpPr>
          <p:spPr bwMode="auto">
            <a:xfrm>
              <a:off x="1393201" y="6004311"/>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02" name="Freeform 32">
              <a:extLst>
                <a:ext uri="{FF2B5EF4-FFF2-40B4-BE49-F238E27FC236}">
                  <a16:creationId xmlns:a16="http://schemas.microsoft.com/office/drawing/2014/main" id="{95D7D8FE-4145-481D-A4D8-15658D707B6C}"/>
                </a:ext>
              </a:extLst>
            </p:cNvPr>
            <p:cNvSpPr>
              <a:spLocks/>
            </p:cNvSpPr>
            <p:nvPr/>
          </p:nvSpPr>
          <p:spPr bwMode="auto">
            <a:xfrm>
              <a:off x="1721829" y="6004311"/>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03" name="Freeform 29">
              <a:extLst>
                <a:ext uri="{FF2B5EF4-FFF2-40B4-BE49-F238E27FC236}">
                  <a16:creationId xmlns:a16="http://schemas.microsoft.com/office/drawing/2014/main" id="{A663F658-2CC6-417E-A9EB-6C8F752E0F3B}"/>
                </a:ext>
              </a:extLst>
            </p:cNvPr>
            <p:cNvSpPr>
              <a:spLocks/>
            </p:cNvSpPr>
            <p:nvPr/>
          </p:nvSpPr>
          <p:spPr bwMode="auto">
            <a:xfrm>
              <a:off x="2269503"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04" name="Freeform 30">
              <a:extLst>
                <a:ext uri="{FF2B5EF4-FFF2-40B4-BE49-F238E27FC236}">
                  <a16:creationId xmlns:a16="http://schemas.microsoft.com/office/drawing/2014/main" id="{33ECAD77-0D8A-488D-92A4-7681FD0685EE}"/>
                </a:ext>
              </a:extLst>
            </p:cNvPr>
            <p:cNvSpPr>
              <a:spLocks/>
            </p:cNvSpPr>
            <p:nvPr/>
          </p:nvSpPr>
          <p:spPr bwMode="auto">
            <a:xfrm>
              <a:off x="2595644"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05" name="Freeform 31">
              <a:extLst>
                <a:ext uri="{FF2B5EF4-FFF2-40B4-BE49-F238E27FC236}">
                  <a16:creationId xmlns:a16="http://schemas.microsoft.com/office/drawing/2014/main" id="{5CBC7ED8-966B-4D67-8082-31BA034622B8}"/>
                </a:ext>
              </a:extLst>
            </p:cNvPr>
            <p:cNvSpPr>
              <a:spLocks/>
            </p:cNvSpPr>
            <p:nvPr/>
          </p:nvSpPr>
          <p:spPr bwMode="auto">
            <a:xfrm>
              <a:off x="2047969" y="6004311"/>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06" name="Freeform 32">
              <a:extLst>
                <a:ext uri="{FF2B5EF4-FFF2-40B4-BE49-F238E27FC236}">
                  <a16:creationId xmlns:a16="http://schemas.microsoft.com/office/drawing/2014/main" id="{9E28EFD6-33FE-4BAC-AA4E-F24484F8CADB}"/>
                </a:ext>
              </a:extLst>
            </p:cNvPr>
            <p:cNvSpPr>
              <a:spLocks/>
            </p:cNvSpPr>
            <p:nvPr/>
          </p:nvSpPr>
          <p:spPr bwMode="auto">
            <a:xfrm>
              <a:off x="2376598" y="6004311"/>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07" name="Freeform 477">
              <a:extLst>
                <a:ext uri="{FF2B5EF4-FFF2-40B4-BE49-F238E27FC236}">
                  <a16:creationId xmlns:a16="http://schemas.microsoft.com/office/drawing/2014/main" id="{35618359-81CE-4C99-A497-F508740CB0DD}"/>
                </a:ext>
              </a:extLst>
            </p:cNvPr>
            <p:cNvSpPr>
              <a:spLocks/>
            </p:cNvSpPr>
            <p:nvPr/>
          </p:nvSpPr>
          <p:spPr bwMode="auto">
            <a:xfrm>
              <a:off x="2924272"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08" name="Freeform 478">
              <a:extLst>
                <a:ext uri="{FF2B5EF4-FFF2-40B4-BE49-F238E27FC236}">
                  <a16:creationId xmlns:a16="http://schemas.microsoft.com/office/drawing/2014/main" id="{5928097D-BC24-45B5-968F-84D6BE800D5C}"/>
                </a:ext>
              </a:extLst>
            </p:cNvPr>
            <p:cNvSpPr>
              <a:spLocks/>
            </p:cNvSpPr>
            <p:nvPr/>
          </p:nvSpPr>
          <p:spPr bwMode="auto">
            <a:xfrm>
              <a:off x="3250413"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09" name="Freeform 479">
              <a:extLst>
                <a:ext uri="{FF2B5EF4-FFF2-40B4-BE49-F238E27FC236}">
                  <a16:creationId xmlns:a16="http://schemas.microsoft.com/office/drawing/2014/main" id="{D2F14BB8-A075-4E01-A02D-ED0304BD8BE5}"/>
                </a:ext>
              </a:extLst>
            </p:cNvPr>
            <p:cNvSpPr>
              <a:spLocks/>
            </p:cNvSpPr>
            <p:nvPr/>
          </p:nvSpPr>
          <p:spPr bwMode="auto">
            <a:xfrm>
              <a:off x="2702739" y="6004311"/>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10" name="Freeform 480">
              <a:extLst>
                <a:ext uri="{FF2B5EF4-FFF2-40B4-BE49-F238E27FC236}">
                  <a16:creationId xmlns:a16="http://schemas.microsoft.com/office/drawing/2014/main" id="{9283E334-67B2-411D-8C60-F399A3FD7607}"/>
                </a:ext>
              </a:extLst>
            </p:cNvPr>
            <p:cNvSpPr>
              <a:spLocks/>
            </p:cNvSpPr>
            <p:nvPr/>
          </p:nvSpPr>
          <p:spPr bwMode="auto">
            <a:xfrm>
              <a:off x="3031366" y="6004311"/>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11" name="Freeform 29">
              <a:extLst>
                <a:ext uri="{FF2B5EF4-FFF2-40B4-BE49-F238E27FC236}">
                  <a16:creationId xmlns:a16="http://schemas.microsoft.com/office/drawing/2014/main" id="{D2F28BD3-34CC-4DBC-9BF2-F92663233B15}"/>
                </a:ext>
              </a:extLst>
            </p:cNvPr>
            <p:cNvSpPr>
              <a:spLocks/>
            </p:cNvSpPr>
            <p:nvPr/>
          </p:nvSpPr>
          <p:spPr bwMode="auto">
            <a:xfrm>
              <a:off x="3579042"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12" name="Freeform 31">
              <a:extLst>
                <a:ext uri="{FF2B5EF4-FFF2-40B4-BE49-F238E27FC236}">
                  <a16:creationId xmlns:a16="http://schemas.microsoft.com/office/drawing/2014/main" id="{65C4C200-00FB-4671-B0FC-9B5903EFA6B5}"/>
                </a:ext>
              </a:extLst>
            </p:cNvPr>
            <p:cNvSpPr>
              <a:spLocks/>
            </p:cNvSpPr>
            <p:nvPr/>
          </p:nvSpPr>
          <p:spPr bwMode="auto">
            <a:xfrm>
              <a:off x="3357508" y="6004311"/>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13" name="Freeform 29">
              <a:extLst>
                <a:ext uri="{FF2B5EF4-FFF2-40B4-BE49-F238E27FC236}">
                  <a16:creationId xmlns:a16="http://schemas.microsoft.com/office/drawing/2014/main" id="{9EE12FD9-1A60-4B4E-BDCE-456710EF8B63}"/>
                </a:ext>
              </a:extLst>
            </p:cNvPr>
            <p:cNvSpPr>
              <a:spLocks/>
            </p:cNvSpPr>
            <p:nvPr/>
          </p:nvSpPr>
          <p:spPr bwMode="auto">
            <a:xfrm>
              <a:off x="3907670"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14" name="Freeform 30">
              <a:extLst>
                <a:ext uri="{FF2B5EF4-FFF2-40B4-BE49-F238E27FC236}">
                  <a16:creationId xmlns:a16="http://schemas.microsoft.com/office/drawing/2014/main" id="{02C3A7AC-51C2-4F57-9CEC-D92373F5D1BF}"/>
                </a:ext>
              </a:extLst>
            </p:cNvPr>
            <p:cNvSpPr>
              <a:spLocks/>
            </p:cNvSpPr>
            <p:nvPr/>
          </p:nvSpPr>
          <p:spPr bwMode="auto">
            <a:xfrm>
              <a:off x="4233811"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15" name="Freeform 31">
              <a:extLst>
                <a:ext uri="{FF2B5EF4-FFF2-40B4-BE49-F238E27FC236}">
                  <a16:creationId xmlns:a16="http://schemas.microsoft.com/office/drawing/2014/main" id="{AF46A3D3-8E3C-439D-A7F2-0BE48D34FEEB}"/>
                </a:ext>
              </a:extLst>
            </p:cNvPr>
            <p:cNvSpPr>
              <a:spLocks/>
            </p:cNvSpPr>
            <p:nvPr/>
          </p:nvSpPr>
          <p:spPr bwMode="auto">
            <a:xfrm>
              <a:off x="3686136" y="6004311"/>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16" name="Freeform 32">
              <a:extLst>
                <a:ext uri="{FF2B5EF4-FFF2-40B4-BE49-F238E27FC236}">
                  <a16:creationId xmlns:a16="http://schemas.microsoft.com/office/drawing/2014/main" id="{93D30021-48E0-42FB-BA4B-DFA777ABD635}"/>
                </a:ext>
              </a:extLst>
            </p:cNvPr>
            <p:cNvSpPr>
              <a:spLocks/>
            </p:cNvSpPr>
            <p:nvPr/>
          </p:nvSpPr>
          <p:spPr bwMode="auto">
            <a:xfrm>
              <a:off x="4014764" y="6004311"/>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17" name="Freeform 29">
              <a:extLst>
                <a:ext uri="{FF2B5EF4-FFF2-40B4-BE49-F238E27FC236}">
                  <a16:creationId xmlns:a16="http://schemas.microsoft.com/office/drawing/2014/main" id="{DAE0A4FD-A28E-49B5-B2B8-06411201C2EA}"/>
                </a:ext>
              </a:extLst>
            </p:cNvPr>
            <p:cNvSpPr>
              <a:spLocks/>
            </p:cNvSpPr>
            <p:nvPr/>
          </p:nvSpPr>
          <p:spPr bwMode="auto">
            <a:xfrm>
              <a:off x="4562439"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18" name="Freeform 30">
              <a:extLst>
                <a:ext uri="{FF2B5EF4-FFF2-40B4-BE49-F238E27FC236}">
                  <a16:creationId xmlns:a16="http://schemas.microsoft.com/office/drawing/2014/main" id="{E1AD0E62-6039-4044-9190-5A00ABCBD677}"/>
                </a:ext>
              </a:extLst>
            </p:cNvPr>
            <p:cNvSpPr>
              <a:spLocks/>
            </p:cNvSpPr>
            <p:nvPr/>
          </p:nvSpPr>
          <p:spPr bwMode="auto">
            <a:xfrm>
              <a:off x="4888580"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19" name="Freeform 31">
              <a:extLst>
                <a:ext uri="{FF2B5EF4-FFF2-40B4-BE49-F238E27FC236}">
                  <a16:creationId xmlns:a16="http://schemas.microsoft.com/office/drawing/2014/main" id="{06D3B464-B7F8-4CAD-AE5F-D5203D62B08A}"/>
                </a:ext>
              </a:extLst>
            </p:cNvPr>
            <p:cNvSpPr>
              <a:spLocks/>
            </p:cNvSpPr>
            <p:nvPr/>
          </p:nvSpPr>
          <p:spPr bwMode="auto">
            <a:xfrm>
              <a:off x="4340905" y="6004311"/>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20" name="Freeform 32">
              <a:extLst>
                <a:ext uri="{FF2B5EF4-FFF2-40B4-BE49-F238E27FC236}">
                  <a16:creationId xmlns:a16="http://schemas.microsoft.com/office/drawing/2014/main" id="{D7FB8E1A-03D3-48EC-8354-8ED146B811BF}"/>
                </a:ext>
              </a:extLst>
            </p:cNvPr>
            <p:cNvSpPr>
              <a:spLocks/>
            </p:cNvSpPr>
            <p:nvPr/>
          </p:nvSpPr>
          <p:spPr bwMode="auto">
            <a:xfrm>
              <a:off x="4669534" y="6004311"/>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21" name="Freeform 29">
              <a:extLst>
                <a:ext uri="{FF2B5EF4-FFF2-40B4-BE49-F238E27FC236}">
                  <a16:creationId xmlns:a16="http://schemas.microsoft.com/office/drawing/2014/main" id="{EFD056BF-C48D-4B03-B052-6DD2738EFAE3}"/>
                </a:ext>
              </a:extLst>
            </p:cNvPr>
            <p:cNvSpPr>
              <a:spLocks/>
            </p:cNvSpPr>
            <p:nvPr/>
          </p:nvSpPr>
          <p:spPr bwMode="auto">
            <a:xfrm>
              <a:off x="5217208"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22" name="Freeform 30">
              <a:extLst>
                <a:ext uri="{FF2B5EF4-FFF2-40B4-BE49-F238E27FC236}">
                  <a16:creationId xmlns:a16="http://schemas.microsoft.com/office/drawing/2014/main" id="{3CE438B3-A909-451C-893B-2ACFEB7E52E7}"/>
                </a:ext>
              </a:extLst>
            </p:cNvPr>
            <p:cNvSpPr>
              <a:spLocks/>
            </p:cNvSpPr>
            <p:nvPr/>
          </p:nvSpPr>
          <p:spPr bwMode="auto">
            <a:xfrm>
              <a:off x="5543348"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23" name="Freeform 31">
              <a:extLst>
                <a:ext uri="{FF2B5EF4-FFF2-40B4-BE49-F238E27FC236}">
                  <a16:creationId xmlns:a16="http://schemas.microsoft.com/office/drawing/2014/main" id="{5B688E72-91E2-4D28-B779-946F4D23A8A2}"/>
                </a:ext>
              </a:extLst>
            </p:cNvPr>
            <p:cNvSpPr>
              <a:spLocks/>
            </p:cNvSpPr>
            <p:nvPr/>
          </p:nvSpPr>
          <p:spPr bwMode="auto">
            <a:xfrm>
              <a:off x="4995674" y="6004311"/>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24" name="Freeform 32">
              <a:extLst>
                <a:ext uri="{FF2B5EF4-FFF2-40B4-BE49-F238E27FC236}">
                  <a16:creationId xmlns:a16="http://schemas.microsoft.com/office/drawing/2014/main" id="{C6F43DA8-BC73-4C5B-94E4-8CB2D4468EEE}"/>
                </a:ext>
              </a:extLst>
            </p:cNvPr>
            <p:cNvSpPr>
              <a:spLocks/>
            </p:cNvSpPr>
            <p:nvPr/>
          </p:nvSpPr>
          <p:spPr bwMode="auto">
            <a:xfrm>
              <a:off x="5324302" y="6004311"/>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25" name="Freeform 29">
              <a:extLst>
                <a:ext uri="{FF2B5EF4-FFF2-40B4-BE49-F238E27FC236}">
                  <a16:creationId xmlns:a16="http://schemas.microsoft.com/office/drawing/2014/main" id="{A93BE57F-9371-4213-880C-5219F3B954C9}"/>
                </a:ext>
              </a:extLst>
            </p:cNvPr>
            <p:cNvSpPr>
              <a:spLocks/>
            </p:cNvSpPr>
            <p:nvPr/>
          </p:nvSpPr>
          <p:spPr bwMode="auto">
            <a:xfrm>
              <a:off x="5871977"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26" name="Freeform 30">
              <a:extLst>
                <a:ext uri="{FF2B5EF4-FFF2-40B4-BE49-F238E27FC236}">
                  <a16:creationId xmlns:a16="http://schemas.microsoft.com/office/drawing/2014/main" id="{B6D16DFA-7938-42BA-B53A-E3C4687F5840}"/>
                </a:ext>
              </a:extLst>
            </p:cNvPr>
            <p:cNvSpPr>
              <a:spLocks/>
            </p:cNvSpPr>
            <p:nvPr/>
          </p:nvSpPr>
          <p:spPr bwMode="auto">
            <a:xfrm>
              <a:off x="6198118"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27" name="Freeform 31">
              <a:extLst>
                <a:ext uri="{FF2B5EF4-FFF2-40B4-BE49-F238E27FC236}">
                  <a16:creationId xmlns:a16="http://schemas.microsoft.com/office/drawing/2014/main" id="{45CDCBB6-708E-44CF-BA65-BACA9386BACD}"/>
                </a:ext>
              </a:extLst>
            </p:cNvPr>
            <p:cNvSpPr>
              <a:spLocks/>
            </p:cNvSpPr>
            <p:nvPr/>
          </p:nvSpPr>
          <p:spPr bwMode="auto">
            <a:xfrm>
              <a:off x="5650443" y="6004311"/>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28" name="Freeform 32">
              <a:extLst>
                <a:ext uri="{FF2B5EF4-FFF2-40B4-BE49-F238E27FC236}">
                  <a16:creationId xmlns:a16="http://schemas.microsoft.com/office/drawing/2014/main" id="{CE334FF6-8932-44E4-8D98-543369ABBAAC}"/>
                </a:ext>
              </a:extLst>
            </p:cNvPr>
            <p:cNvSpPr>
              <a:spLocks/>
            </p:cNvSpPr>
            <p:nvPr/>
          </p:nvSpPr>
          <p:spPr bwMode="auto">
            <a:xfrm>
              <a:off x="5979071" y="6004311"/>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29" name="Freeform 499">
              <a:extLst>
                <a:ext uri="{FF2B5EF4-FFF2-40B4-BE49-F238E27FC236}">
                  <a16:creationId xmlns:a16="http://schemas.microsoft.com/office/drawing/2014/main" id="{23A5D089-5B4E-48DD-878E-DE2590AB1821}"/>
                </a:ext>
              </a:extLst>
            </p:cNvPr>
            <p:cNvSpPr>
              <a:spLocks/>
            </p:cNvSpPr>
            <p:nvPr/>
          </p:nvSpPr>
          <p:spPr bwMode="auto">
            <a:xfrm>
              <a:off x="6526745"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30" name="Freeform 500">
              <a:extLst>
                <a:ext uri="{FF2B5EF4-FFF2-40B4-BE49-F238E27FC236}">
                  <a16:creationId xmlns:a16="http://schemas.microsoft.com/office/drawing/2014/main" id="{DCA739D1-CC8F-441B-93B7-0AE669F9BD4B}"/>
                </a:ext>
              </a:extLst>
            </p:cNvPr>
            <p:cNvSpPr>
              <a:spLocks/>
            </p:cNvSpPr>
            <p:nvPr/>
          </p:nvSpPr>
          <p:spPr bwMode="auto">
            <a:xfrm>
              <a:off x="6852887"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31" name="Freeform 501">
              <a:extLst>
                <a:ext uri="{FF2B5EF4-FFF2-40B4-BE49-F238E27FC236}">
                  <a16:creationId xmlns:a16="http://schemas.microsoft.com/office/drawing/2014/main" id="{50221695-4D2C-410B-9E90-48351BC17887}"/>
                </a:ext>
              </a:extLst>
            </p:cNvPr>
            <p:cNvSpPr>
              <a:spLocks/>
            </p:cNvSpPr>
            <p:nvPr/>
          </p:nvSpPr>
          <p:spPr bwMode="auto">
            <a:xfrm>
              <a:off x="6305212" y="6004311"/>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32" name="Freeform 502">
              <a:extLst>
                <a:ext uri="{FF2B5EF4-FFF2-40B4-BE49-F238E27FC236}">
                  <a16:creationId xmlns:a16="http://schemas.microsoft.com/office/drawing/2014/main" id="{61422459-4037-4AE7-8D9E-07BB41EA3916}"/>
                </a:ext>
              </a:extLst>
            </p:cNvPr>
            <p:cNvSpPr>
              <a:spLocks/>
            </p:cNvSpPr>
            <p:nvPr/>
          </p:nvSpPr>
          <p:spPr bwMode="auto">
            <a:xfrm>
              <a:off x="6633840" y="6004311"/>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33" name="Freeform 29">
              <a:extLst>
                <a:ext uri="{FF2B5EF4-FFF2-40B4-BE49-F238E27FC236}">
                  <a16:creationId xmlns:a16="http://schemas.microsoft.com/office/drawing/2014/main" id="{E07A424F-E204-43A1-8F6A-4765B0491B33}"/>
                </a:ext>
              </a:extLst>
            </p:cNvPr>
            <p:cNvSpPr>
              <a:spLocks/>
            </p:cNvSpPr>
            <p:nvPr/>
          </p:nvSpPr>
          <p:spPr bwMode="auto">
            <a:xfrm>
              <a:off x="7181515"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34" name="Freeform 31">
              <a:extLst>
                <a:ext uri="{FF2B5EF4-FFF2-40B4-BE49-F238E27FC236}">
                  <a16:creationId xmlns:a16="http://schemas.microsoft.com/office/drawing/2014/main" id="{43C16675-1119-4B14-BA22-BA13776B3932}"/>
                </a:ext>
              </a:extLst>
            </p:cNvPr>
            <p:cNvSpPr>
              <a:spLocks/>
            </p:cNvSpPr>
            <p:nvPr/>
          </p:nvSpPr>
          <p:spPr bwMode="auto">
            <a:xfrm>
              <a:off x="6959981" y="6004311"/>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01" name="Freeform 29">
              <a:extLst>
                <a:ext uri="{FF2B5EF4-FFF2-40B4-BE49-F238E27FC236}">
                  <a16:creationId xmlns:a16="http://schemas.microsoft.com/office/drawing/2014/main" id="{DC86AB09-3245-4C62-8429-D264B9BBAC1B}"/>
                </a:ext>
              </a:extLst>
            </p:cNvPr>
            <p:cNvSpPr>
              <a:spLocks/>
            </p:cNvSpPr>
            <p:nvPr/>
          </p:nvSpPr>
          <p:spPr bwMode="auto">
            <a:xfrm>
              <a:off x="7510142"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02" name="Freeform 30">
              <a:extLst>
                <a:ext uri="{FF2B5EF4-FFF2-40B4-BE49-F238E27FC236}">
                  <a16:creationId xmlns:a16="http://schemas.microsoft.com/office/drawing/2014/main" id="{34DB5ADD-5F68-4366-912B-571D7F278A0A}"/>
                </a:ext>
              </a:extLst>
            </p:cNvPr>
            <p:cNvSpPr>
              <a:spLocks/>
            </p:cNvSpPr>
            <p:nvPr/>
          </p:nvSpPr>
          <p:spPr bwMode="auto">
            <a:xfrm>
              <a:off x="7836283"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03" name="Freeform 31">
              <a:extLst>
                <a:ext uri="{FF2B5EF4-FFF2-40B4-BE49-F238E27FC236}">
                  <a16:creationId xmlns:a16="http://schemas.microsoft.com/office/drawing/2014/main" id="{3C54F082-BA8D-44B1-85D8-2A4F065B4FE5}"/>
                </a:ext>
              </a:extLst>
            </p:cNvPr>
            <p:cNvSpPr>
              <a:spLocks/>
            </p:cNvSpPr>
            <p:nvPr/>
          </p:nvSpPr>
          <p:spPr bwMode="auto">
            <a:xfrm>
              <a:off x="7288609" y="600431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04" name="Freeform 32">
              <a:extLst>
                <a:ext uri="{FF2B5EF4-FFF2-40B4-BE49-F238E27FC236}">
                  <a16:creationId xmlns:a16="http://schemas.microsoft.com/office/drawing/2014/main" id="{C0BD7B2F-A041-419C-9DEC-F49823001D4D}"/>
                </a:ext>
              </a:extLst>
            </p:cNvPr>
            <p:cNvSpPr>
              <a:spLocks/>
            </p:cNvSpPr>
            <p:nvPr/>
          </p:nvSpPr>
          <p:spPr bwMode="auto">
            <a:xfrm>
              <a:off x="7617237" y="6004311"/>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05" name="Freeform 29">
              <a:extLst>
                <a:ext uri="{FF2B5EF4-FFF2-40B4-BE49-F238E27FC236}">
                  <a16:creationId xmlns:a16="http://schemas.microsoft.com/office/drawing/2014/main" id="{39CD8CB6-AA94-45E9-95F4-CA6B912906CE}"/>
                </a:ext>
              </a:extLst>
            </p:cNvPr>
            <p:cNvSpPr>
              <a:spLocks/>
            </p:cNvSpPr>
            <p:nvPr/>
          </p:nvSpPr>
          <p:spPr bwMode="auto">
            <a:xfrm>
              <a:off x="8164912"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06" name="Freeform 30">
              <a:extLst>
                <a:ext uri="{FF2B5EF4-FFF2-40B4-BE49-F238E27FC236}">
                  <a16:creationId xmlns:a16="http://schemas.microsoft.com/office/drawing/2014/main" id="{7873A49E-A290-4115-83FA-5688742A6252}"/>
                </a:ext>
              </a:extLst>
            </p:cNvPr>
            <p:cNvSpPr>
              <a:spLocks/>
            </p:cNvSpPr>
            <p:nvPr/>
          </p:nvSpPr>
          <p:spPr bwMode="auto">
            <a:xfrm>
              <a:off x="8491052"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07" name="Freeform 31">
              <a:extLst>
                <a:ext uri="{FF2B5EF4-FFF2-40B4-BE49-F238E27FC236}">
                  <a16:creationId xmlns:a16="http://schemas.microsoft.com/office/drawing/2014/main" id="{BF858DC7-9EFD-473D-8D68-15EEFC83E46A}"/>
                </a:ext>
              </a:extLst>
            </p:cNvPr>
            <p:cNvSpPr>
              <a:spLocks/>
            </p:cNvSpPr>
            <p:nvPr/>
          </p:nvSpPr>
          <p:spPr bwMode="auto">
            <a:xfrm>
              <a:off x="7943378" y="600431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08" name="Freeform 32">
              <a:extLst>
                <a:ext uri="{FF2B5EF4-FFF2-40B4-BE49-F238E27FC236}">
                  <a16:creationId xmlns:a16="http://schemas.microsoft.com/office/drawing/2014/main" id="{EF195FB3-5F31-462A-9F78-28B87100C7AD}"/>
                </a:ext>
              </a:extLst>
            </p:cNvPr>
            <p:cNvSpPr>
              <a:spLocks/>
            </p:cNvSpPr>
            <p:nvPr/>
          </p:nvSpPr>
          <p:spPr bwMode="auto">
            <a:xfrm>
              <a:off x="8272007" y="6004311"/>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09" name="Freeform 29">
              <a:extLst>
                <a:ext uri="{FF2B5EF4-FFF2-40B4-BE49-F238E27FC236}">
                  <a16:creationId xmlns:a16="http://schemas.microsoft.com/office/drawing/2014/main" id="{57213923-4788-4824-B9AC-75A980CBAA90}"/>
                </a:ext>
              </a:extLst>
            </p:cNvPr>
            <p:cNvSpPr>
              <a:spLocks/>
            </p:cNvSpPr>
            <p:nvPr/>
          </p:nvSpPr>
          <p:spPr bwMode="auto">
            <a:xfrm>
              <a:off x="8819680"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10" name="Freeform 30">
              <a:extLst>
                <a:ext uri="{FF2B5EF4-FFF2-40B4-BE49-F238E27FC236}">
                  <a16:creationId xmlns:a16="http://schemas.microsoft.com/office/drawing/2014/main" id="{B3AA177E-08F8-4767-9504-4C140C188E54}"/>
                </a:ext>
              </a:extLst>
            </p:cNvPr>
            <p:cNvSpPr>
              <a:spLocks/>
            </p:cNvSpPr>
            <p:nvPr/>
          </p:nvSpPr>
          <p:spPr bwMode="auto">
            <a:xfrm>
              <a:off x="9145821"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11" name="Freeform 31">
              <a:extLst>
                <a:ext uri="{FF2B5EF4-FFF2-40B4-BE49-F238E27FC236}">
                  <a16:creationId xmlns:a16="http://schemas.microsoft.com/office/drawing/2014/main" id="{4F564A3C-0622-4D60-87C6-3A5B7F49695D}"/>
                </a:ext>
              </a:extLst>
            </p:cNvPr>
            <p:cNvSpPr>
              <a:spLocks/>
            </p:cNvSpPr>
            <p:nvPr/>
          </p:nvSpPr>
          <p:spPr bwMode="auto">
            <a:xfrm>
              <a:off x="8598147" y="600431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12" name="Freeform 32">
              <a:extLst>
                <a:ext uri="{FF2B5EF4-FFF2-40B4-BE49-F238E27FC236}">
                  <a16:creationId xmlns:a16="http://schemas.microsoft.com/office/drawing/2014/main" id="{805E1316-96DE-478C-A377-5DB19921C10B}"/>
                </a:ext>
              </a:extLst>
            </p:cNvPr>
            <p:cNvSpPr>
              <a:spLocks/>
            </p:cNvSpPr>
            <p:nvPr/>
          </p:nvSpPr>
          <p:spPr bwMode="auto">
            <a:xfrm>
              <a:off x="8926774" y="6004311"/>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13" name="Freeform 29">
              <a:extLst>
                <a:ext uri="{FF2B5EF4-FFF2-40B4-BE49-F238E27FC236}">
                  <a16:creationId xmlns:a16="http://schemas.microsoft.com/office/drawing/2014/main" id="{E2F44C27-0BBB-480C-BF23-8DC2C71BBED8}"/>
                </a:ext>
              </a:extLst>
            </p:cNvPr>
            <p:cNvSpPr>
              <a:spLocks/>
            </p:cNvSpPr>
            <p:nvPr/>
          </p:nvSpPr>
          <p:spPr bwMode="auto">
            <a:xfrm>
              <a:off x="9474450"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14" name="Freeform 30">
              <a:extLst>
                <a:ext uri="{FF2B5EF4-FFF2-40B4-BE49-F238E27FC236}">
                  <a16:creationId xmlns:a16="http://schemas.microsoft.com/office/drawing/2014/main" id="{971E956E-30BA-4587-AB17-5774BFE67EC2}"/>
                </a:ext>
              </a:extLst>
            </p:cNvPr>
            <p:cNvSpPr>
              <a:spLocks/>
            </p:cNvSpPr>
            <p:nvPr/>
          </p:nvSpPr>
          <p:spPr bwMode="auto">
            <a:xfrm>
              <a:off x="9800591"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15" name="Freeform 31">
              <a:extLst>
                <a:ext uri="{FF2B5EF4-FFF2-40B4-BE49-F238E27FC236}">
                  <a16:creationId xmlns:a16="http://schemas.microsoft.com/office/drawing/2014/main" id="{85E3166C-51C8-46FE-9298-F13A32E2754C}"/>
                </a:ext>
              </a:extLst>
            </p:cNvPr>
            <p:cNvSpPr>
              <a:spLocks/>
            </p:cNvSpPr>
            <p:nvPr/>
          </p:nvSpPr>
          <p:spPr bwMode="auto">
            <a:xfrm>
              <a:off x="9252915" y="600431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16" name="Freeform 32">
              <a:extLst>
                <a:ext uri="{FF2B5EF4-FFF2-40B4-BE49-F238E27FC236}">
                  <a16:creationId xmlns:a16="http://schemas.microsoft.com/office/drawing/2014/main" id="{525E9EF6-96B9-4A89-8208-3284D6D2158D}"/>
                </a:ext>
              </a:extLst>
            </p:cNvPr>
            <p:cNvSpPr>
              <a:spLocks/>
            </p:cNvSpPr>
            <p:nvPr/>
          </p:nvSpPr>
          <p:spPr bwMode="auto">
            <a:xfrm>
              <a:off x="9581544" y="6004311"/>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17" name="Freeform 387">
              <a:extLst>
                <a:ext uri="{FF2B5EF4-FFF2-40B4-BE49-F238E27FC236}">
                  <a16:creationId xmlns:a16="http://schemas.microsoft.com/office/drawing/2014/main" id="{478A8BCC-B32A-4E39-ABA1-9E4D13B7B8E8}"/>
                </a:ext>
              </a:extLst>
            </p:cNvPr>
            <p:cNvSpPr>
              <a:spLocks/>
            </p:cNvSpPr>
            <p:nvPr/>
          </p:nvSpPr>
          <p:spPr bwMode="auto">
            <a:xfrm>
              <a:off x="10129218"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18" name="Freeform 388">
              <a:extLst>
                <a:ext uri="{FF2B5EF4-FFF2-40B4-BE49-F238E27FC236}">
                  <a16:creationId xmlns:a16="http://schemas.microsoft.com/office/drawing/2014/main" id="{5614BBD2-EB0C-49E9-B44B-1A6437E671E9}"/>
                </a:ext>
              </a:extLst>
            </p:cNvPr>
            <p:cNvSpPr>
              <a:spLocks/>
            </p:cNvSpPr>
            <p:nvPr/>
          </p:nvSpPr>
          <p:spPr bwMode="auto">
            <a:xfrm>
              <a:off x="10455360"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19" name="Freeform 389">
              <a:extLst>
                <a:ext uri="{FF2B5EF4-FFF2-40B4-BE49-F238E27FC236}">
                  <a16:creationId xmlns:a16="http://schemas.microsoft.com/office/drawing/2014/main" id="{2EDB4054-5229-4CA6-8895-DC3046D61967}"/>
                </a:ext>
              </a:extLst>
            </p:cNvPr>
            <p:cNvSpPr>
              <a:spLocks/>
            </p:cNvSpPr>
            <p:nvPr/>
          </p:nvSpPr>
          <p:spPr bwMode="auto">
            <a:xfrm>
              <a:off x="9907685" y="600431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20" name="Freeform 390">
              <a:extLst>
                <a:ext uri="{FF2B5EF4-FFF2-40B4-BE49-F238E27FC236}">
                  <a16:creationId xmlns:a16="http://schemas.microsoft.com/office/drawing/2014/main" id="{87A5FF6A-C9E1-4782-8DBF-68D362A1DDE0}"/>
                </a:ext>
              </a:extLst>
            </p:cNvPr>
            <p:cNvSpPr>
              <a:spLocks/>
            </p:cNvSpPr>
            <p:nvPr/>
          </p:nvSpPr>
          <p:spPr bwMode="auto">
            <a:xfrm>
              <a:off x="10236312" y="6004311"/>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21" name="Freeform 29">
              <a:extLst>
                <a:ext uri="{FF2B5EF4-FFF2-40B4-BE49-F238E27FC236}">
                  <a16:creationId xmlns:a16="http://schemas.microsoft.com/office/drawing/2014/main" id="{B1974EDF-FF26-4920-B532-D7F90207960C}"/>
                </a:ext>
              </a:extLst>
            </p:cNvPr>
            <p:cNvSpPr>
              <a:spLocks/>
            </p:cNvSpPr>
            <p:nvPr/>
          </p:nvSpPr>
          <p:spPr bwMode="auto">
            <a:xfrm>
              <a:off x="10783987"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22" name="Freeform 31">
              <a:extLst>
                <a:ext uri="{FF2B5EF4-FFF2-40B4-BE49-F238E27FC236}">
                  <a16:creationId xmlns:a16="http://schemas.microsoft.com/office/drawing/2014/main" id="{2A17A771-20D7-492B-B75E-E2947ACD44CC}"/>
                </a:ext>
              </a:extLst>
            </p:cNvPr>
            <p:cNvSpPr>
              <a:spLocks/>
            </p:cNvSpPr>
            <p:nvPr/>
          </p:nvSpPr>
          <p:spPr bwMode="auto">
            <a:xfrm>
              <a:off x="10562454" y="600431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23" name="Freeform 29">
              <a:extLst>
                <a:ext uri="{FF2B5EF4-FFF2-40B4-BE49-F238E27FC236}">
                  <a16:creationId xmlns:a16="http://schemas.microsoft.com/office/drawing/2014/main" id="{10BAC488-EF39-4573-A277-FF040FEBA991}"/>
                </a:ext>
              </a:extLst>
            </p:cNvPr>
            <p:cNvSpPr>
              <a:spLocks/>
            </p:cNvSpPr>
            <p:nvPr/>
          </p:nvSpPr>
          <p:spPr bwMode="auto">
            <a:xfrm>
              <a:off x="11112615"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24" name="Freeform 30">
              <a:extLst>
                <a:ext uri="{FF2B5EF4-FFF2-40B4-BE49-F238E27FC236}">
                  <a16:creationId xmlns:a16="http://schemas.microsoft.com/office/drawing/2014/main" id="{E3E6E5A3-B1FC-4080-92B1-FE5444FD3702}"/>
                </a:ext>
              </a:extLst>
            </p:cNvPr>
            <p:cNvSpPr>
              <a:spLocks/>
            </p:cNvSpPr>
            <p:nvPr/>
          </p:nvSpPr>
          <p:spPr bwMode="auto">
            <a:xfrm>
              <a:off x="11438757"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25" name="Freeform 31">
              <a:extLst>
                <a:ext uri="{FF2B5EF4-FFF2-40B4-BE49-F238E27FC236}">
                  <a16:creationId xmlns:a16="http://schemas.microsoft.com/office/drawing/2014/main" id="{1E52E3E7-3179-4282-9CE5-345A1B489A4A}"/>
                </a:ext>
              </a:extLst>
            </p:cNvPr>
            <p:cNvSpPr>
              <a:spLocks/>
            </p:cNvSpPr>
            <p:nvPr/>
          </p:nvSpPr>
          <p:spPr bwMode="auto">
            <a:xfrm>
              <a:off x="10891083" y="600431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26" name="Freeform 32">
              <a:extLst>
                <a:ext uri="{FF2B5EF4-FFF2-40B4-BE49-F238E27FC236}">
                  <a16:creationId xmlns:a16="http://schemas.microsoft.com/office/drawing/2014/main" id="{8781BA8E-C018-4814-8A7E-BF2F785C8119}"/>
                </a:ext>
              </a:extLst>
            </p:cNvPr>
            <p:cNvSpPr>
              <a:spLocks/>
            </p:cNvSpPr>
            <p:nvPr/>
          </p:nvSpPr>
          <p:spPr bwMode="auto">
            <a:xfrm>
              <a:off x="11219710" y="6004311"/>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27" name="Freeform 397">
              <a:extLst>
                <a:ext uri="{FF2B5EF4-FFF2-40B4-BE49-F238E27FC236}">
                  <a16:creationId xmlns:a16="http://schemas.microsoft.com/office/drawing/2014/main" id="{22AFE1C2-8331-491C-9153-FD8A52D38C0C}"/>
                </a:ext>
              </a:extLst>
            </p:cNvPr>
            <p:cNvSpPr>
              <a:spLocks/>
            </p:cNvSpPr>
            <p:nvPr/>
          </p:nvSpPr>
          <p:spPr bwMode="auto">
            <a:xfrm>
              <a:off x="11767385"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28" name="Freeform 398">
              <a:extLst>
                <a:ext uri="{FF2B5EF4-FFF2-40B4-BE49-F238E27FC236}">
                  <a16:creationId xmlns:a16="http://schemas.microsoft.com/office/drawing/2014/main" id="{3F5E02DF-9305-4D34-BDB0-528B885960B3}"/>
                </a:ext>
              </a:extLst>
            </p:cNvPr>
            <p:cNvSpPr>
              <a:spLocks/>
            </p:cNvSpPr>
            <p:nvPr/>
          </p:nvSpPr>
          <p:spPr bwMode="auto">
            <a:xfrm>
              <a:off x="12093526" y="600804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29" name="Freeform 399">
              <a:extLst>
                <a:ext uri="{FF2B5EF4-FFF2-40B4-BE49-F238E27FC236}">
                  <a16:creationId xmlns:a16="http://schemas.microsoft.com/office/drawing/2014/main" id="{0A3E8882-4F3B-4E14-82F4-4E3D6A37C4AE}"/>
                </a:ext>
              </a:extLst>
            </p:cNvPr>
            <p:cNvSpPr>
              <a:spLocks/>
            </p:cNvSpPr>
            <p:nvPr/>
          </p:nvSpPr>
          <p:spPr bwMode="auto">
            <a:xfrm>
              <a:off x="11545852" y="600431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30" name="Freeform 400">
              <a:extLst>
                <a:ext uri="{FF2B5EF4-FFF2-40B4-BE49-F238E27FC236}">
                  <a16:creationId xmlns:a16="http://schemas.microsoft.com/office/drawing/2014/main" id="{2BE2F195-095F-44A6-880F-2E6F93FB8A33}"/>
                </a:ext>
              </a:extLst>
            </p:cNvPr>
            <p:cNvSpPr>
              <a:spLocks/>
            </p:cNvSpPr>
            <p:nvPr/>
          </p:nvSpPr>
          <p:spPr bwMode="auto">
            <a:xfrm>
              <a:off x="11874480" y="6004311"/>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801" name="Group 1800">
            <a:extLst>
              <a:ext uri="{FF2B5EF4-FFF2-40B4-BE49-F238E27FC236}">
                <a16:creationId xmlns:a16="http://schemas.microsoft.com/office/drawing/2014/main" id="{683F34A0-4824-4E5A-A9CC-124D714530BA}"/>
              </a:ext>
            </a:extLst>
          </p:cNvPr>
          <p:cNvGrpSpPr/>
          <p:nvPr userDrawn="1"/>
        </p:nvGrpSpPr>
        <p:grpSpPr>
          <a:xfrm>
            <a:off x="62747" y="4750939"/>
            <a:ext cx="9007398" cy="132478"/>
            <a:chOff x="83663" y="6302087"/>
            <a:chExt cx="12009864" cy="176637"/>
          </a:xfrm>
        </p:grpSpPr>
        <p:sp>
          <p:nvSpPr>
            <p:cNvPr id="1035" name="Freeform 29">
              <a:extLst>
                <a:ext uri="{FF2B5EF4-FFF2-40B4-BE49-F238E27FC236}">
                  <a16:creationId xmlns:a16="http://schemas.microsoft.com/office/drawing/2014/main" id="{D926D0BC-D684-4C0F-983D-AB617D87C474}"/>
                </a:ext>
              </a:extLst>
            </p:cNvPr>
            <p:cNvSpPr>
              <a:spLocks/>
            </p:cNvSpPr>
            <p:nvPr/>
          </p:nvSpPr>
          <p:spPr bwMode="auto">
            <a:xfrm flipH="1">
              <a:off x="6959982" y="630581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36" name="Freeform 30">
              <a:extLst>
                <a:ext uri="{FF2B5EF4-FFF2-40B4-BE49-F238E27FC236}">
                  <a16:creationId xmlns:a16="http://schemas.microsoft.com/office/drawing/2014/main" id="{3552A2BB-2AC5-4272-AC98-FF0972D255D3}"/>
                </a:ext>
              </a:extLst>
            </p:cNvPr>
            <p:cNvSpPr>
              <a:spLocks/>
            </p:cNvSpPr>
            <p:nvPr/>
          </p:nvSpPr>
          <p:spPr bwMode="auto">
            <a:xfrm flipH="1">
              <a:off x="6633841" y="630581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37" name="Freeform 31">
              <a:extLst>
                <a:ext uri="{FF2B5EF4-FFF2-40B4-BE49-F238E27FC236}">
                  <a16:creationId xmlns:a16="http://schemas.microsoft.com/office/drawing/2014/main" id="{9ADB1201-DA91-45C9-81E2-52238039A199}"/>
                </a:ext>
              </a:extLst>
            </p:cNvPr>
            <p:cNvSpPr>
              <a:spLocks/>
            </p:cNvSpPr>
            <p:nvPr/>
          </p:nvSpPr>
          <p:spPr bwMode="auto">
            <a:xfrm flipH="1">
              <a:off x="7067076" y="630208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38" name="Freeform 32">
              <a:extLst>
                <a:ext uri="{FF2B5EF4-FFF2-40B4-BE49-F238E27FC236}">
                  <a16:creationId xmlns:a16="http://schemas.microsoft.com/office/drawing/2014/main" id="{0BE0CA55-2183-4139-B44D-80A8D2228D8B}"/>
                </a:ext>
              </a:extLst>
            </p:cNvPr>
            <p:cNvSpPr>
              <a:spLocks/>
            </p:cNvSpPr>
            <p:nvPr/>
          </p:nvSpPr>
          <p:spPr bwMode="auto">
            <a:xfrm flipH="1">
              <a:off x="6740936" y="6302087"/>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39" name="Freeform 29">
              <a:extLst>
                <a:ext uri="{FF2B5EF4-FFF2-40B4-BE49-F238E27FC236}">
                  <a16:creationId xmlns:a16="http://schemas.microsoft.com/office/drawing/2014/main" id="{E7ED715E-E5EB-4E21-A26C-C6F9CFAE177F}"/>
                </a:ext>
              </a:extLst>
            </p:cNvPr>
            <p:cNvSpPr>
              <a:spLocks/>
            </p:cNvSpPr>
            <p:nvPr/>
          </p:nvSpPr>
          <p:spPr bwMode="auto">
            <a:xfrm flipH="1">
              <a:off x="6305212" y="630581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40" name="Freeform 30">
              <a:extLst>
                <a:ext uri="{FF2B5EF4-FFF2-40B4-BE49-F238E27FC236}">
                  <a16:creationId xmlns:a16="http://schemas.microsoft.com/office/drawing/2014/main" id="{F6721F8B-03F3-4CBB-ABBA-D7D0AC873E1A}"/>
                </a:ext>
              </a:extLst>
            </p:cNvPr>
            <p:cNvSpPr>
              <a:spLocks/>
            </p:cNvSpPr>
            <p:nvPr/>
          </p:nvSpPr>
          <p:spPr bwMode="auto">
            <a:xfrm flipH="1">
              <a:off x="5979072" y="630581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41" name="Freeform 31">
              <a:extLst>
                <a:ext uri="{FF2B5EF4-FFF2-40B4-BE49-F238E27FC236}">
                  <a16:creationId xmlns:a16="http://schemas.microsoft.com/office/drawing/2014/main" id="{02D57ADD-1112-4051-8149-CF719517A11F}"/>
                </a:ext>
              </a:extLst>
            </p:cNvPr>
            <p:cNvSpPr>
              <a:spLocks/>
            </p:cNvSpPr>
            <p:nvPr/>
          </p:nvSpPr>
          <p:spPr bwMode="auto">
            <a:xfrm flipH="1">
              <a:off x="6412307" y="630208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42" name="Freeform 32">
              <a:extLst>
                <a:ext uri="{FF2B5EF4-FFF2-40B4-BE49-F238E27FC236}">
                  <a16:creationId xmlns:a16="http://schemas.microsoft.com/office/drawing/2014/main" id="{C8116DE6-9562-4609-9019-D5CEDBDE8FDA}"/>
                </a:ext>
              </a:extLst>
            </p:cNvPr>
            <p:cNvSpPr>
              <a:spLocks/>
            </p:cNvSpPr>
            <p:nvPr/>
          </p:nvSpPr>
          <p:spPr bwMode="auto">
            <a:xfrm flipH="1">
              <a:off x="6086166" y="6302087"/>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43" name="Freeform 29">
              <a:extLst>
                <a:ext uri="{FF2B5EF4-FFF2-40B4-BE49-F238E27FC236}">
                  <a16:creationId xmlns:a16="http://schemas.microsoft.com/office/drawing/2014/main" id="{DC0325FD-B009-4598-87B7-E69892120ABF}"/>
                </a:ext>
              </a:extLst>
            </p:cNvPr>
            <p:cNvSpPr>
              <a:spLocks/>
            </p:cNvSpPr>
            <p:nvPr/>
          </p:nvSpPr>
          <p:spPr bwMode="auto">
            <a:xfrm flipH="1">
              <a:off x="5650444" y="630581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44" name="Freeform 30">
              <a:extLst>
                <a:ext uri="{FF2B5EF4-FFF2-40B4-BE49-F238E27FC236}">
                  <a16:creationId xmlns:a16="http://schemas.microsoft.com/office/drawing/2014/main" id="{56C9E74C-69DF-44C7-8873-C1A753544BB5}"/>
                </a:ext>
              </a:extLst>
            </p:cNvPr>
            <p:cNvSpPr>
              <a:spLocks/>
            </p:cNvSpPr>
            <p:nvPr/>
          </p:nvSpPr>
          <p:spPr bwMode="auto">
            <a:xfrm flipH="1">
              <a:off x="5324303" y="630581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45" name="Freeform 31">
              <a:extLst>
                <a:ext uri="{FF2B5EF4-FFF2-40B4-BE49-F238E27FC236}">
                  <a16:creationId xmlns:a16="http://schemas.microsoft.com/office/drawing/2014/main" id="{2747D886-0F5B-461C-8D9E-743684577503}"/>
                </a:ext>
              </a:extLst>
            </p:cNvPr>
            <p:cNvSpPr>
              <a:spLocks/>
            </p:cNvSpPr>
            <p:nvPr/>
          </p:nvSpPr>
          <p:spPr bwMode="auto">
            <a:xfrm flipH="1">
              <a:off x="5757538" y="630208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46" name="Freeform 32">
              <a:extLst>
                <a:ext uri="{FF2B5EF4-FFF2-40B4-BE49-F238E27FC236}">
                  <a16:creationId xmlns:a16="http://schemas.microsoft.com/office/drawing/2014/main" id="{4B54D51C-DDD9-47BB-AFDE-0F3DADF70C7F}"/>
                </a:ext>
              </a:extLst>
            </p:cNvPr>
            <p:cNvSpPr>
              <a:spLocks/>
            </p:cNvSpPr>
            <p:nvPr/>
          </p:nvSpPr>
          <p:spPr bwMode="auto">
            <a:xfrm flipH="1">
              <a:off x="5431398" y="6302087"/>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47" name="Freeform 29">
              <a:extLst>
                <a:ext uri="{FF2B5EF4-FFF2-40B4-BE49-F238E27FC236}">
                  <a16:creationId xmlns:a16="http://schemas.microsoft.com/office/drawing/2014/main" id="{96248FA3-172C-49CA-9D21-8EFCFB86C605}"/>
                </a:ext>
              </a:extLst>
            </p:cNvPr>
            <p:cNvSpPr>
              <a:spLocks/>
            </p:cNvSpPr>
            <p:nvPr/>
          </p:nvSpPr>
          <p:spPr bwMode="auto">
            <a:xfrm flipH="1">
              <a:off x="4995675" y="630581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48" name="Freeform 30">
              <a:extLst>
                <a:ext uri="{FF2B5EF4-FFF2-40B4-BE49-F238E27FC236}">
                  <a16:creationId xmlns:a16="http://schemas.microsoft.com/office/drawing/2014/main" id="{32B78079-AB81-45CD-A1B0-CD6EB2BCC6A8}"/>
                </a:ext>
              </a:extLst>
            </p:cNvPr>
            <p:cNvSpPr>
              <a:spLocks/>
            </p:cNvSpPr>
            <p:nvPr/>
          </p:nvSpPr>
          <p:spPr bwMode="auto">
            <a:xfrm flipH="1">
              <a:off x="4669534" y="630581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49" name="Freeform 31">
              <a:extLst>
                <a:ext uri="{FF2B5EF4-FFF2-40B4-BE49-F238E27FC236}">
                  <a16:creationId xmlns:a16="http://schemas.microsoft.com/office/drawing/2014/main" id="{0DDF6A3D-9F36-4094-8D73-54587CA6BC58}"/>
                </a:ext>
              </a:extLst>
            </p:cNvPr>
            <p:cNvSpPr>
              <a:spLocks/>
            </p:cNvSpPr>
            <p:nvPr/>
          </p:nvSpPr>
          <p:spPr bwMode="auto">
            <a:xfrm flipH="1">
              <a:off x="5102769" y="630208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50" name="Freeform 32">
              <a:extLst>
                <a:ext uri="{FF2B5EF4-FFF2-40B4-BE49-F238E27FC236}">
                  <a16:creationId xmlns:a16="http://schemas.microsoft.com/office/drawing/2014/main" id="{69C8070F-C78C-496F-AB0C-2F9430281E2F}"/>
                </a:ext>
              </a:extLst>
            </p:cNvPr>
            <p:cNvSpPr>
              <a:spLocks/>
            </p:cNvSpPr>
            <p:nvPr/>
          </p:nvSpPr>
          <p:spPr bwMode="auto">
            <a:xfrm flipH="1">
              <a:off x="4776629" y="6302087"/>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51" name="Freeform 521">
              <a:extLst>
                <a:ext uri="{FF2B5EF4-FFF2-40B4-BE49-F238E27FC236}">
                  <a16:creationId xmlns:a16="http://schemas.microsoft.com/office/drawing/2014/main" id="{BD505570-4333-447E-88AA-436513DECD5E}"/>
                </a:ext>
              </a:extLst>
            </p:cNvPr>
            <p:cNvSpPr>
              <a:spLocks/>
            </p:cNvSpPr>
            <p:nvPr/>
          </p:nvSpPr>
          <p:spPr bwMode="auto">
            <a:xfrm flipH="1">
              <a:off x="4340906" y="630581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52" name="Freeform 522">
              <a:extLst>
                <a:ext uri="{FF2B5EF4-FFF2-40B4-BE49-F238E27FC236}">
                  <a16:creationId xmlns:a16="http://schemas.microsoft.com/office/drawing/2014/main" id="{DCC6EE4F-9031-4D04-990C-339505E21202}"/>
                </a:ext>
              </a:extLst>
            </p:cNvPr>
            <p:cNvSpPr>
              <a:spLocks/>
            </p:cNvSpPr>
            <p:nvPr/>
          </p:nvSpPr>
          <p:spPr bwMode="auto">
            <a:xfrm flipH="1">
              <a:off x="4014765" y="630581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53" name="Freeform 523">
              <a:extLst>
                <a:ext uri="{FF2B5EF4-FFF2-40B4-BE49-F238E27FC236}">
                  <a16:creationId xmlns:a16="http://schemas.microsoft.com/office/drawing/2014/main" id="{AAE54BA5-DA52-460B-9969-7756763C9752}"/>
                </a:ext>
              </a:extLst>
            </p:cNvPr>
            <p:cNvSpPr>
              <a:spLocks/>
            </p:cNvSpPr>
            <p:nvPr/>
          </p:nvSpPr>
          <p:spPr bwMode="auto">
            <a:xfrm flipH="1">
              <a:off x="4447999" y="630208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54" name="Freeform 524">
              <a:extLst>
                <a:ext uri="{FF2B5EF4-FFF2-40B4-BE49-F238E27FC236}">
                  <a16:creationId xmlns:a16="http://schemas.microsoft.com/office/drawing/2014/main" id="{5D44041C-9101-4787-8BBB-95717135A422}"/>
                </a:ext>
              </a:extLst>
            </p:cNvPr>
            <p:cNvSpPr>
              <a:spLocks/>
            </p:cNvSpPr>
            <p:nvPr/>
          </p:nvSpPr>
          <p:spPr bwMode="auto">
            <a:xfrm flipH="1">
              <a:off x="4121860" y="6302087"/>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55" name="Freeform 29">
              <a:extLst>
                <a:ext uri="{FF2B5EF4-FFF2-40B4-BE49-F238E27FC236}">
                  <a16:creationId xmlns:a16="http://schemas.microsoft.com/office/drawing/2014/main" id="{246D506F-1FB7-470A-96C6-17BFEB13D39F}"/>
                </a:ext>
              </a:extLst>
            </p:cNvPr>
            <p:cNvSpPr>
              <a:spLocks/>
            </p:cNvSpPr>
            <p:nvPr/>
          </p:nvSpPr>
          <p:spPr bwMode="auto">
            <a:xfrm flipH="1">
              <a:off x="3686136" y="630581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56" name="Freeform 31">
              <a:extLst>
                <a:ext uri="{FF2B5EF4-FFF2-40B4-BE49-F238E27FC236}">
                  <a16:creationId xmlns:a16="http://schemas.microsoft.com/office/drawing/2014/main" id="{71E06B8D-B699-4533-9E74-A8D7A0E64441}"/>
                </a:ext>
              </a:extLst>
            </p:cNvPr>
            <p:cNvSpPr>
              <a:spLocks/>
            </p:cNvSpPr>
            <p:nvPr/>
          </p:nvSpPr>
          <p:spPr bwMode="auto">
            <a:xfrm flipH="1">
              <a:off x="3793231" y="630208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57" name="Freeform 29">
              <a:extLst>
                <a:ext uri="{FF2B5EF4-FFF2-40B4-BE49-F238E27FC236}">
                  <a16:creationId xmlns:a16="http://schemas.microsoft.com/office/drawing/2014/main" id="{E1038BEF-6AB5-4989-A030-AFC0FDB6D56D}"/>
                </a:ext>
              </a:extLst>
            </p:cNvPr>
            <p:cNvSpPr>
              <a:spLocks/>
            </p:cNvSpPr>
            <p:nvPr/>
          </p:nvSpPr>
          <p:spPr bwMode="auto">
            <a:xfrm flipH="1">
              <a:off x="3357508" y="630581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58" name="Freeform 30">
              <a:extLst>
                <a:ext uri="{FF2B5EF4-FFF2-40B4-BE49-F238E27FC236}">
                  <a16:creationId xmlns:a16="http://schemas.microsoft.com/office/drawing/2014/main" id="{5E9B9464-B633-460A-8568-95EA2CF90F77}"/>
                </a:ext>
              </a:extLst>
            </p:cNvPr>
            <p:cNvSpPr>
              <a:spLocks/>
            </p:cNvSpPr>
            <p:nvPr/>
          </p:nvSpPr>
          <p:spPr bwMode="auto">
            <a:xfrm flipH="1">
              <a:off x="3031367" y="630581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59" name="Freeform 31">
              <a:extLst>
                <a:ext uri="{FF2B5EF4-FFF2-40B4-BE49-F238E27FC236}">
                  <a16:creationId xmlns:a16="http://schemas.microsoft.com/office/drawing/2014/main" id="{388561A6-DC26-4A46-A74A-8630E59A0814}"/>
                </a:ext>
              </a:extLst>
            </p:cNvPr>
            <p:cNvSpPr>
              <a:spLocks/>
            </p:cNvSpPr>
            <p:nvPr/>
          </p:nvSpPr>
          <p:spPr bwMode="auto">
            <a:xfrm flipH="1">
              <a:off x="3464602" y="630208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60" name="Freeform 32">
              <a:extLst>
                <a:ext uri="{FF2B5EF4-FFF2-40B4-BE49-F238E27FC236}">
                  <a16:creationId xmlns:a16="http://schemas.microsoft.com/office/drawing/2014/main" id="{91236F43-F981-4DF4-B3AF-AE232D551204}"/>
                </a:ext>
              </a:extLst>
            </p:cNvPr>
            <p:cNvSpPr>
              <a:spLocks/>
            </p:cNvSpPr>
            <p:nvPr/>
          </p:nvSpPr>
          <p:spPr bwMode="auto">
            <a:xfrm flipH="1">
              <a:off x="3138462" y="6302087"/>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61" name="Freeform 29">
              <a:extLst>
                <a:ext uri="{FF2B5EF4-FFF2-40B4-BE49-F238E27FC236}">
                  <a16:creationId xmlns:a16="http://schemas.microsoft.com/office/drawing/2014/main" id="{65AE2B37-CAA4-4571-8372-CBE6B75A86D0}"/>
                </a:ext>
              </a:extLst>
            </p:cNvPr>
            <p:cNvSpPr>
              <a:spLocks/>
            </p:cNvSpPr>
            <p:nvPr/>
          </p:nvSpPr>
          <p:spPr bwMode="auto">
            <a:xfrm flipH="1">
              <a:off x="2702739" y="630581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62" name="Freeform 30">
              <a:extLst>
                <a:ext uri="{FF2B5EF4-FFF2-40B4-BE49-F238E27FC236}">
                  <a16:creationId xmlns:a16="http://schemas.microsoft.com/office/drawing/2014/main" id="{81432EFF-FCFC-4180-B15B-B72FDE8B2ADC}"/>
                </a:ext>
              </a:extLst>
            </p:cNvPr>
            <p:cNvSpPr>
              <a:spLocks/>
            </p:cNvSpPr>
            <p:nvPr/>
          </p:nvSpPr>
          <p:spPr bwMode="auto">
            <a:xfrm flipH="1">
              <a:off x="2376598" y="630581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63" name="Freeform 31">
              <a:extLst>
                <a:ext uri="{FF2B5EF4-FFF2-40B4-BE49-F238E27FC236}">
                  <a16:creationId xmlns:a16="http://schemas.microsoft.com/office/drawing/2014/main" id="{531189AB-2721-4381-B953-8C7CC9F20193}"/>
                </a:ext>
              </a:extLst>
            </p:cNvPr>
            <p:cNvSpPr>
              <a:spLocks/>
            </p:cNvSpPr>
            <p:nvPr/>
          </p:nvSpPr>
          <p:spPr bwMode="auto">
            <a:xfrm flipH="1">
              <a:off x="2809833" y="630208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64" name="Freeform 32">
              <a:extLst>
                <a:ext uri="{FF2B5EF4-FFF2-40B4-BE49-F238E27FC236}">
                  <a16:creationId xmlns:a16="http://schemas.microsoft.com/office/drawing/2014/main" id="{99B53615-A1E5-4D9B-AAE1-FBC9A6CCA84B}"/>
                </a:ext>
              </a:extLst>
            </p:cNvPr>
            <p:cNvSpPr>
              <a:spLocks/>
            </p:cNvSpPr>
            <p:nvPr/>
          </p:nvSpPr>
          <p:spPr bwMode="auto">
            <a:xfrm flipH="1">
              <a:off x="2483693" y="6302087"/>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65" name="Freeform 29">
              <a:extLst>
                <a:ext uri="{FF2B5EF4-FFF2-40B4-BE49-F238E27FC236}">
                  <a16:creationId xmlns:a16="http://schemas.microsoft.com/office/drawing/2014/main" id="{3E0418A4-5D10-4E53-93E9-4215193FF34D}"/>
                </a:ext>
              </a:extLst>
            </p:cNvPr>
            <p:cNvSpPr>
              <a:spLocks/>
            </p:cNvSpPr>
            <p:nvPr/>
          </p:nvSpPr>
          <p:spPr bwMode="auto">
            <a:xfrm flipH="1">
              <a:off x="2047970" y="630581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66" name="Freeform 30">
              <a:extLst>
                <a:ext uri="{FF2B5EF4-FFF2-40B4-BE49-F238E27FC236}">
                  <a16:creationId xmlns:a16="http://schemas.microsoft.com/office/drawing/2014/main" id="{3849DD79-C791-4B5E-95F5-C19E906D7C09}"/>
                </a:ext>
              </a:extLst>
            </p:cNvPr>
            <p:cNvSpPr>
              <a:spLocks/>
            </p:cNvSpPr>
            <p:nvPr/>
          </p:nvSpPr>
          <p:spPr bwMode="auto">
            <a:xfrm flipH="1">
              <a:off x="1721830" y="630581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67" name="Freeform 31">
              <a:extLst>
                <a:ext uri="{FF2B5EF4-FFF2-40B4-BE49-F238E27FC236}">
                  <a16:creationId xmlns:a16="http://schemas.microsoft.com/office/drawing/2014/main" id="{16B3EAB6-00C6-4F89-9D60-8B5305CAFA36}"/>
                </a:ext>
              </a:extLst>
            </p:cNvPr>
            <p:cNvSpPr>
              <a:spLocks/>
            </p:cNvSpPr>
            <p:nvPr/>
          </p:nvSpPr>
          <p:spPr bwMode="auto">
            <a:xfrm flipH="1">
              <a:off x="2155065" y="630208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68" name="Freeform 32">
              <a:extLst>
                <a:ext uri="{FF2B5EF4-FFF2-40B4-BE49-F238E27FC236}">
                  <a16:creationId xmlns:a16="http://schemas.microsoft.com/office/drawing/2014/main" id="{325525DB-5DBF-4FCE-8AE8-26F86C1A2172}"/>
                </a:ext>
              </a:extLst>
            </p:cNvPr>
            <p:cNvSpPr>
              <a:spLocks/>
            </p:cNvSpPr>
            <p:nvPr/>
          </p:nvSpPr>
          <p:spPr bwMode="auto">
            <a:xfrm flipH="1">
              <a:off x="1828924" y="6302087"/>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69" name="Freeform 29">
              <a:extLst>
                <a:ext uri="{FF2B5EF4-FFF2-40B4-BE49-F238E27FC236}">
                  <a16:creationId xmlns:a16="http://schemas.microsoft.com/office/drawing/2014/main" id="{839C1AE9-DCD2-4FCD-BC21-5196279786C7}"/>
                </a:ext>
              </a:extLst>
            </p:cNvPr>
            <p:cNvSpPr>
              <a:spLocks/>
            </p:cNvSpPr>
            <p:nvPr/>
          </p:nvSpPr>
          <p:spPr bwMode="auto">
            <a:xfrm flipH="1">
              <a:off x="1393201" y="630581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70" name="Freeform 30">
              <a:extLst>
                <a:ext uri="{FF2B5EF4-FFF2-40B4-BE49-F238E27FC236}">
                  <a16:creationId xmlns:a16="http://schemas.microsoft.com/office/drawing/2014/main" id="{E8EF2D61-8924-41C1-971E-5F5F492A9F7C}"/>
                </a:ext>
              </a:extLst>
            </p:cNvPr>
            <p:cNvSpPr>
              <a:spLocks/>
            </p:cNvSpPr>
            <p:nvPr/>
          </p:nvSpPr>
          <p:spPr bwMode="auto">
            <a:xfrm flipH="1">
              <a:off x="1067060" y="630581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71" name="Freeform 31">
              <a:extLst>
                <a:ext uri="{FF2B5EF4-FFF2-40B4-BE49-F238E27FC236}">
                  <a16:creationId xmlns:a16="http://schemas.microsoft.com/office/drawing/2014/main" id="{9FCC103C-6005-4F7C-9AD1-4E9F42940A82}"/>
                </a:ext>
              </a:extLst>
            </p:cNvPr>
            <p:cNvSpPr>
              <a:spLocks/>
            </p:cNvSpPr>
            <p:nvPr/>
          </p:nvSpPr>
          <p:spPr bwMode="auto">
            <a:xfrm flipH="1">
              <a:off x="1500296" y="630208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72" name="Freeform 32">
              <a:extLst>
                <a:ext uri="{FF2B5EF4-FFF2-40B4-BE49-F238E27FC236}">
                  <a16:creationId xmlns:a16="http://schemas.microsoft.com/office/drawing/2014/main" id="{1DC92673-ADBC-4943-A185-53D1B8CB8133}"/>
                </a:ext>
              </a:extLst>
            </p:cNvPr>
            <p:cNvSpPr>
              <a:spLocks/>
            </p:cNvSpPr>
            <p:nvPr/>
          </p:nvSpPr>
          <p:spPr bwMode="auto">
            <a:xfrm flipH="1">
              <a:off x="1174155" y="6302087"/>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73" name="Freeform 543">
              <a:extLst>
                <a:ext uri="{FF2B5EF4-FFF2-40B4-BE49-F238E27FC236}">
                  <a16:creationId xmlns:a16="http://schemas.microsoft.com/office/drawing/2014/main" id="{1287E3ED-53A1-4987-A88D-D37D54868EF8}"/>
                </a:ext>
              </a:extLst>
            </p:cNvPr>
            <p:cNvSpPr>
              <a:spLocks/>
            </p:cNvSpPr>
            <p:nvPr/>
          </p:nvSpPr>
          <p:spPr bwMode="auto">
            <a:xfrm flipH="1">
              <a:off x="738433" y="630581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74" name="Freeform 544">
              <a:extLst>
                <a:ext uri="{FF2B5EF4-FFF2-40B4-BE49-F238E27FC236}">
                  <a16:creationId xmlns:a16="http://schemas.microsoft.com/office/drawing/2014/main" id="{2A765B9D-2A15-4D4C-A939-CE1AC9DC9995}"/>
                </a:ext>
              </a:extLst>
            </p:cNvPr>
            <p:cNvSpPr>
              <a:spLocks/>
            </p:cNvSpPr>
            <p:nvPr/>
          </p:nvSpPr>
          <p:spPr bwMode="auto">
            <a:xfrm flipH="1">
              <a:off x="412291" y="630581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75" name="Freeform 545">
              <a:extLst>
                <a:ext uri="{FF2B5EF4-FFF2-40B4-BE49-F238E27FC236}">
                  <a16:creationId xmlns:a16="http://schemas.microsoft.com/office/drawing/2014/main" id="{A84A1B8C-2ED8-4268-94F8-F5BBAB2CE236}"/>
                </a:ext>
              </a:extLst>
            </p:cNvPr>
            <p:cNvSpPr>
              <a:spLocks/>
            </p:cNvSpPr>
            <p:nvPr/>
          </p:nvSpPr>
          <p:spPr bwMode="auto">
            <a:xfrm flipH="1">
              <a:off x="845526" y="630208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76" name="Freeform 546">
              <a:extLst>
                <a:ext uri="{FF2B5EF4-FFF2-40B4-BE49-F238E27FC236}">
                  <a16:creationId xmlns:a16="http://schemas.microsoft.com/office/drawing/2014/main" id="{17223C32-8657-443B-B6AA-4088B53F70CF}"/>
                </a:ext>
              </a:extLst>
            </p:cNvPr>
            <p:cNvSpPr>
              <a:spLocks/>
            </p:cNvSpPr>
            <p:nvPr/>
          </p:nvSpPr>
          <p:spPr bwMode="auto">
            <a:xfrm flipH="1">
              <a:off x="519387" y="6302087"/>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77" name="Freeform 29">
              <a:extLst>
                <a:ext uri="{FF2B5EF4-FFF2-40B4-BE49-F238E27FC236}">
                  <a16:creationId xmlns:a16="http://schemas.microsoft.com/office/drawing/2014/main" id="{6DA721F8-543B-4774-80ED-DA7A0DCB4A2B}"/>
                </a:ext>
              </a:extLst>
            </p:cNvPr>
            <p:cNvSpPr>
              <a:spLocks/>
            </p:cNvSpPr>
            <p:nvPr/>
          </p:nvSpPr>
          <p:spPr bwMode="auto">
            <a:xfrm flipH="1">
              <a:off x="83663" y="630581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78" name="Freeform 31">
              <a:extLst>
                <a:ext uri="{FF2B5EF4-FFF2-40B4-BE49-F238E27FC236}">
                  <a16:creationId xmlns:a16="http://schemas.microsoft.com/office/drawing/2014/main" id="{824130EC-36D9-4E65-8369-4FBA208EB47C}"/>
                </a:ext>
              </a:extLst>
            </p:cNvPr>
            <p:cNvSpPr>
              <a:spLocks/>
            </p:cNvSpPr>
            <p:nvPr/>
          </p:nvSpPr>
          <p:spPr bwMode="auto">
            <a:xfrm flipH="1">
              <a:off x="190757" y="630208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31" name="Freeform 30">
              <a:extLst>
                <a:ext uri="{FF2B5EF4-FFF2-40B4-BE49-F238E27FC236}">
                  <a16:creationId xmlns:a16="http://schemas.microsoft.com/office/drawing/2014/main" id="{5C863DDD-EE32-4FAF-87C9-E2EA69ABEF47}"/>
                </a:ext>
              </a:extLst>
            </p:cNvPr>
            <p:cNvSpPr>
              <a:spLocks/>
            </p:cNvSpPr>
            <p:nvPr/>
          </p:nvSpPr>
          <p:spPr bwMode="auto">
            <a:xfrm flipH="1">
              <a:off x="11874480" y="6305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32" name="Freeform 32">
              <a:extLst>
                <a:ext uri="{FF2B5EF4-FFF2-40B4-BE49-F238E27FC236}">
                  <a16:creationId xmlns:a16="http://schemas.microsoft.com/office/drawing/2014/main" id="{632F363E-9D2D-4FA7-841E-2CCD61081E6B}"/>
                </a:ext>
              </a:extLst>
            </p:cNvPr>
            <p:cNvSpPr>
              <a:spLocks/>
            </p:cNvSpPr>
            <p:nvPr/>
          </p:nvSpPr>
          <p:spPr bwMode="auto">
            <a:xfrm flipH="1">
              <a:off x="11981575" y="6302087"/>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33" name="Freeform 403">
              <a:extLst>
                <a:ext uri="{FF2B5EF4-FFF2-40B4-BE49-F238E27FC236}">
                  <a16:creationId xmlns:a16="http://schemas.microsoft.com/office/drawing/2014/main" id="{5015AF98-4CB3-493B-98A3-AE57261145F3}"/>
                </a:ext>
              </a:extLst>
            </p:cNvPr>
            <p:cNvSpPr>
              <a:spLocks/>
            </p:cNvSpPr>
            <p:nvPr/>
          </p:nvSpPr>
          <p:spPr bwMode="auto">
            <a:xfrm flipH="1">
              <a:off x="11545853" y="6305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34" name="Freeform 404">
              <a:extLst>
                <a:ext uri="{FF2B5EF4-FFF2-40B4-BE49-F238E27FC236}">
                  <a16:creationId xmlns:a16="http://schemas.microsoft.com/office/drawing/2014/main" id="{82A1F092-F52B-4B69-BE3E-9C1B328832BF}"/>
                </a:ext>
              </a:extLst>
            </p:cNvPr>
            <p:cNvSpPr>
              <a:spLocks/>
            </p:cNvSpPr>
            <p:nvPr/>
          </p:nvSpPr>
          <p:spPr bwMode="auto">
            <a:xfrm flipH="1">
              <a:off x="11219711" y="6305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35" name="Freeform 405">
              <a:extLst>
                <a:ext uri="{FF2B5EF4-FFF2-40B4-BE49-F238E27FC236}">
                  <a16:creationId xmlns:a16="http://schemas.microsoft.com/office/drawing/2014/main" id="{302B6FF3-F1C6-44B3-80C7-9A213E95C811}"/>
                </a:ext>
              </a:extLst>
            </p:cNvPr>
            <p:cNvSpPr>
              <a:spLocks/>
            </p:cNvSpPr>
            <p:nvPr/>
          </p:nvSpPr>
          <p:spPr bwMode="auto">
            <a:xfrm flipH="1">
              <a:off x="11652945" y="6302087"/>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36" name="Freeform 406">
              <a:extLst>
                <a:ext uri="{FF2B5EF4-FFF2-40B4-BE49-F238E27FC236}">
                  <a16:creationId xmlns:a16="http://schemas.microsoft.com/office/drawing/2014/main" id="{78251DAE-3B65-4373-A5A8-6265D0D50ACA}"/>
                </a:ext>
              </a:extLst>
            </p:cNvPr>
            <p:cNvSpPr>
              <a:spLocks/>
            </p:cNvSpPr>
            <p:nvPr/>
          </p:nvSpPr>
          <p:spPr bwMode="auto">
            <a:xfrm flipH="1">
              <a:off x="11326806" y="6302087"/>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37" name="Freeform 29">
              <a:extLst>
                <a:ext uri="{FF2B5EF4-FFF2-40B4-BE49-F238E27FC236}">
                  <a16:creationId xmlns:a16="http://schemas.microsoft.com/office/drawing/2014/main" id="{1D008A72-0096-4F51-B0CF-34A243E43CF4}"/>
                </a:ext>
              </a:extLst>
            </p:cNvPr>
            <p:cNvSpPr>
              <a:spLocks/>
            </p:cNvSpPr>
            <p:nvPr/>
          </p:nvSpPr>
          <p:spPr bwMode="auto">
            <a:xfrm flipH="1">
              <a:off x="10891083" y="6305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38" name="Freeform 31">
              <a:extLst>
                <a:ext uri="{FF2B5EF4-FFF2-40B4-BE49-F238E27FC236}">
                  <a16:creationId xmlns:a16="http://schemas.microsoft.com/office/drawing/2014/main" id="{C4633A08-03F5-4AE1-A3F9-AEDA49FFD1B0}"/>
                </a:ext>
              </a:extLst>
            </p:cNvPr>
            <p:cNvSpPr>
              <a:spLocks/>
            </p:cNvSpPr>
            <p:nvPr/>
          </p:nvSpPr>
          <p:spPr bwMode="auto">
            <a:xfrm flipH="1">
              <a:off x="10998177" y="6302087"/>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39" name="Freeform 29">
              <a:extLst>
                <a:ext uri="{FF2B5EF4-FFF2-40B4-BE49-F238E27FC236}">
                  <a16:creationId xmlns:a16="http://schemas.microsoft.com/office/drawing/2014/main" id="{D95FDF37-DAEA-464F-B4A9-40DAFFF5442E}"/>
                </a:ext>
              </a:extLst>
            </p:cNvPr>
            <p:cNvSpPr>
              <a:spLocks/>
            </p:cNvSpPr>
            <p:nvPr/>
          </p:nvSpPr>
          <p:spPr bwMode="auto">
            <a:xfrm flipH="1">
              <a:off x="10562455" y="6305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40" name="Freeform 30">
              <a:extLst>
                <a:ext uri="{FF2B5EF4-FFF2-40B4-BE49-F238E27FC236}">
                  <a16:creationId xmlns:a16="http://schemas.microsoft.com/office/drawing/2014/main" id="{8AA6C1AF-D312-46BF-9132-6CAF8A47C253}"/>
                </a:ext>
              </a:extLst>
            </p:cNvPr>
            <p:cNvSpPr>
              <a:spLocks/>
            </p:cNvSpPr>
            <p:nvPr/>
          </p:nvSpPr>
          <p:spPr bwMode="auto">
            <a:xfrm flipH="1">
              <a:off x="10236313" y="6305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41" name="Freeform 31">
              <a:extLst>
                <a:ext uri="{FF2B5EF4-FFF2-40B4-BE49-F238E27FC236}">
                  <a16:creationId xmlns:a16="http://schemas.microsoft.com/office/drawing/2014/main" id="{E2D60464-762D-4F7A-8F43-FB3985007498}"/>
                </a:ext>
              </a:extLst>
            </p:cNvPr>
            <p:cNvSpPr>
              <a:spLocks/>
            </p:cNvSpPr>
            <p:nvPr/>
          </p:nvSpPr>
          <p:spPr bwMode="auto">
            <a:xfrm flipH="1">
              <a:off x="10669548" y="6302087"/>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42" name="Freeform 32">
              <a:extLst>
                <a:ext uri="{FF2B5EF4-FFF2-40B4-BE49-F238E27FC236}">
                  <a16:creationId xmlns:a16="http://schemas.microsoft.com/office/drawing/2014/main" id="{62964145-14BF-4FC7-93DE-622BC9E2F3F5}"/>
                </a:ext>
              </a:extLst>
            </p:cNvPr>
            <p:cNvSpPr>
              <a:spLocks/>
            </p:cNvSpPr>
            <p:nvPr/>
          </p:nvSpPr>
          <p:spPr bwMode="auto">
            <a:xfrm flipH="1">
              <a:off x="10343408" y="6302087"/>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43" name="Freeform 29">
              <a:extLst>
                <a:ext uri="{FF2B5EF4-FFF2-40B4-BE49-F238E27FC236}">
                  <a16:creationId xmlns:a16="http://schemas.microsoft.com/office/drawing/2014/main" id="{F3555649-B5D4-4E08-9314-73A87564F564}"/>
                </a:ext>
              </a:extLst>
            </p:cNvPr>
            <p:cNvSpPr>
              <a:spLocks/>
            </p:cNvSpPr>
            <p:nvPr/>
          </p:nvSpPr>
          <p:spPr bwMode="auto">
            <a:xfrm flipH="1">
              <a:off x="9907685" y="6305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44" name="Freeform 30">
              <a:extLst>
                <a:ext uri="{FF2B5EF4-FFF2-40B4-BE49-F238E27FC236}">
                  <a16:creationId xmlns:a16="http://schemas.microsoft.com/office/drawing/2014/main" id="{A08FB8F9-B2D3-4A24-A054-31C7F680E00B}"/>
                </a:ext>
              </a:extLst>
            </p:cNvPr>
            <p:cNvSpPr>
              <a:spLocks/>
            </p:cNvSpPr>
            <p:nvPr/>
          </p:nvSpPr>
          <p:spPr bwMode="auto">
            <a:xfrm flipH="1">
              <a:off x="9581544" y="6305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45" name="Freeform 31">
              <a:extLst>
                <a:ext uri="{FF2B5EF4-FFF2-40B4-BE49-F238E27FC236}">
                  <a16:creationId xmlns:a16="http://schemas.microsoft.com/office/drawing/2014/main" id="{123804BA-9AAC-4371-8B93-60A9EE04E8DF}"/>
                </a:ext>
              </a:extLst>
            </p:cNvPr>
            <p:cNvSpPr>
              <a:spLocks/>
            </p:cNvSpPr>
            <p:nvPr/>
          </p:nvSpPr>
          <p:spPr bwMode="auto">
            <a:xfrm flipH="1">
              <a:off x="10014780" y="6302087"/>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46" name="Freeform 32">
              <a:extLst>
                <a:ext uri="{FF2B5EF4-FFF2-40B4-BE49-F238E27FC236}">
                  <a16:creationId xmlns:a16="http://schemas.microsoft.com/office/drawing/2014/main" id="{A5391073-7BA5-454E-A323-4DB00D04AF16}"/>
                </a:ext>
              </a:extLst>
            </p:cNvPr>
            <p:cNvSpPr>
              <a:spLocks/>
            </p:cNvSpPr>
            <p:nvPr/>
          </p:nvSpPr>
          <p:spPr bwMode="auto">
            <a:xfrm flipH="1">
              <a:off x="9688639" y="6302087"/>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47" name="Freeform 29">
              <a:extLst>
                <a:ext uri="{FF2B5EF4-FFF2-40B4-BE49-F238E27FC236}">
                  <a16:creationId xmlns:a16="http://schemas.microsoft.com/office/drawing/2014/main" id="{A83C0E05-6B18-4654-87DD-E4AFFE8921B4}"/>
                </a:ext>
              </a:extLst>
            </p:cNvPr>
            <p:cNvSpPr>
              <a:spLocks/>
            </p:cNvSpPr>
            <p:nvPr/>
          </p:nvSpPr>
          <p:spPr bwMode="auto">
            <a:xfrm flipH="1">
              <a:off x="9252916" y="6305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48" name="Freeform 30">
              <a:extLst>
                <a:ext uri="{FF2B5EF4-FFF2-40B4-BE49-F238E27FC236}">
                  <a16:creationId xmlns:a16="http://schemas.microsoft.com/office/drawing/2014/main" id="{7AE2080B-D3D9-4B09-B767-540BCB6A19CD}"/>
                </a:ext>
              </a:extLst>
            </p:cNvPr>
            <p:cNvSpPr>
              <a:spLocks/>
            </p:cNvSpPr>
            <p:nvPr/>
          </p:nvSpPr>
          <p:spPr bwMode="auto">
            <a:xfrm flipH="1">
              <a:off x="8926775" y="6305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49" name="Freeform 31">
              <a:extLst>
                <a:ext uri="{FF2B5EF4-FFF2-40B4-BE49-F238E27FC236}">
                  <a16:creationId xmlns:a16="http://schemas.microsoft.com/office/drawing/2014/main" id="{1345BEFD-4483-4EBA-8077-D131A210B567}"/>
                </a:ext>
              </a:extLst>
            </p:cNvPr>
            <p:cNvSpPr>
              <a:spLocks/>
            </p:cNvSpPr>
            <p:nvPr/>
          </p:nvSpPr>
          <p:spPr bwMode="auto">
            <a:xfrm flipH="1">
              <a:off x="9360011" y="6302087"/>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50" name="Freeform 32">
              <a:extLst>
                <a:ext uri="{FF2B5EF4-FFF2-40B4-BE49-F238E27FC236}">
                  <a16:creationId xmlns:a16="http://schemas.microsoft.com/office/drawing/2014/main" id="{587BF442-745D-4DD7-BC77-14728DA99F8D}"/>
                </a:ext>
              </a:extLst>
            </p:cNvPr>
            <p:cNvSpPr>
              <a:spLocks/>
            </p:cNvSpPr>
            <p:nvPr/>
          </p:nvSpPr>
          <p:spPr bwMode="auto">
            <a:xfrm flipH="1">
              <a:off x="9033870" y="6302087"/>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51" name="Freeform 29">
              <a:extLst>
                <a:ext uri="{FF2B5EF4-FFF2-40B4-BE49-F238E27FC236}">
                  <a16:creationId xmlns:a16="http://schemas.microsoft.com/office/drawing/2014/main" id="{AC2E9FF6-883D-4872-B18C-AF83DE348801}"/>
                </a:ext>
              </a:extLst>
            </p:cNvPr>
            <p:cNvSpPr>
              <a:spLocks/>
            </p:cNvSpPr>
            <p:nvPr/>
          </p:nvSpPr>
          <p:spPr bwMode="auto">
            <a:xfrm flipH="1">
              <a:off x="8598148" y="6305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52" name="Freeform 30">
              <a:extLst>
                <a:ext uri="{FF2B5EF4-FFF2-40B4-BE49-F238E27FC236}">
                  <a16:creationId xmlns:a16="http://schemas.microsoft.com/office/drawing/2014/main" id="{21FFB2E6-1958-49D3-B329-BC42887E8C67}"/>
                </a:ext>
              </a:extLst>
            </p:cNvPr>
            <p:cNvSpPr>
              <a:spLocks/>
            </p:cNvSpPr>
            <p:nvPr/>
          </p:nvSpPr>
          <p:spPr bwMode="auto">
            <a:xfrm flipH="1">
              <a:off x="8272007" y="6305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53" name="Freeform 31">
              <a:extLst>
                <a:ext uri="{FF2B5EF4-FFF2-40B4-BE49-F238E27FC236}">
                  <a16:creationId xmlns:a16="http://schemas.microsoft.com/office/drawing/2014/main" id="{76DC9866-A250-4028-B8FF-7AC2A6AB5C61}"/>
                </a:ext>
              </a:extLst>
            </p:cNvPr>
            <p:cNvSpPr>
              <a:spLocks/>
            </p:cNvSpPr>
            <p:nvPr/>
          </p:nvSpPr>
          <p:spPr bwMode="auto">
            <a:xfrm flipH="1">
              <a:off x="8705242" y="6302087"/>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54" name="Freeform 32">
              <a:extLst>
                <a:ext uri="{FF2B5EF4-FFF2-40B4-BE49-F238E27FC236}">
                  <a16:creationId xmlns:a16="http://schemas.microsoft.com/office/drawing/2014/main" id="{104EDCCC-D435-44E2-963F-B87E54F72A73}"/>
                </a:ext>
              </a:extLst>
            </p:cNvPr>
            <p:cNvSpPr>
              <a:spLocks/>
            </p:cNvSpPr>
            <p:nvPr/>
          </p:nvSpPr>
          <p:spPr bwMode="auto">
            <a:xfrm flipH="1">
              <a:off x="8379101" y="6302087"/>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55" name="Freeform 425">
              <a:extLst>
                <a:ext uri="{FF2B5EF4-FFF2-40B4-BE49-F238E27FC236}">
                  <a16:creationId xmlns:a16="http://schemas.microsoft.com/office/drawing/2014/main" id="{619DB07C-1208-4577-936E-FB6312199326}"/>
                </a:ext>
              </a:extLst>
            </p:cNvPr>
            <p:cNvSpPr>
              <a:spLocks/>
            </p:cNvSpPr>
            <p:nvPr/>
          </p:nvSpPr>
          <p:spPr bwMode="auto">
            <a:xfrm flipH="1">
              <a:off x="7943379" y="6305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56" name="Freeform 426">
              <a:extLst>
                <a:ext uri="{FF2B5EF4-FFF2-40B4-BE49-F238E27FC236}">
                  <a16:creationId xmlns:a16="http://schemas.microsoft.com/office/drawing/2014/main" id="{9EDBBC22-3CD9-4A4F-9C1F-ECC164DF476B}"/>
                </a:ext>
              </a:extLst>
            </p:cNvPr>
            <p:cNvSpPr>
              <a:spLocks/>
            </p:cNvSpPr>
            <p:nvPr/>
          </p:nvSpPr>
          <p:spPr bwMode="auto">
            <a:xfrm flipH="1">
              <a:off x="7617237" y="6305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57" name="Freeform 427">
              <a:extLst>
                <a:ext uri="{FF2B5EF4-FFF2-40B4-BE49-F238E27FC236}">
                  <a16:creationId xmlns:a16="http://schemas.microsoft.com/office/drawing/2014/main" id="{1491FCD1-0EF2-4E05-AF16-3AB8A8D35DAA}"/>
                </a:ext>
              </a:extLst>
            </p:cNvPr>
            <p:cNvSpPr>
              <a:spLocks/>
            </p:cNvSpPr>
            <p:nvPr/>
          </p:nvSpPr>
          <p:spPr bwMode="auto">
            <a:xfrm flipH="1">
              <a:off x="8050472" y="6302087"/>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58" name="Freeform 428">
              <a:extLst>
                <a:ext uri="{FF2B5EF4-FFF2-40B4-BE49-F238E27FC236}">
                  <a16:creationId xmlns:a16="http://schemas.microsoft.com/office/drawing/2014/main" id="{19C4BC71-A3E0-422C-A564-DCC5E86ADDB9}"/>
                </a:ext>
              </a:extLst>
            </p:cNvPr>
            <p:cNvSpPr>
              <a:spLocks/>
            </p:cNvSpPr>
            <p:nvPr/>
          </p:nvSpPr>
          <p:spPr bwMode="auto">
            <a:xfrm flipH="1">
              <a:off x="7724332" y="6302087"/>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59" name="Freeform 29">
              <a:extLst>
                <a:ext uri="{FF2B5EF4-FFF2-40B4-BE49-F238E27FC236}">
                  <a16:creationId xmlns:a16="http://schemas.microsoft.com/office/drawing/2014/main" id="{8D7A5F25-383E-46EA-A721-CCE8E05E807B}"/>
                </a:ext>
              </a:extLst>
            </p:cNvPr>
            <p:cNvSpPr>
              <a:spLocks/>
            </p:cNvSpPr>
            <p:nvPr/>
          </p:nvSpPr>
          <p:spPr bwMode="auto">
            <a:xfrm flipH="1">
              <a:off x="7288609" y="630581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60" name="Freeform 31">
              <a:extLst>
                <a:ext uri="{FF2B5EF4-FFF2-40B4-BE49-F238E27FC236}">
                  <a16:creationId xmlns:a16="http://schemas.microsoft.com/office/drawing/2014/main" id="{040F49CB-3766-4F2F-8735-37E1012FBD14}"/>
                </a:ext>
              </a:extLst>
            </p:cNvPr>
            <p:cNvSpPr>
              <a:spLocks/>
            </p:cNvSpPr>
            <p:nvPr/>
          </p:nvSpPr>
          <p:spPr bwMode="auto">
            <a:xfrm flipH="1">
              <a:off x="7395703" y="6302087"/>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800" name="Group 1799">
            <a:extLst>
              <a:ext uri="{FF2B5EF4-FFF2-40B4-BE49-F238E27FC236}">
                <a16:creationId xmlns:a16="http://schemas.microsoft.com/office/drawing/2014/main" id="{9F10D460-6A74-4818-9F46-EAE7C1C9C177}"/>
              </a:ext>
            </a:extLst>
          </p:cNvPr>
          <p:cNvGrpSpPr/>
          <p:nvPr userDrawn="1"/>
        </p:nvGrpSpPr>
        <p:grpSpPr>
          <a:xfrm>
            <a:off x="62748" y="4964709"/>
            <a:ext cx="9007397" cy="132478"/>
            <a:chOff x="83663" y="6592396"/>
            <a:chExt cx="12009863" cy="176637"/>
          </a:xfrm>
        </p:grpSpPr>
        <p:sp>
          <p:nvSpPr>
            <p:cNvPr id="1079" name="Freeform 29">
              <a:extLst>
                <a:ext uri="{FF2B5EF4-FFF2-40B4-BE49-F238E27FC236}">
                  <a16:creationId xmlns:a16="http://schemas.microsoft.com/office/drawing/2014/main" id="{20EC484A-C5F1-48E7-8A21-20D6EFB703AF}"/>
                </a:ext>
              </a:extLst>
            </p:cNvPr>
            <p:cNvSpPr>
              <a:spLocks/>
            </p:cNvSpPr>
            <p:nvPr/>
          </p:nvSpPr>
          <p:spPr bwMode="auto">
            <a:xfrm>
              <a:off x="305196"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80" name="Freeform 30">
              <a:extLst>
                <a:ext uri="{FF2B5EF4-FFF2-40B4-BE49-F238E27FC236}">
                  <a16:creationId xmlns:a16="http://schemas.microsoft.com/office/drawing/2014/main" id="{C019F15B-E358-4F68-9CEB-9194160ABC34}"/>
                </a:ext>
              </a:extLst>
            </p:cNvPr>
            <p:cNvSpPr>
              <a:spLocks/>
            </p:cNvSpPr>
            <p:nvPr/>
          </p:nvSpPr>
          <p:spPr bwMode="auto">
            <a:xfrm>
              <a:off x="631337"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81" name="Freeform 31">
              <a:extLst>
                <a:ext uri="{FF2B5EF4-FFF2-40B4-BE49-F238E27FC236}">
                  <a16:creationId xmlns:a16="http://schemas.microsoft.com/office/drawing/2014/main" id="{E3B77A66-4C88-4E4B-B209-ABC85729F7BD}"/>
                </a:ext>
              </a:extLst>
            </p:cNvPr>
            <p:cNvSpPr>
              <a:spLocks/>
            </p:cNvSpPr>
            <p:nvPr/>
          </p:nvSpPr>
          <p:spPr bwMode="auto">
            <a:xfrm>
              <a:off x="83663" y="659239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82" name="Freeform 32">
              <a:extLst>
                <a:ext uri="{FF2B5EF4-FFF2-40B4-BE49-F238E27FC236}">
                  <a16:creationId xmlns:a16="http://schemas.microsoft.com/office/drawing/2014/main" id="{114BE01A-34B0-4AAF-B4EF-AD3352AEDB4E}"/>
                </a:ext>
              </a:extLst>
            </p:cNvPr>
            <p:cNvSpPr>
              <a:spLocks/>
            </p:cNvSpPr>
            <p:nvPr/>
          </p:nvSpPr>
          <p:spPr bwMode="auto">
            <a:xfrm>
              <a:off x="412290" y="6592397"/>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83" name="Freeform 29">
              <a:extLst>
                <a:ext uri="{FF2B5EF4-FFF2-40B4-BE49-F238E27FC236}">
                  <a16:creationId xmlns:a16="http://schemas.microsoft.com/office/drawing/2014/main" id="{6DC72554-CFD3-414F-98A7-EDE3A7652429}"/>
                </a:ext>
              </a:extLst>
            </p:cNvPr>
            <p:cNvSpPr>
              <a:spLocks/>
            </p:cNvSpPr>
            <p:nvPr/>
          </p:nvSpPr>
          <p:spPr bwMode="auto">
            <a:xfrm>
              <a:off x="959966"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84" name="Freeform 30">
              <a:extLst>
                <a:ext uri="{FF2B5EF4-FFF2-40B4-BE49-F238E27FC236}">
                  <a16:creationId xmlns:a16="http://schemas.microsoft.com/office/drawing/2014/main" id="{2CC7A624-D22C-419B-BA70-20B587366E6A}"/>
                </a:ext>
              </a:extLst>
            </p:cNvPr>
            <p:cNvSpPr>
              <a:spLocks/>
            </p:cNvSpPr>
            <p:nvPr/>
          </p:nvSpPr>
          <p:spPr bwMode="auto">
            <a:xfrm>
              <a:off x="1286106"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85" name="Freeform 31">
              <a:extLst>
                <a:ext uri="{FF2B5EF4-FFF2-40B4-BE49-F238E27FC236}">
                  <a16:creationId xmlns:a16="http://schemas.microsoft.com/office/drawing/2014/main" id="{EC4B0102-5975-4638-B356-C1154D6D87C6}"/>
                </a:ext>
              </a:extLst>
            </p:cNvPr>
            <p:cNvSpPr>
              <a:spLocks/>
            </p:cNvSpPr>
            <p:nvPr/>
          </p:nvSpPr>
          <p:spPr bwMode="auto">
            <a:xfrm>
              <a:off x="738432" y="659239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86" name="Freeform 32">
              <a:extLst>
                <a:ext uri="{FF2B5EF4-FFF2-40B4-BE49-F238E27FC236}">
                  <a16:creationId xmlns:a16="http://schemas.microsoft.com/office/drawing/2014/main" id="{03FA428C-CEAE-478D-9CDF-61170AA6E4BD}"/>
                </a:ext>
              </a:extLst>
            </p:cNvPr>
            <p:cNvSpPr>
              <a:spLocks/>
            </p:cNvSpPr>
            <p:nvPr/>
          </p:nvSpPr>
          <p:spPr bwMode="auto">
            <a:xfrm>
              <a:off x="1067060" y="6592397"/>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87" name="Freeform 29">
              <a:extLst>
                <a:ext uri="{FF2B5EF4-FFF2-40B4-BE49-F238E27FC236}">
                  <a16:creationId xmlns:a16="http://schemas.microsoft.com/office/drawing/2014/main" id="{0480BD3D-62D0-4B5B-8EA2-D29DF2DAE9A1}"/>
                </a:ext>
              </a:extLst>
            </p:cNvPr>
            <p:cNvSpPr>
              <a:spLocks/>
            </p:cNvSpPr>
            <p:nvPr/>
          </p:nvSpPr>
          <p:spPr bwMode="auto">
            <a:xfrm>
              <a:off x="1614734"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88" name="Freeform 30">
              <a:extLst>
                <a:ext uri="{FF2B5EF4-FFF2-40B4-BE49-F238E27FC236}">
                  <a16:creationId xmlns:a16="http://schemas.microsoft.com/office/drawing/2014/main" id="{C7D9E2F1-D11B-4052-966F-ACB98E23EFDE}"/>
                </a:ext>
              </a:extLst>
            </p:cNvPr>
            <p:cNvSpPr>
              <a:spLocks/>
            </p:cNvSpPr>
            <p:nvPr/>
          </p:nvSpPr>
          <p:spPr bwMode="auto">
            <a:xfrm>
              <a:off x="1940875"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89" name="Freeform 31">
              <a:extLst>
                <a:ext uri="{FF2B5EF4-FFF2-40B4-BE49-F238E27FC236}">
                  <a16:creationId xmlns:a16="http://schemas.microsoft.com/office/drawing/2014/main" id="{CB5EE88A-6183-4ED1-9553-FC9F10A7384A}"/>
                </a:ext>
              </a:extLst>
            </p:cNvPr>
            <p:cNvSpPr>
              <a:spLocks/>
            </p:cNvSpPr>
            <p:nvPr/>
          </p:nvSpPr>
          <p:spPr bwMode="auto">
            <a:xfrm>
              <a:off x="1393201" y="659239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90" name="Freeform 32">
              <a:extLst>
                <a:ext uri="{FF2B5EF4-FFF2-40B4-BE49-F238E27FC236}">
                  <a16:creationId xmlns:a16="http://schemas.microsoft.com/office/drawing/2014/main" id="{097BE47B-9772-478D-9E85-54F4E3EA4015}"/>
                </a:ext>
              </a:extLst>
            </p:cNvPr>
            <p:cNvSpPr>
              <a:spLocks/>
            </p:cNvSpPr>
            <p:nvPr/>
          </p:nvSpPr>
          <p:spPr bwMode="auto">
            <a:xfrm>
              <a:off x="1721829" y="6592397"/>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91" name="Freeform 29">
              <a:extLst>
                <a:ext uri="{FF2B5EF4-FFF2-40B4-BE49-F238E27FC236}">
                  <a16:creationId xmlns:a16="http://schemas.microsoft.com/office/drawing/2014/main" id="{3ADBE7CA-4A20-4A6E-9A72-D6CA75B5DD45}"/>
                </a:ext>
              </a:extLst>
            </p:cNvPr>
            <p:cNvSpPr>
              <a:spLocks/>
            </p:cNvSpPr>
            <p:nvPr/>
          </p:nvSpPr>
          <p:spPr bwMode="auto">
            <a:xfrm>
              <a:off x="2269503"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92" name="Freeform 30">
              <a:extLst>
                <a:ext uri="{FF2B5EF4-FFF2-40B4-BE49-F238E27FC236}">
                  <a16:creationId xmlns:a16="http://schemas.microsoft.com/office/drawing/2014/main" id="{40115CCA-BC50-4E02-A9CA-6EDB4FCFAC50}"/>
                </a:ext>
              </a:extLst>
            </p:cNvPr>
            <p:cNvSpPr>
              <a:spLocks/>
            </p:cNvSpPr>
            <p:nvPr/>
          </p:nvSpPr>
          <p:spPr bwMode="auto">
            <a:xfrm>
              <a:off x="2595644"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93" name="Freeform 31">
              <a:extLst>
                <a:ext uri="{FF2B5EF4-FFF2-40B4-BE49-F238E27FC236}">
                  <a16:creationId xmlns:a16="http://schemas.microsoft.com/office/drawing/2014/main" id="{F949C139-2D0D-4AB4-863D-069E256D62FC}"/>
                </a:ext>
              </a:extLst>
            </p:cNvPr>
            <p:cNvSpPr>
              <a:spLocks/>
            </p:cNvSpPr>
            <p:nvPr/>
          </p:nvSpPr>
          <p:spPr bwMode="auto">
            <a:xfrm>
              <a:off x="2047969" y="659239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94" name="Freeform 32">
              <a:extLst>
                <a:ext uri="{FF2B5EF4-FFF2-40B4-BE49-F238E27FC236}">
                  <a16:creationId xmlns:a16="http://schemas.microsoft.com/office/drawing/2014/main" id="{94023488-C557-4DA5-AB6B-4E9619D32B49}"/>
                </a:ext>
              </a:extLst>
            </p:cNvPr>
            <p:cNvSpPr>
              <a:spLocks/>
            </p:cNvSpPr>
            <p:nvPr/>
          </p:nvSpPr>
          <p:spPr bwMode="auto">
            <a:xfrm>
              <a:off x="2376598" y="6592397"/>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95" name="Freeform 565">
              <a:extLst>
                <a:ext uri="{FF2B5EF4-FFF2-40B4-BE49-F238E27FC236}">
                  <a16:creationId xmlns:a16="http://schemas.microsoft.com/office/drawing/2014/main" id="{AC21113F-942B-4075-9639-AF257D4C2D56}"/>
                </a:ext>
              </a:extLst>
            </p:cNvPr>
            <p:cNvSpPr>
              <a:spLocks/>
            </p:cNvSpPr>
            <p:nvPr/>
          </p:nvSpPr>
          <p:spPr bwMode="auto">
            <a:xfrm>
              <a:off x="2924272"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96" name="Freeform 566">
              <a:extLst>
                <a:ext uri="{FF2B5EF4-FFF2-40B4-BE49-F238E27FC236}">
                  <a16:creationId xmlns:a16="http://schemas.microsoft.com/office/drawing/2014/main" id="{C6F33099-AF0F-4EA1-980B-67C22DEC502B}"/>
                </a:ext>
              </a:extLst>
            </p:cNvPr>
            <p:cNvSpPr>
              <a:spLocks/>
            </p:cNvSpPr>
            <p:nvPr/>
          </p:nvSpPr>
          <p:spPr bwMode="auto">
            <a:xfrm>
              <a:off x="3250413"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97" name="Freeform 567">
              <a:extLst>
                <a:ext uri="{FF2B5EF4-FFF2-40B4-BE49-F238E27FC236}">
                  <a16:creationId xmlns:a16="http://schemas.microsoft.com/office/drawing/2014/main" id="{5B688F19-595F-46BC-87FA-BFA8FE0CF5D3}"/>
                </a:ext>
              </a:extLst>
            </p:cNvPr>
            <p:cNvSpPr>
              <a:spLocks/>
            </p:cNvSpPr>
            <p:nvPr/>
          </p:nvSpPr>
          <p:spPr bwMode="auto">
            <a:xfrm>
              <a:off x="2702739" y="659239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98" name="Freeform 568">
              <a:extLst>
                <a:ext uri="{FF2B5EF4-FFF2-40B4-BE49-F238E27FC236}">
                  <a16:creationId xmlns:a16="http://schemas.microsoft.com/office/drawing/2014/main" id="{57EE3F95-1923-408C-9FCB-8A061AC4E1E7}"/>
                </a:ext>
              </a:extLst>
            </p:cNvPr>
            <p:cNvSpPr>
              <a:spLocks/>
            </p:cNvSpPr>
            <p:nvPr/>
          </p:nvSpPr>
          <p:spPr bwMode="auto">
            <a:xfrm>
              <a:off x="3031366" y="6592397"/>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099" name="Freeform 29">
              <a:extLst>
                <a:ext uri="{FF2B5EF4-FFF2-40B4-BE49-F238E27FC236}">
                  <a16:creationId xmlns:a16="http://schemas.microsoft.com/office/drawing/2014/main" id="{0364578F-6F14-4642-8DB5-A9CB233AF228}"/>
                </a:ext>
              </a:extLst>
            </p:cNvPr>
            <p:cNvSpPr>
              <a:spLocks/>
            </p:cNvSpPr>
            <p:nvPr/>
          </p:nvSpPr>
          <p:spPr bwMode="auto">
            <a:xfrm>
              <a:off x="3579042"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00" name="Freeform 31">
              <a:extLst>
                <a:ext uri="{FF2B5EF4-FFF2-40B4-BE49-F238E27FC236}">
                  <a16:creationId xmlns:a16="http://schemas.microsoft.com/office/drawing/2014/main" id="{F0D43546-B66F-475B-A283-080ADFF42DE7}"/>
                </a:ext>
              </a:extLst>
            </p:cNvPr>
            <p:cNvSpPr>
              <a:spLocks/>
            </p:cNvSpPr>
            <p:nvPr/>
          </p:nvSpPr>
          <p:spPr bwMode="auto">
            <a:xfrm>
              <a:off x="3357508" y="659239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01" name="Freeform 29">
              <a:extLst>
                <a:ext uri="{FF2B5EF4-FFF2-40B4-BE49-F238E27FC236}">
                  <a16:creationId xmlns:a16="http://schemas.microsoft.com/office/drawing/2014/main" id="{263C917B-6F03-478D-BEDD-E0D8FA27A63F}"/>
                </a:ext>
              </a:extLst>
            </p:cNvPr>
            <p:cNvSpPr>
              <a:spLocks/>
            </p:cNvSpPr>
            <p:nvPr/>
          </p:nvSpPr>
          <p:spPr bwMode="auto">
            <a:xfrm>
              <a:off x="3907670"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02" name="Freeform 30">
              <a:extLst>
                <a:ext uri="{FF2B5EF4-FFF2-40B4-BE49-F238E27FC236}">
                  <a16:creationId xmlns:a16="http://schemas.microsoft.com/office/drawing/2014/main" id="{E21820AF-D32C-40BC-830F-468A4D0F841B}"/>
                </a:ext>
              </a:extLst>
            </p:cNvPr>
            <p:cNvSpPr>
              <a:spLocks/>
            </p:cNvSpPr>
            <p:nvPr/>
          </p:nvSpPr>
          <p:spPr bwMode="auto">
            <a:xfrm>
              <a:off x="4233811"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03" name="Freeform 31">
              <a:extLst>
                <a:ext uri="{FF2B5EF4-FFF2-40B4-BE49-F238E27FC236}">
                  <a16:creationId xmlns:a16="http://schemas.microsoft.com/office/drawing/2014/main" id="{A9478718-3EA4-41DE-B02F-17B749521460}"/>
                </a:ext>
              </a:extLst>
            </p:cNvPr>
            <p:cNvSpPr>
              <a:spLocks/>
            </p:cNvSpPr>
            <p:nvPr/>
          </p:nvSpPr>
          <p:spPr bwMode="auto">
            <a:xfrm>
              <a:off x="3686136" y="659239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04" name="Freeform 32">
              <a:extLst>
                <a:ext uri="{FF2B5EF4-FFF2-40B4-BE49-F238E27FC236}">
                  <a16:creationId xmlns:a16="http://schemas.microsoft.com/office/drawing/2014/main" id="{4423D64C-BFD5-4F60-A7F6-4E0E140FA55B}"/>
                </a:ext>
              </a:extLst>
            </p:cNvPr>
            <p:cNvSpPr>
              <a:spLocks/>
            </p:cNvSpPr>
            <p:nvPr/>
          </p:nvSpPr>
          <p:spPr bwMode="auto">
            <a:xfrm>
              <a:off x="4014764" y="6592397"/>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05" name="Freeform 29">
              <a:extLst>
                <a:ext uri="{FF2B5EF4-FFF2-40B4-BE49-F238E27FC236}">
                  <a16:creationId xmlns:a16="http://schemas.microsoft.com/office/drawing/2014/main" id="{EF5ED76E-CD41-4077-96EA-41CBD8BDD11C}"/>
                </a:ext>
              </a:extLst>
            </p:cNvPr>
            <p:cNvSpPr>
              <a:spLocks/>
            </p:cNvSpPr>
            <p:nvPr/>
          </p:nvSpPr>
          <p:spPr bwMode="auto">
            <a:xfrm>
              <a:off x="4562439"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06" name="Freeform 30">
              <a:extLst>
                <a:ext uri="{FF2B5EF4-FFF2-40B4-BE49-F238E27FC236}">
                  <a16:creationId xmlns:a16="http://schemas.microsoft.com/office/drawing/2014/main" id="{B643B771-3F02-4492-8909-91C20695FB39}"/>
                </a:ext>
              </a:extLst>
            </p:cNvPr>
            <p:cNvSpPr>
              <a:spLocks/>
            </p:cNvSpPr>
            <p:nvPr/>
          </p:nvSpPr>
          <p:spPr bwMode="auto">
            <a:xfrm>
              <a:off x="4888580"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07" name="Freeform 31">
              <a:extLst>
                <a:ext uri="{FF2B5EF4-FFF2-40B4-BE49-F238E27FC236}">
                  <a16:creationId xmlns:a16="http://schemas.microsoft.com/office/drawing/2014/main" id="{7C910711-DE97-49BE-9F3A-493D1BA84559}"/>
                </a:ext>
              </a:extLst>
            </p:cNvPr>
            <p:cNvSpPr>
              <a:spLocks/>
            </p:cNvSpPr>
            <p:nvPr/>
          </p:nvSpPr>
          <p:spPr bwMode="auto">
            <a:xfrm>
              <a:off x="4340905" y="659239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08" name="Freeform 32">
              <a:extLst>
                <a:ext uri="{FF2B5EF4-FFF2-40B4-BE49-F238E27FC236}">
                  <a16:creationId xmlns:a16="http://schemas.microsoft.com/office/drawing/2014/main" id="{7EBFD03A-7F03-49F5-8A9F-F5BAF084DD41}"/>
                </a:ext>
              </a:extLst>
            </p:cNvPr>
            <p:cNvSpPr>
              <a:spLocks/>
            </p:cNvSpPr>
            <p:nvPr/>
          </p:nvSpPr>
          <p:spPr bwMode="auto">
            <a:xfrm>
              <a:off x="4669534" y="6592397"/>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09" name="Freeform 29">
              <a:extLst>
                <a:ext uri="{FF2B5EF4-FFF2-40B4-BE49-F238E27FC236}">
                  <a16:creationId xmlns:a16="http://schemas.microsoft.com/office/drawing/2014/main" id="{D494A738-34FD-468F-B1A6-A0751EAA0C39}"/>
                </a:ext>
              </a:extLst>
            </p:cNvPr>
            <p:cNvSpPr>
              <a:spLocks/>
            </p:cNvSpPr>
            <p:nvPr/>
          </p:nvSpPr>
          <p:spPr bwMode="auto">
            <a:xfrm>
              <a:off x="5217208"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10" name="Freeform 30">
              <a:extLst>
                <a:ext uri="{FF2B5EF4-FFF2-40B4-BE49-F238E27FC236}">
                  <a16:creationId xmlns:a16="http://schemas.microsoft.com/office/drawing/2014/main" id="{00CF7EBB-A68D-4D46-833D-77CBFB6D83B8}"/>
                </a:ext>
              </a:extLst>
            </p:cNvPr>
            <p:cNvSpPr>
              <a:spLocks/>
            </p:cNvSpPr>
            <p:nvPr/>
          </p:nvSpPr>
          <p:spPr bwMode="auto">
            <a:xfrm>
              <a:off x="5543348"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11" name="Freeform 31">
              <a:extLst>
                <a:ext uri="{FF2B5EF4-FFF2-40B4-BE49-F238E27FC236}">
                  <a16:creationId xmlns:a16="http://schemas.microsoft.com/office/drawing/2014/main" id="{13D89E70-CF19-4DC2-8B5A-E488D9A07EB2}"/>
                </a:ext>
              </a:extLst>
            </p:cNvPr>
            <p:cNvSpPr>
              <a:spLocks/>
            </p:cNvSpPr>
            <p:nvPr/>
          </p:nvSpPr>
          <p:spPr bwMode="auto">
            <a:xfrm>
              <a:off x="4995674" y="659239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12" name="Freeform 32">
              <a:extLst>
                <a:ext uri="{FF2B5EF4-FFF2-40B4-BE49-F238E27FC236}">
                  <a16:creationId xmlns:a16="http://schemas.microsoft.com/office/drawing/2014/main" id="{BB2506F0-880E-403A-A175-828C514323BF}"/>
                </a:ext>
              </a:extLst>
            </p:cNvPr>
            <p:cNvSpPr>
              <a:spLocks/>
            </p:cNvSpPr>
            <p:nvPr/>
          </p:nvSpPr>
          <p:spPr bwMode="auto">
            <a:xfrm>
              <a:off x="5324302" y="6592397"/>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13" name="Freeform 29">
              <a:extLst>
                <a:ext uri="{FF2B5EF4-FFF2-40B4-BE49-F238E27FC236}">
                  <a16:creationId xmlns:a16="http://schemas.microsoft.com/office/drawing/2014/main" id="{B36A7945-93EC-4AC0-A8B5-F584C83FC80E}"/>
                </a:ext>
              </a:extLst>
            </p:cNvPr>
            <p:cNvSpPr>
              <a:spLocks/>
            </p:cNvSpPr>
            <p:nvPr/>
          </p:nvSpPr>
          <p:spPr bwMode="auto">
            <a:xfrm>
              <a:off x="5871977"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14" name="Freeform 30">
              <a:extLst>
                <a:ext uri="{FF2B5EF4-FFF2-40B4-BE49-F238E27FC236}">
                  <a16:creationId xmlns:a16="http://schemas.microsoft.com/office/drawing/2014/main" id="{94F3BE54-CF55-4715-93E0-07EDF9C85C92}"/>
                </a:ext>
              </a:extLst>
            </p:cNvPr>
            <p:cNvSpPr>
              <a:spLocks/>
            </p:cNvSpPr>
            <p:nvPr/>
          </p:nvSpPr>
          <p:spPr bwMode="auto">
            <a:xfrm>
              <a:off x="6198118"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15" name="Freeform 31">
              <a:extLst>
                <a:ext uri="{FF2B5EF4-FFF2-40B4-BE49-F238E27FC236}">
                  <a16:creationId xmlns:a16="http://schemas.microsoft.com/office/drawing/2014/main" id="{8E46B78E-A285-423E-9040-19464771F1DF}"/>
                </a:ext>
              </a:extLst>
            </p:cNvPr>
            <p:cNvSpPr>
              <a:spLocks/>
            </p:cNvSpPr>
            <p:nvPr/>
          </p:nvSpPr>
          <p:spPr bwMode="auto">
            <a:xfrm>
              <a:off x="5650443" y="659239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16" name="Freeform 32">
              <a:extLst>
                <a:ext uri="{FF2B5EF4-FFF2-40B4-BE49-F238E27FC236}">
                  <a16:creationId xmlns:a16="http://schemas.microsoft.com/office/drawing/2014/main" id="{2C56820B-506F-4B5D-AA96-20CA08F46F6E}"/>
                </a:ext>
              </a:extLst>
            </p:cNvPr>
            <p:cNvSpPr>
              <a:spLocks/>
            </p:cNvSpPr>
            <p:nvPr/>
          </p:nvSpPr>
          <p:spPr bwMode="auto">
            <a:xfrm>
              <a:off x="5979071" y="6592397"/>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17" name="Freeform 587">
              <a:extLst>
                <a:ext uri="{FF2B5EF4-FFF2-40B4-BE49-F238E27FC236}">
                  <a16:creationId xmlns:a16="http://schemas.microsoft.com/office/drawing/2014/main" id="{60A72E68-97B2-4FE8-A919-C05B57021270}"/>
                </a:ext>
              </a:extLst>
            </p:cNvPr>
            <p:cNvSpPr>
              <a:spLocks/>
            </p:cNvSpPr>
            <p:nvPr/>
          </p:nvSpPr>
          <p:spPr bwMode="auto">
            <a:xfrm>
              <a:off x="6526745"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18" name="Freeform 588">
              <a:extLst>
                <a:ext uri="{FF2B5EF4-FFF2-40B4-BE49-F238E27FC236}">
                  <a16:creationId xmlns:a16="http://schemas.microsoft.com/office/drawing/2014/main" id="{E19CD37D-1A09-4493-9DD4-B10860880FD0}"/>
                </a:ext>
              </a:extLst>
            </p:cNvPr>
            <p:cNvSpPr>
              <a:spLocks/>
            </p:cNvSpPr>
            <p:nvPr/>
          </p:nvSpPr>
          <p:spPr bwMode="auto">
            <a:xfrm>
              <a:off x="6852887"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19" name="Freeform 589">
              <a:extLst>
                <a:ext uri="{FF2B5EF4-FFF2-40B4-BE49-F238E27FC236}">
                  <a16:creationId xmlns:a16="http://schemas.microsoft.com/office/drawing/2014/main" id="{F01B1AE9-EFD8-4759-8BD4-6BF7F985DF05}"/>
                </a:ext>
              </a:extLst>
            </p:cNvPr>
            <p:cNvSpPr>
              <a:spLocks/>
            </p:cNvSpPr>
            <p:nvPr/>
          </p:nvSpPr>
          <p:spPr bwMode="auto">
            <a:xfrm>
              <a:off x="6305212" y="659239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20" name="Freeform 590">
              <a:extLst>
                <a:ext uri="{FF2B5EF4-FFF2-40B4-BE49-F238E27FC236}">
                  <a16:creationId xmlns:a16="http://schemas.microsoft.com/office/drawing/2014/main" id="{6741E16C-7E75-4FDF-8BAE-1ACEC2364B27}"/>
                </a:ext>
              </a:extLst>
            </p:cNvPr>
            <p:cNvSpPr>
              <a:spLocks/>
            </p:cNvSpPr>
            <p:nvPr/>
          </p:nvSpPr>
          <p:spPr bwMode="auto">
            <a:xfrm>
              <a:off x="6633840" y="6592397"/>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21" name="Freeform 29">
              <a:extLst>
                <a:ext uri="{FF2B5EF4-FFF2-40B4-BE49-F238E27FC236}">
                  <a16:creationId xmlns:a16="http://schemas.microsoft.com/office/drawing/2014/main" id="{8A7B8F13-776E-48A7-982F-7E19A3B62B14}"/>
                </a:ext>
              </a:extLst>
            </p:cNvPr>
            <p:cNvSpPr>
              <a:spLocks/>
            </p:cNvSpPr>
            <p:nvPr/>
          </p:nvSpPr>
          <p:spPr bwMode="auto">
            <a:xfrm>
              <a:off x="7181515"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22" name="Freeform 31">
              <a:extLst>
                <a:ext uri="{FF2B5EF4-FFF2-40B4-BE49-F238E27FC236}">
                  <a16:creationId xmlns:a16="http://schemas.microsoft.com/office/drawing/2014/main" id="{86CC642A-BCB8-43C4-84D6-4F5EFCF59CDA}"/>
                </a:ext>
              </a:extLst>
            </p:cNvPr>
            <p:cNvSpPr>
              <a:spLocks/>
            </p:cNvSpPr>
            <p:nvPr/>
          </p:nvSpPr>
          <p:spPr bwMode="auto">
            <a:xfrm>
              <a:off x="6959981" y="6592397"/>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61" name="Freeform 29">
              <a:extLst>
                <a:ext uri="{FF2B5EF4-FFF2-40B4-BE49-F238E27FC236}">
                  <a16:creationId xmlns:a16="http://schemas.microsoft.com/office/drawing/2014/main" id="{1F0DC721-06CB-4895-97C7-CFA513A33F93}"/>
                </a:ext>
              </a:extLst>
            </p:cNvPr>
            <p:cNvSpPr>
              <a:spLocks/>
            </p:cNvSpPr>
            <p:nvPr/>
          </p:nvSpPr>
          <p:spPr bwMode="auto">
            <a:xfrm>
              <a:off x="7510142"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62" name="Freeform 30">
              <a:extLst>
                <a:ext uri="{FF2B5EF4-FFF2-40B4-BE49-F238E27FC236}">
                  <a16:creationId xmlns:a16="http://schemas.microsoft.com/office/drawing/2014/main" id="{7BBE000F-F956-4248-AE79-FAA2250BFB03}"/>
                </a:ext>
              </a:extLst>
            </p:cNvPr>
            <p:cNvSpPr>
              <a:spLocks/>
            </p:cNvSpPr>
            <p:nvPr/>
          </p:nvSpPr>
          <p:spPr bwMode="auto">
            <a:xfrm>
              <a:off x="7836283"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63" name="Freeform 31">
              <a:extLst>
                <a:ext uri="{FF2B5EF4-FFF2-40B4-BE49-F238E27FC236}">
                  <a16:creationId xmlns:a16="http://schemas.microsoft.com/office/drawing/2014/main" id="{9E868A4F-7720-485D-8680-ABD0BD046BA0}"/>
                </a:ext>
              </a:extLst>
            </p:cNvPr>
            <p:cNvSpPr>
              <a:spLocks/>
            </p:cNvSpPr>
            <p:nvPr/>
          </p:nvSpPr>
          <p:spPr bwMode="auto">
            <a:xfrm>
              <a:off x="7288609" y="659239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64" name="Freeform 32">
              <a:extLst>
                <a:ext uri="{FF2B5EF4-FFF2-40B4-BE49-F238E27FC236}">
                  <a16:creationId xmlns:a16="http://schemas.microsoft.com/office/drawing/2014/main" id="{D5AB9716-9331-467A-8B22-D8EC16B052C5}"/>
                </a:ext>
              </a:extLst>
            </p:cNvPr>
            <p:cNvSpPr>
              <a:spLocks/>
            </p:cNvSpPr>
            <p:nvPr/>
          </p:nvSpPr>
          <p:spPr bwMode="auto">
            <a:xfrm>
              <a:off x="7617237" y="6592396"/>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65" name="Freeform 29">
              <a:extLst>
                <a:ext uri="{FF2B5EF4-FFF2-40B4-BE49-F238E27FC236}">
                  <a16:creationId xmlns:a16="http://schemas.microsoft.com/office/drawing/2014/main" id="{187D1866-CC17-4F28-84AC-C4F6960138FD}"/>
                </a:ext>
              </a:extLst>
            </p:cNvPr>
            <p:cNvSpPr>
              <a:spLocks/>
            </p:cNvSpPr>
            <p:nvPr/>
          </p:nvSpPr>
          <p:spPr bwMode="auto">
            <a:xfrm>
              <a:off x="8164912"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66" name="Freeform 30">
              <a:extLst>
                <a:ext uri="{FF2B5EF4-FFF2-40B4-BE49-F238E27FC236}">
                  <a16:creationId xmlns:a16="http://schemas.microsoft.com/office/drawing/2014/main" id="{77D82381-D2E6-4D23-8EAD-EA1D7A852242}"/>
                </a:ext>
              </a:extLst>
            </p:cNvPr>
            <p:cNvSpPr>
              <a:spLocks/>
            </p:cNvSpPr>
            <p:nvPr/>
          </p:nvSpPr>
          <p:spPr bwMode="auto">
            <a:xfrm>
              <a:off x="8491052"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67" name="Freeform 31">
              <a:extLst>
                <a:ext uri="{FF2B5EF4-FFF2-40B4-BE49-F238E27FC236}">
                  <a16:creationId xmlns:a16="http://schemas.microsoft.com/office/drawing/2014/main" id="{C30FB653-C91F-43C2-A880-21733D398CD0}"/>
                </a:ext>
              </a:extLst>
            </p:cNvPr>
            <p:cNvSpPr>
              <a:spLocks/>
            </p:cNvSpPr>
            <p:nvPr/>
          </p:nvSpPr>
          <p:spPr bwMode="auto">
            <a:xfrm>
              <a:off x="7943378" y="659239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68" name="Freeform 32">
              <a:extLst>
                <a:ext uri="{FF2B5EF4-FFF2-40B4-BE49-F238E27FC236}">
                  <a16:creationId xmlns:a16="http://schemas.microsoft.com/office/drawing/2014/main" id="{E03D883A-65C9-49B0-B55C-1AA52EA51A0A}"/>
                </a:ext>
              </a:extLst>
            </p:cNvPr>
            <p:cNvSpPr>
              <a:spLocks/>
            </p:cNvSpPr>
            <p:nvPr/>
          </p:nvSpPr>
          <p:spPr bwMode="auto">
            <a:xfrm>
              <a:off x="8272007" y="6592396"/>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69" name="Freeform 29">
              <a:extLst>
                <a:ext uri="{FF2B5EF4-FFF2-40B4-BE49-F238E27FC236}">
                  <a16:creationId xmlns:a16="http://schemas.microsoft.com/office/drawing/2014/main" id="{F5759E49-4355-44D0-A50C-ECA250677FE0}"/>
                </a:ext>
              </a:extLst>
            </p:cNvPr>
            <p:cNvSpPr>
              <a:spLocks/>
            </p:cNvSpPr>
            <p:nvPr/>
          </p:nvSpPr>
          <p:spPr bwMode="auto">
            <a:xfrm>
              <a:off x="8819680"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70" name="Freeform 30">
              <a:extLst>
                <a:ext uri="{FF2B5EF4-FFF2-40B4-BE49-F238E27FC236}">
                  <a16:creationId xmlns:a16="http://schemas.microsoft.com/office/drawing/2014/main" id="{08FFCCA9-495E-4AED-B062-7911EC56B10A}"/>
                </a:ext>
              </a:extLst>
            </p:cNvPr>
            <p:cNvSpPr>
              <a:spLocks/>
            </p:cNvSpPr>
            <p:nvPr/>
          </p:nvSpPr>
          <p:spPr bwMode="auto">
            <a:xfrm>
              <a:off x="9145821"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71" name="Freeform 31">
              <a:extLst>
                <a:ext uri="{FF2B5EF4-FFF2-40B4-BE49-F238E27FC236}">
                  <a16:creationId xmlns:a16="http://schemas.microsoft.com/office/drawing/2014/main" id="{CE77C841-2D0B-4BCA-A931-AE1F02EE6ACC}"/>
                </a:ext>
              </a:extLst>
            </p:cNvPr>
            <p:cNvSpPr>
              <a:spLocks/>
            </p:cNvSpPr>
            <p:nvPr/>
          </p:nvSpPr>
          <p:spPr bwMode="auto">
            <a:xfrm>
              <a:off x="8598147" y="659239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72" name="Freeform 32">
              <a:extLst>
                <a:ext uri="{FF2B5EF4-FFF2-40B4-BE49-F238E27FC236}">
                  <a16:creationId xmlns:a16="http://schemas.microsoft.com/office/drawing/2014/main" id="{8CBD0AE1-AFDF-4F0C-BC5C-5F8C73655D41}"/>
                </a:ext>
              </a:extLst>
            </p:cNvPr>
            <p:cNvSpPr>
              <a:spLocks/>
            </p:cNvSpPr>
            <p:nvPr/>
          </p:nvSpPr>
          <p:spPr bwMode="auto">
            <a:xfrm>
              <a:off x="8926774" y="6592396"/>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73" name="Freeform 29">
              <a:extLst>
                <a:ext uri="{FF2B5EF4-FFF2-40B4-BE49-F238E27FC236}">
                  <a16:creationId xmlns:a16="http://schemas.microsoft.com/office/drawing/2014/main" id="{ECF61FA9-98DB-4C15-A42F-3557A73ECB49}"/>
                </a:ext>
              </a:extLst>
            </p:cNvPr>
            <p:cNvSpPr>
              <a:spLocks/>
            </p:cNvSpPr>
            <p:nvPr/>
          </p:nvSpPr>
          <p:spPr bwMode="auto">
            <a:xfrm>
              <a:off x="9474450"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74" name="Freeform 30">
              <a:extLst>
                <a:ext uri="{FF2B5EF4-FFF2-40B4-BE49-F238E27FC236}">
                  <a16:creationId xmlns:a16="http://schemas.microsoft.com/office/drawing/2014/main" id="{01894596-216F-4ED4-99D6-8BCB72EB0292}"/>
                </a:ext>
              </a:extLst>
            </p:cNvPr>
            <p:cNvSpPr>
              <a:spLocks/>
            </p:cNvSpPr>
            <p:nvPr/>
          </p:nvSpPr>
          <p:spPr bwMode="auto">
            <a:xfrm>
              <a:off x="9800591"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75" name="Freeform 31">
              <a:extLst>
                <a:ext uri="{FF2B5EF4-FFF2-40B4-BE49-F238E27FC236}">
                  <a16:creationId xmlns:a16="http://schemas.microsoft.com/office/drawing/2014/main" id="{E9351B07-5963-4E4C-BA2E-597CDA99B928}"/>
                </a:ext>
              </a:extLst>
            </p:cNvPr>
            <p:cNvSpPr>
              <a:spLocks/>
            </p:cNvSpPr>
            <p:nvPr/>
          </p:nvSpPr>
          <p:spPr bwMode="auto">
            <a:xfrm>
              <a:off x="9252915" y="659239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76" name="Freeform 32">
              <a:extLst>
                <a:ext uri="{FF2B5EF4-FFF2-40B4-BE49-F238E27FC236}">
                  <a16:creationId xmlns:a16="http://schemas.microsoft.com/office/drawing/2014/main" id="{086CF589-8B94-4072-8E27-A7FDEAF06125}"/>
                </a:ext>
              </a:extLst>
            </p:cNvPr>
            <p:cNvSpPr>
              <a:spLocks/>
            </p:cNvSpPr>
            <p:nvPr/>
          </p:nvSpPr>
          <p:spPr bwMode="auto">
            <a:xfrm>
              <a:off x="9581544" y="6592396"/>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77" name="Freeform 447">
              <a:extLst>
                <a:ext uri="{FF2B5EF4-FFF2-40B4-BE49-F238E27FC236}">
                  <a16:creationId xmlns:a16="http://schemas.microsoft.com/office/drawing/2014/main" id="{0317F46C-DCD4-4A28-ACFA-6A51661C727B}"/>
                </a:ext>
              </a:extLst>
            </p:cNvPr>
            <p:cNvSpPr>
              <a:spLocks/>
            </p:cNvSpPr>
            <p:nvPr/>
          </p:nvSpPr>
          <p:spPr bwMode="auto">
            <a:xfrm>
              <a:off x="10129218"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78" name="Freeform 448">
              <a:extLst>
                <a:ext uri="{FF2B5EF4-FFF2-40B4-BE49-F238E27FC236}">
                  <a16:creationId xmlns:a16="http://schemas.microsoft.com/office/drawing/2014/main" id="{406FCB8A-1D2B-4BDA-9DB2-70553389C2CA}"/>
                </a:ext>
              </a:extLst>
            </p:cNvPr>
            <p:cNvSpPr>
              <a:spLocks/>
            </p:cNvSpPr>
            <p:nvPr/>
          </p:nvSpPr>
          <p:spPr bwMode="auto">
            <a:xfrm>
              <a:off x="10455360"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79" name="Freeform 449">
              <a:extLst>
                <a:ext uri="{FF2B5EF4-FFF2-40B4-BE49-F238E27FC236}">
                  <a16:creationId xmlns:a16="http://schemas.microsoft.com/office/drawing/2014/main" id="{A990AE18-0C76-46C2-B0F6-C3BD8866B051}"/>
                </a:ext>
              </a:extLst>
            </p:cNvPr>
            <p:cNvSpPr>
              <a:spLocks/>
            </p:cNvSpPr>
            <p:nvPr/>
          </p:nvSpPr>
          <p:spPr bwMode="auto">
            <a:xfrm>
              <a:off x="9907685" y="659239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80" name="Freeform 450">
              <a:extLst>
                <a:ext uri="{FF2B5EF4-FFF2-40B4-BE49-F238E27FC236}">
                  <a16:creationId xmlns:a16="http://schemas.microsoft.com/office/drawing/2014/main" id="{3B9FF01A-935E-455C-8E64-06251772D562}"/>
                </a:ext>
              </a:extLst>
            </p:cNvPr>
            <p:cNvSpPr>
              <a:spLocks/>
            </p:cNvSpPr>
            <p:nvPr/>
          </p:nvSpPr>
          <p:spPr bwMode="auto">
            <a:xfrm>
              <a:off x="10236312" y="6592396"/>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81" name="Freeform 29">
              <a:extLst>
                <a:ext uri="{FF2B5EF4-FFF2-40B4-BE49-F238E27FC236}">
                  <a16:creationId xmlns:a16="http://schemas.microsoft.com/office/drawing/2014/main" id="{D88D0A07-AF69-42C3-BBAA-1A836D937682}"/>
                </a:ext>
              </a:extLst>
            </p:cNvPr>
            <p:cNvSpPr>
              <a:spLocks/>
            </p:cNvSpPr>
            <p:nvPr/>
          </p:nvSpPr>
          <p:spPr bwMode="auto">
            <a:xfrm>
              <a:off x="10783987"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82" name="Freeform 31">
              <a:extLst>
                <a:ext uri="{FF2B5EF4-FFF2-40B4-BE49-F238E27FC236}">
                  <a16:creationId xmlns:a16="http://schemas.microsoft.com/office/drawing/2014/main" id="{B21D54DB-4207-4062-BBD2-FBFC00E6324C}"/>
                </a:ext>
              </a:extLst>
            </p:cNvPr>
            <p:cNvSpPr>
              <a:spLocks/>
            </p:cNvSpPr>
            <p:nvPr/>
          </p:nvSpPr>
          <p:spPr bwMode="auto">
            <a:xfrm>
              <a:off x="10562454" y="659239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83" name="Freeform 29">
              <a:extLst>
                <a:ext uri="{FF2B5EF4-FFF2-40B4-BE49-F238E27FC236}">
                  <a16:creationId xmlns:a16="http://schemas.microsoft.com/office/drawing/2014/main" id="{3A2A451F-9689-4B14-BA58-2F1788849E8A}"/>
                </a:ext>
              </a:extLst>
            </p:cNvPr>
            <p:cNvSpPr>
              <a:spLocks/>
            </p:cNvSpPr>
            <p:nvPr/>
          </p:nvSpPr>
          <p:spPr bwMode="auto">
            <a:xfrm>
              <a:off x="11112615"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84" name="Freeform 30">
              <a:extLst>
                <a:ext uri="{FF2B5EF4-FFF2-40B4-BE49-F238E27FC236}">
                  <a16:creationId xmlns:a16="http://schemas.microsoft.com/office/drawing/2014/main" id="{3EC5D921-246F-4E9A-8C38-DBDB5938281C}"/>
                </a:ext>
              </a:extLst>
            </p:cNvPr>
            <p:cNvSpPr>
              <a:spLocks/>
            </p:cNvSpPr>
            <p:nvPr/>
          </p:nvSpPr>
          <p:spPr bwMode="auto">
            <a:xfrm>
              <a:off x="11438757"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85" name="Freeform 31">
              <a:extLst>
                <a:ext uri="{FF2B5EF4-FFF2-40B4-BE49-F238E27FC236}">
                  <a16:creationId xmlns:a16="http://schemas.microsoft.com/office/drawing/2014/main" id="{0538CF54-7ACC-4114-B43B-7A4D41726124}"/>
                </a:ext>
              </a:extLst>
            </p:cNvPr>
            <p:cNvSpPr>
              <a:spLocks/>
            </p:cNvSpPr>
            <p:nvPr/>
          </p:nvSpPr>
          <p:spPr bwMode="auto">
            <a:xfrm>
              <a:off x="10891083" y="659239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86" name="Freeform 32">
              <a:extLst>
                <a:ext uri="{FF2B5EF4-FFF2-40B4-BE49-F238E27FC236}">
                  <a16:creationId xmlns:a16="http://schemas.microsoft.com/office/drawing/2014/main" id="{11E301F6-776B-4BF8-9A6D-011F38358588}"/>
                </a:ext>
              </a:extLst>
            </p:cNvPr>
            <p:cNvSpPr>
              <a:spLocks/>
            </p:cNvSpPr>
            <p:nvPr/>
          </p:nvSpPr>
          <p:spPr bwMode="auto">
            <a:xfrm>
              <a:off x="11219710" y="6592396"/>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87" name="Freeform 29">
              <a:extLst>
                <a:ext uri="{FF2B5EF4-FFF2-40B4-BE49-F238E27FC236}">
                  <a16:creationId xmlns:a16="http://schemas.microsoft.com/office/drawing/2014/main" id="{E194C7E7-2518-4B40-B443-EC4BF865E473}"/>
                </a:ext>
              </a:extLst>
            </p:cNvPr>
            <p:cNvSpPr>
              <a:spLocks/>
            </p:cNvSpPr>
            <p:nvPr/>
          </p:nvSpPr>
          <p:spPr bwMode="auto">
            <a:xfrm>
              <a:off x="11767385"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88" name="Freeform 30">
              <a:extLst>
                <a:ext uri="{FF2B5EF4-FFF2-40B4-BE49-F238E27FC236}">
                  <a16:creationId xmlns:a16="http://schemas.microsoft.com/office/drawing/2014/main" id="{8C421192-7469-48F1-A5C0-A4C2F92271D9}"/>
                </a:ext>
              </a:extLst>
            </p:cNvPr>
            <p:cNvSpPr>
              <a:spLocks/>
            </p:cNvSpPr>
            <p:nvPr/>
          </p:nvSpPr>
          <p:spPr bwMode="auto">
            <a:xfrm>
              <a:off x="12093526" y="6596128"/>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89" name="Freeform 31">
              <a:extLst>
                <a:ext uri="{FF2B5EF4-FFF2-40B4-BE49-F238E27FC236}">
                  <a16:creationId xmlns:a16="http://schemas.microsoft.com/office/drawing/2014/main" id="{4A565FE3-8B6C-4260-8F35-A2F21F04645A}"/>
                </a:ext>
              </a:extLst>
            </p:cNvPr>
            <p:cNvSpPr>
              <a:spLocks/>
            </p:cNvSpPr>
            <p:nvPr/>
          </p:nvSpPr>
          <p:spPr bwMode="auto">
            <a:xfrm>
              <a:off x="11545852" y="659239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990" name="Freeform 32">
              <a:extLst>
                <a:ext uri="{FF2B5EF4-FFF2-40B4-BE49-F238E27FC236}">
                  <a16:creationId xmlns:a16="http://schemas.microsoft.com/office/drawing/2014/main" id="{19C1CE71-EF7F-461D-A55F-4B5B95F0A3CF}"/>
                </a:ext>
              </a:extLst>
            </p:cNvPr>
            <p:cNvSpPr>
              <a:spLocks/>
            </p:cNvSpPr>
            <p:nvPr/>
          </p:nvSpPr>
          <p:spPr bwMode="auto">
            <a:xfrm>
              <a:off x="11874480" y="6592396"/>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814" name="Group 1813">
            <a:extLst>
              <a:ext uri="{FF2B5EF4-FFF2-40B4-BE49-F238E27FC236}">
                <a16:creationId xmlns:a16="http://schemas.microsoft.com/office/drawing/2014/main" id="{CCBAA3F1-F5D7-47E2-8204-499FF31AC1BA}"/>
              </a:ext>
            </a:extLst>
          </p:cNvPr>
          <p:cNvGrpSpPr/>
          <p:nvPr userDrawn="1"/>
        </p:nvGrpSpPr>
        <p:grpSpPr>
          <a:xfrm>
            <a:off x="62749" y="3895837"/>
            <a:ext cx="9007397" cy="132478"/>
            <a:chOff x="83664" y="5136234"/>
            <a:chExt cx="12009863" cy="176637"/>
          </a:xfrm>
        </p:grpSpPr>
        <p:sp>
          <p:nvSpPr>
            <p:cNvPr id="1215" name="Freeform 29">
              <a:extLst>
                <a:ext uri="{FF2B5EF4-FFF2-40B4-BE49-F238E27FC236}">
                  <a16:creationId xmlns:a16="http://schemas.microsoft.com/office/drawing/2014/main" id="{B7180539-6EAC-4B74-A6A7-F4DECCA880BA}"/>
                </a:ext>
              </a:extLst>
            </p:cNvPr>
            <p:cNvSpPr>
              <a:spLocks/>
            </p:cNvSpPr>
            <p:nvPr userDrawn="1"/>
          </p:nvSpPr>
          <p:spPr bwMode="auto">
            <a:xfrm flipH="1">
              <a:off x="11871994"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16" name="Freeform 30">
              <a:extLst>
                <a:ext uri="{FF2B5EF4-FFF2-40B4-BE49-F238E27FC236}">
                  <a16:creationId xmlns:a16="http://schemas.microsoft.com/office/drawing/2014/main" id="{B62EA37B-DD12-4FE2-91C5-586774DCC3BA}"/>
                </a:ext>
              </a:extLst>
            </p:cNvPr>
            <p:cNvSpPr>
              <a:spLocks/>
            </p:cNvSpPr>
            <p:nvPr userDrawn="1"/>
          </p:nvSpPr>
          <p:spPr bwMode="auto">
            <a:xfrm flipH="1">
              <a:off x="11545853"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17" name="Freeform 31">
              <a:extLst>
                <a:ext uri="{FF2B5EF4-FFF2-40B4-BE49-F238E27FC236}">
                  <a16:creationId xmlns:a16="http://schemas.microsoft.com/office/drawing/2014/main" id="{7F5008A2-6C9C-4237-A669-D9420637A316}"/>
                </a:ext>
              </a:extLst>
            </p:cNvPr>
            <p:cNvSpPr>
              <a:spLocks/>
            </p:cNvSpPr>
            <p:nvPr userDrawn="1"/>
          </p:nvSpPr>
          <p:spPr bwMode="auto">
            <a:xfrm flipH="1">
              <a:off x="11979088" y="5136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18" name="Freeform 32">
              <a:extLst>
                <a:ext uri="{FF2B5EF4-FFF2-40B4-BE49-F238E27FC236}">
                  <a16:creationId xmlns:a16="http://schemas.microsoft.com/office/drawing/2014/main" id="{92B85CBB-6218-48C7-A6AD-1224322FBCF5}"/>
                </a:ext>
              </a:extLst>
            </p:cNvPr>
            <p:cNvSpPr>
              <a:spLocks/>
            </p:cNvSpPr>
            <p:nvPr userDrawn="1"/>
          </p:nvSpPr>
          <p:spPr bwMode="auto">
            <a:xfrm flipH="1">
              <a:off x="11652948" y="513623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19" name="Freeform 29">
              <a:extLst>
                <a:ext uri="{FF2B5EF4-FFF2-40B4-BE49-F238E27FC236}">
                  <a16:creationId xmlns:a16="http://schemas.microsoft.com/office/drawing/2014/main" id="{D30576A8-C16A-4494-9C99-9E55DFB4A976}"/>
                </a:ext>
              </a:extLst>
            </p:cNvPr>
            <p:cNvSpPr>
              <a:spLocks/>
            </p:cNvSpPr>
            <p:nvPr userDrawn="1"/>
          </p:nvSpPr>
          <p:spPr bwMode="auto">
            <a:xfrm flipH="1">
              <a:off x="11217224"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20" name="Freeform 30">
              <a:extLst>
                <a:ext uri="{FF2B5EF4-FFF2-40B4-BE49-F238E27FC236}">
                  <a16:creationId xmlns:a16="http://schemas.microsoft.com/office/drawing/2014/main" id="{E42AB3B1-E898-47A3-BCC3-2CA29B9BA03E}"/>
                </a:ext>
              </a:extLst>
            </p:cNvPr>
            <p:cNvSpPr>
              <a:spLocks/>
            </p:cNvSpPr>
            <p:nvPr userDrawn="1"/>
          </p:nvSpPr>
          <p:spPr bwMode="auto">
            <a:xfrm flipH="1">
              <a:off x="10891084"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21" name="Freeform 31">
              <a:extLst>
                <a:ext uri="{FF2B5EF4-FFF2-40B4-BE49-F238E27FC236}">
                  <a16:creationId xmlns:a16="http://schemas.microsoft.com/office/drawing/2014/main" id="{D672A6A7-B2CC-49D7-869D-2F1C046A2C79}"/>
                </a:ext>
              </a:extLst>
            </p:cNvPr>
            <p:cNvSpPr>
              <a:spLocks/>
            </p:cNvSpPr>
            <p:nvPr userDrawn="1"/>
          </p:nvSpPr>
          <p:spPr bwMode="auto">
            <a:xfrm flipH="1">
              <a:off x="11324319" y="5136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22" name="Freeform 32">
              <a:extLst>
                <a:ext uri="{FF2B5EF4-FFF2-40B4-BE49-F238E27FC236}">
                  <a16:creationId xmlns:a16="http://schemas.microsoft.com/office/drawing/2014/main" id="{CA440D9D-F6B1-4284-B053-79582A5005F4}"/>
                </a:ext>
              </a:extLst>
            </p:cNvPr>
            <p:cNvSpPr>
              <a:spLocks/>
            </p:cNvSpPr>
            <p:nvPr userDrawn="1"/>
          </p:nvSpPr>
          <p:spPr bwMode="auto">
            <a:xfrm flipH="1">
              <a:off x="10998178" y="513623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23" name="Freeform 29">
              <a:extLst>
                <a:ext uri="{FF2B5EF4-FFF2-40B4-BE49-F238E27FC236}">
                  <a16:creationId xmlns:a16="http://schemas.microsoft.com/office/drawing/2014/main" id="{11425CF2-DB33-450A-85AF-5A9F828EE545}"/>
                </a:ext>
              </a:extLst>
            </p:cNvPr>
            <p:cNvSpPr>
              <a:spLocks/>
            </p:cNvSpPr>
            <p:nvPr userDrawn="1"/>
          </p:nvSpPr>
          <p:spPr bwMode="auto">
            <a:xfrm flipH="1">
              <a:off x="10562456"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24" name="Freeform 30">
              <a:extLst>
                <a:ext uri="{FF2B5EF4-FFF2-40B4-BE49-F238E27FC236}">
                  <a16:creationId xmlns:a16="http://schemas.microsoft.com/office/drawing/2014/main" id="{E3F18B23-2B04-493F-8561-921707C7598F}"/>
                </a:ext>
              </a:extLst>
            </p:cNvPr>
            <p:cNvSpPr>
              <a:spLocks/>
            </p:cNvSpPr>
            <p:nvPr userDrawn="1"/>
          </p:nvSpPr>
          <p:spPr bwMode="auto">
            <a:xfrm flipH="1">
              <a:off x="10236315"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25" name="Freeform 31">
              <a:extLst>
                <a:ext uri="{FF2B5EF4-FFF2-40B4-BE49-F238E27FC236}">
                  <a16:creationId xmlns:a16="http://schemas.microsoft.com/office/drawing/2014/main" id="{26B6FDFF-BB6F-488C-B6CC-FF1B0C835742}"/>
                </a:ext>
              </a:extLst>
            </p:cNvPr>
            <p:cNvSpPr>
              <a:spLocks/>
            </p:cNvSpPr>
            <p:nvPr userDrawn="1"/>
          </p:nvSpPr>
          <p:spPr bwMode="auto">
            <a:xfrm flipH="1">
              <a:off x="10669550" y="5136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26" name="Freeform 32">
              <a:extLst>
                <a:ext uri="{FF2B5EF4-FFF2-40B4-BE49-F238E27FC236}">
                  <a16:creationId xmlns:a16="http://schemas.microsoft.com/office/drawing/2014/main" id="{5819D564-E20E-4922-AA51-4052BBCFA025}"/>
                </a:ext>
              </a:extLst>
            </p:cNvPr>
            <p:cNvSpPr>
              <a:spLocks/>
            </p:cNvSpPr>
            <p:nvPr userDrawn="1"/>
          </p:nvSpPr>
          <p:spPr bwMode="auto">
            <a:xfrm flipH="1">
              <a:off x="10343410" y="513623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27" name="Freeform 29">
              <a:extLst>
                <a:ext uri="{FF2B5EF4-FFF2-40B4-BE49-F238E27FC236}">
                  <a16:creationId xmlns:a16="http://schemas.microsoft.com/office/drawing/2014/main" id="{2722FE24-1D72-4D6E-AF53-6128141A9D13}"/>
                </a:ext>
              </a:extLst>
            </p:cNvPr>
            <p:cNvSpPr>
              <a:spLocks/>
            </p:cNvSpPr>
            <p:nvPr userDrawn="1"/>
          </p:nvSpPr>
          <p:spPr bwMode="auto">
            <a:xfrm flipH="1">
              <a:off x="9907687"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28" name="Freeform 30">
              <a:extLst>
                <a:ext uri="{FF2B5EF4-FFF2-40B4-BE49-F238E27FC236}">
                  <a16:creationId xmlns:a16="http://schemas.microsoft.com/office/drawing/2014/main" id="{B8FD79A5-BF8A-4DC2-BC5B-24064D68FDDB}"/>
                </a:ext>
              </a:extLst>
            </p:cNvPr>
            <p:cNvSpPr>
              <a:spLocks/>
            </p:cNvSpPr>
            <p:nvPr userDrawn="1"/>
          </p:nvSpPr>
          <p:spPr bwMode="auto">
            <a:xfrm flipH="1">
              <a:off x="9581546"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29" name="Freeform 31">
              <a:extLst>
                <a:ext uri="{FF2B5EF4-FFF2-40B4-BE49-F238E27FC236}">
                  <a16:creationId xmlns:a16="http://schemas.microsoft.com/office/drawing/2014/main" id="{C20D4256-ADDE-4906-A707-F86AFE339B05}"/>
                </a:ext>
              </a:extLst>
            </p:cNvPr>
            <p:cNvSpPr>
              <a:spLocks/>
            </p:cNvSpPr>
            <p:nvPr userDrawn="1"/>
          </p:nvSpPr>
          <p:spPr bwMode="auto">
            <a:xfrm flipH="1">
              <a:off x="10014782" y="5136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30" name="Freeform 32">
              <a:extLst>
                <a:ext uri="{FF2B5EF4-FFF2-40B4-BE49-F238E27FC236}">
                  <a16:creationId xmlns:a16="http://schemas.microsoft.com/office/drawing/2014/main" id="{36A07B05-4B2F-40C4-96C8-776D77370D32}"/>
                </a:ext>
              </a:extLst>
            </p:cNvPr>
            <p:cNvSpPr>
              <a:spLocks/>
            </p:cNvSpPr>
            <p:nvPr userDrawn="1"/>
          </p:nvSpPr>
          <p:spPr bwMode="auto">
            <a:xfrm flipH="1">
              <a:off x="9688641" y="513623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31" name="Freeform 477">
              <a:extLst>
                <a:ext uri="{FF2B5EF4-FFF2-40B4-BE49-F238E27FC236}">
                  <a16:creationId xmlns:a16="http://schemas.microsoft.com/office/drawing/2014/main" id="{0E0FB12E-55F4-4E15-BF1A-360075039829}"/>
                </a:ext>
              </a:extLst>
            </p:cNvPr>
            <p:cNvSpPr>
              <a:spLocks/>
            </p:cNvSpPr>
            <p:nvPr userDrawn="1"/>
          </p:nvSpPr>
          <p:spPr bwMode="auto">
            <a:xfrm flipH="1">
              <a:off x="9252918"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32" name="Freeform 478">
              <a:extLst>
                <a:ext uri="{FF2B5EF4-FFF2-40B4-BE49-F238E27FC236}">
                  <a16:creationId xmlns:a16="http://schemas.microsoft.com/office/drawing/2014/main" id="{C0C1A34B-06B6-4E43-AE56-DC6602E381FD}"/>
                </a:ext>
              </a:extLst>
            </p:cNvPr>
            <p:cNvSpPr>
              <a:spLocks/>
            </p:cNvSpPr>
            <p:nvPr userDrawn="1"/>
          </p:nvSpPr>
          <p:spPr bwMode="auto">
            <a:xfrm flipH="1">
              <a:off x="8926777"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33" name="Freeform 479">
              <a:extLst>
                <a:ext uri="{FF2B5EF4-FFF2-40B4-BE49-F238E27FC236}">
                  <a16:creationId xmlns:a16="http://schemas.microsoft.com/office/drawing/2014/main" id="{DDC70FAC-4DFF-4A62-A963-DDEF4052ACCB}"/>
                </a:ext>
              </a:extLst>
            </p:cNvPr>
            <p:cNvSpPr>
              <a:spLocks/>
            </p:cNvSpPr>
            <p:nvPr userDrawn="1"/>
          </p:nvSpPr>
          <p:spPr bwMode="auto">
            <a:xfrm flipH="1">
              <a:off x="9360012" y="5136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34" name="Freeform 480">
              <a:extLst>
                <a:ext uri="{FF2B5EF4-FFF2-40B4-BE49-F238E27FC236}">
                  <a16:creationId xmlns:a16="http://schemas.microsoft.com/office/drawing/2014/main" id="{60460DC1-CD61-456C-9EE1-21C9215B31FE}"/>
                </a:ext>
              </a:extLst>
            </p:cNvPr>
            <p:cNvSpPr>
              <a:spLocks/>
            </p:cNvSpPr>
            <p:nvPr userDrawn="1"/>
          </p:nvSpPr>
          <p:spPr bwMode="auto">
            <a:xfrm flipH="1">
              <a:off x="9033872" y="513623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35" name="Freeform 29">
              <a:extLst>
                <a:ext uri="{FF2B5EF4-FFF2-40B4-BE49-F238E27FC236}">
                  <a16:creationId xmlns:a16="http://schemas.microsoft.com/office/drawing/2014/main" id="{DF96326A-8A37-4BC7-867D-C9B8879D9199}"/>
                </a:ext>
              </a:extLst>
            </p:cNvPr>
            <p:cNvSpPr>
              <a:spLocks/>
            </p:cNvSpPr>
            <p:nvPr userDrawn="1"/>
          </p:nvSpPr>
          <p:spPr bwMode="auto">
            <a:xfrm flipH="1">
              <a:off x="8598148"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36" name="Freeform 31">
              <a:extLst>
                <a:ext uri="{FF2B5EF4-FFF2-40B4-BE49-F238E27FC236}">
                  <a16:creationId xmlns:a16="http://schemas.microsoft.com/office/drawing/2014/main" id="{4089E109-C701-4E02-BBE1-4D4BB79D76CD}"/>
                </a:ext>
              </a:extLst>
            </p:cNvPr>
            <p:cNvSpPr>
              <a:spLocks/>
            </p:cNvSpPr>
            <p:nvPr userDrawn="1"/>
          </p:nvSpPr>
          <p:spPr bwMode="auto">
            <a:xfrm flipH="1">
              <a:off x="8705243" y="5136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37" name="Freeform 29">
              <a:extLst>
                <a:ext uri="{FF2B5EF4-FFF2-40B4-BE49-F238E27FC236}">
                  <a16:creationId xmlns:a16="http://schemas.microsoft.com/office/drawing/2014/main" id="{8E6722DC-52FD-49D8-80A8-D4B70250D3A3}"/>
                </a:ext>
              </a:extLst>
            </p:cNvPr>
            <p:cNvSpPr>
              <a:spLocks/>
            </p:cNvSpPr>
            <p:nvPr userDrawn="1"/>
          </p:nvSpPr>
          <p:spPr bwMode="auto">
            <a:xfrm flipH="1">
              <a:off x="8269520"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38" name="Freeform 30">
              <a:extLst>
                <a:ext uri="{FF2B5EF4-FFF2-40B4-BE49-F238E27FC236}">
                  <a16:creationId xmlns:a16="http://schemas.microsoft.com/office/drawing/2014/main" id="{27F496D1-3FD0-42DD-8D9E-B188CCA88F96}"/>
                </a:ext>
              </a:extLst>
            </p:cNvPr>
            <p:cNvSpPr>
              <a:spLocks/>
            </p:cNvSpPr>
            <p:nvPr userDrawn="1"/>
          </p:nvSpPr>
          <p:spPr bwMode="auto">
            <a:xfrm flipH="1">
              <a:off x="7943379"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39" name="Freeform 31">
              <a:extLst>
                <a:ext uri="{FF2B5EF4-FFF2-40B4-BE49-F238E27FC236}">
                  <a16:creationId xmlns:a16="http://schemas.microsoft.com/office/drawing/2014/main" id="{8E4A8A6B-ADF8-41E7-AAD3-E96BC9962EBD}"/>
                </a:ext>
              </a:extLst>
            </p:cNvPr>
            <p:cNvSpPr>
              <a:spLocks/>
            </p:cNvSpPr>
            <p:nvPr userDrawn="1"/>
          </p:nvSpPr>
          <p:spPr bwMode="auto">
            <a:xfrm flipH="1">
              <a:off x="8376614" y="5136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40" name="Freeform 32">
              <a:extLst>
                <a:ext uri="{FF2B5EF4-FFF2-40B4-BE49-F238E27FC236}">
                  <a16:creationId xmlns:a16="http://schemas.microsoft.com/office/drawing/2014/main" id="{881371C4-F13A-4BDD-87B1-1F7401A9AA32}"/>
                </a:ext>
              </a:extLst>
            </p:cNvPr>
            <p:cNvSpPr>
              <a:spLocks/>
            </p:cNvSpPr>
            <p:nvPr userDrawn="1"/>
          </p:nvSpPr>
          <p:spPr bwMode="auto">
            <a:xfrm flipH="1">
              <a:off x="8050474" y="513623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41" name="Freeform 29">
              <a:extLst>
                <a:ext uri="{FF2B5EF4-FFF2-40B4-BE49-F238E27FC236}">
                  <a16:creationId xmlns:a16="http://schemas.microsoft.com/office/drawing/2014/main" id="{2A637B4F-5C67-45C1-B3F7-F43BA8FC9AE9}"/>
                </a:ext>
              </a:extLst>
            </p:cNvPr>
            <p:cNvSpPr>
              <a:spLocks/>
            </p:cNvSpPr>
            <p:nvPr userDrawn="1"/>
          </p:nvSpPr>
          <p:spPr bwMode="auto">
            <a:xfrm flipH="1">
              <a:off x="7614751"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42" name="Freeform 30">
              <a:extLst>
                <a:ext uri="{FF2B5EF4-FFF2-40B4-BE49-F238E27FC236}">
                  <a16:creationId xmlns:a16="http://schemas.microsoft.com/office/drawing/2014/main" id="{1D0DF89F-0D4B-41A5-991C-C435033F484C}"/>
                </a:ext>
              </a:extLst>
            </p:cNvPr>
            <p:cNvSpPr>
              <a:spLocks/>
            </p:cNvSpPr>
            <p:nvPr userDrawn="1"/>
          </p:nvSpPr>
          <p:spPr bwMode="auto">
            <a:xfrm flipH="1">
              <a:off x="7288610"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43" name="Freeform 31">
              <a:extLst>
                <a:ext uri="{FF2B5EF4-FFF2-40B4-BE49-F238E27FC236}">
                  <a16:creationId xmlns:a16="http://schemas.microsoft.com/office/drawing/2014/main" id="{72777DA5-4F10-4541-8FDF-4466FA4F8EA2}"/>
                </a:ext>
              </a:extLst>
            </p:cNvPr>
            <p:cNvSpPr>
              <a:spLocks/>
            </p:cNvSpPr>
            <p:nvPr userDrawn="1"/>
          </p:nvSpPr>
          <p:spPr bwMode="auto">
            <a:xfrm flipH="1">
              <a:off x="7721846" y="5136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44" name="Freeform 32">
              <a:extLst>
                <a:ext uri="{FF2B5EF4-FFF2-40B4-BE49-F238E27FC236}">
                  <a16:creationId xmlns:a16="http://schemas.microsoft.com/office/drawing/2014/main" id="{6E85B0F3-5276-440A-A899-96229CBE10A0}"/>
                </a:ext>
              </a:extLst>
            </p:cNvPr>
            <p:cNvSpPr>
              <a:spLocks/>
            </p:cNvSpPr>
            <p:nvPr userDrawn="1"/>
          </p:nvSpPr>
          <p:spPr bwMode="auto">
            <a:xfrm flipH="1">
              <a:off x="7395705" y="513623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45" name="Freeform 29">
              <a:extLst>
                <a:ext uri="{FF2B5EF4-FFF2-40B4-BE49-F238E27FC236}">
                  <a16:creationId xmlns:a16="http://schemas.microsoft.com/office/drawing/2014/main" id="{2D2D0166-6DBA-48B2-9F31-2BC72C665F1F}"/>
                </a:ext>
              </a:extLst>
            </p:cNvPr>
            <p:cNvSpPr>
              <a:spLocks/>
            </p:cNvSpPr>
            <p:nvPr userDrawn="1"/>
          </p:nvSpPr>
          <p:spPr bwMode="auto">
            <a:xfrm flipH="1">
              <a:off x="6959982"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46" name="Freeform 30">
              <a:extLst>
                <a:ext uri="{FF2B5EF4-FFF2-40B4-BE49-F238E27FC236}">
                  <a16:creationId xmlns:a16="http://schemas.microsoft.com/office/drawing/2014/main" id="{F068C378-FB68-462F-8755-0C118FC6104A}"/>
                </a:ext>
              </a:extLst>
            </p:cNvPr>
            <p:cNvSpPr>
              <a:spLocks/>
            </p:cNvSpPr>
            <p:nvPr userDrawn="1"/>
          </p:nvSpPr>
          <p:spPr bwMode="auto">
            <a:xfrm flipH="1">
              <a:off x="6633842"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47" name="Freeform 31">
              <a:extLst>
                <a:ext uri="{FF2B5EF4-FFF2-40B4-BE49-F238E27FC236}">
                  <a16:creationId xmlns:a16="http://schemas.microsoft.com/office/drawing/2014/main" id="{92403F96-3AD8-4AB8-B6E2-B01EA490C95C}"/>
                </a:ext>
              </a:extLst>
            </p:cNvPr>
            <p:cNvSpPr>
              <a:spLocks/>
            </p:cNvSpPr>
            <p:nvPr userDrawn="1"/>
          </p:nvSpPr>
          <p:spPr bwMode="auto">
            <a:xfrm flipH="1">
              <a:off x="7067077" y="5136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48" name="Freeform 32">
              <a:extLst>
                <a:ext uri="{FF2B5EF4-FFF2-40B4-BE49-F238E27FC236}">
                  <a16:creationId xmlns:a16="http://schemas.microsoft.com/office/drawing/2014/main" id="{C777A4F9-3BD5-4B7D-AB06-EF0A69C0D79D}"/>
                </a:ext>
              </a:extLst>
            </p:cNvPr>
            <p:cNvSpPr>
              <a:spLocks/>
            </p:cNvSpPr>
            <p:nvPr userDrawn="1"/>
          </p:nvSpPr>
          <p:spPr bwMode="auto">
            <a:xfrm flipH="1">
              <a:off x="6740936" y="513623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49" name="Freeform 29">
              <a:extLst>
                <a:ext uri="{FF2B5EF4-FFF2-40B4-BE49-F238E27FC236}">
                  <a16:creationId xmlns:a16="http://schemas.microsoft.com/office/drawing/2014/main" id="{C153A88A-93D3-42B7-90DD-ACAF44C92045}"/>
                </a:ext>
              </a:extLst>
            </p:cNvPr>
            <p:cNvSpPr>
              <a:spLocks/>
            </p:cNvSpPr>
            <p:nvPr userDrawn="1"/>
          </p:nvSpPr>
          <p:spPr bwMode="auto">
            <a:xfrm flipH="1">
              <a:off x="6305213"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50" name="Freeform 30">
              <a:extLst>
                <a:ext uri="{FF2B5EF4-FFF2-40B4-BE49-F238E27FC236}">
                  <a16:creationId xmlns:a16="http://schemas.microsoft.com/office/drawing/2014/main" id="{4D1662D6-D2C3-402E-8B19-04983AF65647}"/>
                </a:ext>
              </a:extLst>
            </p:cNvPr>
            <p:cNvSpPr>
              <a:spLocks/>
            </p:cNvSpPr>
            <p:nvPr userDrawn="1"/>
          </p:nvSpPr>
          <p:spPr bwMode="auto">
            <a:xfrm flipH="1">
              <a:off x="5979072"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51" name="Freeform 31">
              <a:extLst>
                <a:ext uri="{FF2B5EF4-FFF2-40B4-BE49-F238E27FC236}">
                  <a16:creationId xmlns:a16="http://schemas.microsoft.com/office/drawing/2014/main" id="{D21AD447-5790-4899-8EF3-D52D56BB70D0}"/>
                </a:ext>
              </a:extLst>
            </p:cNvPr>
            <p:cNvSpPr>
              <a:spLocks/>
            </p:cNvSpPr>
            <p:nvPr userDrawn="1"/>
          </p:nvSpPr>
          <p:spPr bwMode="auto">
            <a:xfrm flipH="1">
              <a:off x="6412308" y="5136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52" name="Freeform 32">
              <a:extLst>
                <a:ext uri="{FF2B5EF4-FFF2-40B4-BE49-F238E27FC236}">
                  <a16:creationId xmlns:a16="http://schemas.microsoft.com/office/drawing/2014/main" id="{A2422F99-AC27-4F53-AF40-5E31C3B91A33}"/>
                </a:ext>
              </a:extLst>
            </p:cNvPr>
            <p:cNvSpPr>
              <a:spLocks/>
            </p:cNvSpPr>
            <p:nvPr userDrawn="1"/>
          </p:nvSpPr>
          <p:spPr bwMode="auto">
            <a:xfrm flipH="1">
              <a:off x="6086167" y="513623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53" name="Freeform 499">
              <a:extLst>
                <a:ext uri="{FF2B5EF4-FFF2-40B4-BE49-F238E27FC236}">
                  <a16:creationId xmlns:a16="http://schemas.microsoft.com/office/drawing/2014/main" id="{9E6545BB-E007-44D6-BFA7-AAE76FE1EF61}"/>
                </a:ext>
              </a:extLst>
            </p:cNvPr>
            <p:cNvSpPr>
              <a:spLocks/>
            </p:cNvSpPr>
            <p:nvPr userDrawn="1"/>
          </p:nvSpPr>
          <p:spPr bwMode="auto">
            <a:xfrm flipH="1">
              <a:off x="5650445"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54" name="Freeform 500">
              <a:extLst>
                <a:ext uri="{FF2B5EF4-FFF2-40B4-BE49-F238E27FC236}">
                  <a16:creationId xmlns:a16="http://schemas.microsoft.com/office/drawing/2014/main" id="{FCF0E88F-8E54-4B7F-960A-3955C0D3F61C}"/>
                </a:ext>
              </a:extLst>
            </p:cNvPr>
            <p:cNvSpPr>
              <a:spLocks/>
            </p:cNvSpPr>
            <p:nvPr userDrawn="1"/>
          </p:nvSpPr>
          <p:spPr bwMode="auto">
            <a:xfrm flipH="1">
              <a:off x="5324303"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55" name="Freeform 501">
              <a:extLst>
                <a:ext uri="{FF2B5EF4-FFF2-40B4-BE49-F238E27FC236}">
                  <a16:creationId xmlns:a16="http://schemas.microsoft.com/office/drawing/2014/main" id="{1A85C06F-B3B9-4759-AC1D-B750C0A237DF}"/>
                </a:ext>
              </a:extLst>
            </p:cNvPr>
            <p:cNvSpPr>
              <a:spLocks/>
            </p:cNvSpPr>
            <p:nvPr userDrawn="1"/>
          </p:nvSpPr>
          <p:spPr bwMode="auto">
            <a:xfrm flipH="1">
              <a:off x="5757539" y="5136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56" name="Freeform 502">
              <a:extLst>
                <a:ext uri="{FF2B5EF4-FFF2-40B4-BE49-F238E27FC236}">
                  <a16:creationId xmlns:a16="http://schemas.microsoft.com/office/drawing/2014/main" id="{9E350E57-B1CA-4EC1-9E9C-CAEB624ABFDE}"/>
                </a:ext>
              </a:extLst>
            </p:cNvPr>
            <p:cNvSpPr>
              <a:spLocks/>
            </p:cNvSpPr>
            <p:nvPr userDrawn="1"/>
          </p:nvSpPr>
          <p:spPr bwMode="auto">
            <a:xfrm flipH="1">
              <a:off x="5431399" y="513623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57" name="Freeform 29">
              <a:extLst>
                <a:ext uri="{FF2B5EF4-FFF2-40B4-BE49-F238E27FC236}">
                  <a16:creationId xmlns:a16="http://schemas.microsoft.com/office/drawing/2014/main" id="{519F86EE-CE41-4B42-A167-9C0788C2E7EB}"/>
                </a:ext>
              </a:extLst>
            </p:cNvPr>
            <p:cNvSpPr>
              <a:spLocks/>
            </p:cNvSpPr>
            <p:nvPr userDrawn="1"/>
          </p:nvSpPr>
          <p:spPr bwMode="auto">
            <a:xfrm flipH="1">
              <a:off x="4995675"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58" name="Freeform 31">
              <a:extLst>
                <a:ext uri="{FF2B5EF4-FFF2-40B4-BE49-F238E27FC236}">
                  <a16:creationId xmlns:a16="http://schemas.microsoft.com/office/drawing/2014/main" id="{EF1F428E-F793-4218-89FB-CDC0F7F061FD}"/>
                </a:ext>
              </a:extLst>
            </p:cNvPr>
            <p:cNvSpPr>
              <a:spLocks/>
            </p:cNvSpPr>
            <p:nvPr userDrawn="1"/>
          </p:nvSpPr>
          <p:spPr bwMode="auto">
            <a:xfrm flipH="1">
              <a:off x="5102769" y="513623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25" name="Freeform 29">
              <a:extLst>
                <a:ext uri="{FF2B5EF4-FFF2-40B4-BE49-F238E27FC236}">
                  <a16:creationId xmlns:a16="http://schemas.microsoft.com/office/drawing/2014/main" id="{0842BAA0-B6C8-4B85-8571-2062430EE59F}"/>
                </a:ext>
              </a:extLst>
            </p:cNvPr>
            <p:cNvSpPr>
              <a:spLocks/>
            </p:cNvSpPr>
            <p:nvPr userDrawn="1"/>
          </p:nvSpPr>
          <p:spPr bwMode="auto">
            <a:xfrm flipH="1">
              <a:off x="4667048"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26" name="Freeform 30">
              <a:extLst>
                <a:ext uri="{FF2B5EF4-FFF2-40B4-BE49-F238E27FC236}">
                  <a16:creationId xmlns:a16="http://schemas.microsoft.com/office/drawing/2014/main" id="{E60348E3-731E-4284-8341-B09476ADF0AF}"/>
                </a:ext>
              </a:extLst>
            </p:cNvPr>
            <p:cNvSpPr>
              <a:spLocks/>
            </p:cNvSpPr>
            <p:nvPr userDrawn="1"/>
          </p:nvSpPr>
          <p:spPr bwMode="auto">
            <a:xfrm flipH="1">
              <a:off x="4340907"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27" name="Freeform 31">
              <a:extLst>
                <a:ext uri="{FF2B5EF4-FFF2-40B4-BE49-F238E27FC236}">
                  <a16:creationId xmlns:a16="http://schemas.microsoft.com/office/drawing/2014/main" id="{1B7CC2E8-759E-40AF-83AF-DE16ED87C2A1}"/>
                </a:ext>
              </a:extLst>
            </p:cNvPr>
            <p:cNvSpPr>
              <a:spLocks/>
            </p:cNvSpPr>
            <p:nvPr userDrawn="1"/>
          </p:nvSpPr>
          <p:spPr bwMode="auto">
            <a:xfrm flipH="1">
              <a:off x="4774142" y="513623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28" name="Freeform 32">
              <a:extLst>
                <a:ext uri="{FF2B5EF4-FFF2-40B4-BE49-F238E27FC236}">
                  <a16:creationId xmlns:a16="http://schemas.microsoft.com/office/drawing/2014/main" id="{4673620C-BB6A-40E7-B6D0-F9D39981783F}"/>
                </a:ext>
              </a:extLst>
            </p:cNvPr>
            <p:cNvSpPr>
              <a:spLocks/>
            </p:cNvSpPr>
            <p:nvPr userDrawn="1"/>
          </p:nvSpPr>
          <p:spPr bwMode="auto">
            <a:xfrm flipH="1">
              <a:off x="4448001" y="513623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29" name="Freeform 29">
              <a:extLst>
                <a:ext uri="{FF2B5EF4-FFF2-40B4-BE49-F238E27FC236}">
                  <a16:creationId xmlns:a16="http://schemas.microsoft.com/office/drawing/2014/main" id="{347B4856-1026-4B64-846A-F84687F8DFF7}"/>
                </a:ext>
              </a:extLst>
            </p:cNvPr>
            <p:cNvSpPr>
              <a:spLocks/>
            </p:cNvSpPr>
            <p:nvPr userDrawn="1"/>
          </p:nvSpPr>
          <p:spPr bwMode="auto">
            <a:xfrm flipH="1">
              <a:off x="4012278"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30" name="Freeform 30">
              <a:extLst>
                <a:ext uri="{FF2B5EF4-FFF2-40B4-BE49-F238E27FC236}">
                  <a16:creationId xmlns:a16="http://schemas.microsoft.com/office/drawing/2014/main" id="{67EB2340-902C-4179-A4B7-0FBA3BEF50AC}"/>
                </a:ext>
              </a:extLst>
            </p:cNvPr>
            <p:cNvSpPr>
              <a:spLocks/>
            </p:cNvSpPr>
            <p:nvPr userDrawn="1"/>
          </p:nvSpPr>
          <p:spPr bwMode="auto">
            <a:xfrm flipH="1">
              <a:off x="3686138"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31" name="Freeform 31">
              <a:extLst>
                <a:ext uri="{FF2B5EF4-FFF2-40B4-BE49-F238E27FC236}">
                  <a16:creationId xmlns:a16="http://schemas.microsoft.com/office/drawing/2014/main" id="{3424D28C-D6C3-41D8-BF64-6159DDBFD25F}"/>
                </a:ext>
              </a:extLst>
            </p:cNvPr>
            <p:cNvSpPr>
              <a:spLocks/>
            </p:cNvSpPr>
            <p:nvPr userDrawn="1"/>
          </p:nvSpPr>
          <p:spPr bwMode="auto">
            <a:xfrm flipH="1">
              <a:off x="4119373" y="513623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32" name="Freeform 32">
              <a:extLst>
                <a:ext uri="{FF2B5EF4-FFF2-40B4-BE49-F238E27FC236}">
                  <a16:creationId xmlns:a16="http://schemas.microsoft.com/office/drawing/2014/main" id="{F33C611A-2EEE-4B47-8E84-29E68200FBA6}"/>
                </a:ext>
              </a:extLst>
            </p:cNvPr>
            <p:cNvSpPr>
              <a:spLocks/>
            </p:cNvSpPr>
            <p:nvPr userDrawn="1"/>
          </p:nvSpPr>
          <p:spPr bwMode="auto">
            <a:xfrm flipH="1">
              <a:off x="3793231" y="513623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33" name="Freeform 29">
              <a:extLst>
                <a:ext uri="{FF2B5EF4-FFF2-40B4-BE49-F238E27FC236}">
                  <a16:creationId xmlns:a16="http://schemas.microsoft.com/office/drawing/2014/main" id="{E733A888-77F1-452E-BDD4-2495F7B885C6}"/>
                </a:ext>
              </a:extLst>
            </p:cNvPr>
            <p:cNvSpPr>
              <a:spLocks/>
            </p:cNvSpPr>
            <p:nvPr userDrawn="1"/>
          </p:nvSpPr>
          <p:spPr bwMode="auto">
            <a:xfrm flipH="1">
              <a:off x="3357510"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34" name="Freeform 30">
              <a:extLst>
                <a:ext uri="{FF2B5EF4-FFF2-40B4-BE49-F238E27FC236}">
                  <a16:creationId xmlns:a16="http://schemas.microsoft.com/office/drawing/2014/main" id="{FB36F98D-3987-4DE8-A66A-5011F6AD0429}"/>
                </a:ext>
              </a:extLst>
            </p:cNvPr>
            <p:cNvSpPr>
              <a:spLocks/>
            </p:cNvSpPr>
            <p:nvPr userDrawn="1"/>
          </p:nvSpPr>
          <p:spPr bwMode="auto">
            <a:xfrm flipH="1">
              <a:off x="3031369"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35" name="Freeform 31">
              <a:extLst>
                <a:ext uri="{FF2B5EF4-FFF2-40B4-BE49-F238E27FC236}">
                  <a16:creationId xmlns:a16="http://schemas.microsoft.com/office/drawing/2014/main" id="{D8B1926F-B8DF-41B7-AEA5-8E6282D402AB}"/>
                </a:ext>
              </a:extLst>
            </p:cNvPr>
            <p:cNvSpPr>
              <a:spLocks/>
            </p:cNvSpPr>
            <p:nvPr userDrawn="1"/>
          </p:nvSpPr>
          <p:spPr bwMode="auto">
            <a:xfrm flipH="1">
              <a:off x="3464604" y="513623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36" name="Freeform 32">
              <a:extLst>
                <a:ext uri="{FF2B5EF4-FFF2-40B4-BE49-F238E27FC236}">
                  <a16:creationId xmlns:a16="http://schemas.microsoft.com/office/drawing/2014/main" id="{A26FBBE6-4D50-4CD9-8370-09A0E42BD7B5}"/>
                </a:ext>
              </a:extLst>
            </p:cNvPr>
            <p:cNvSpPr>
              <a:spLocks/>
            </p:cNvSpPr>
            <p:nvPr userDrawn="1"/>
          </p:nvSpPr>
          <p:spPr bwMode="auto">
            <a:xfrm flipH="1">
              <a:off x="3138464" y="513623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37" name="Freeform 29">
              <a:extLst>
                <a:ext uri="{FF2B5EF4-FFF2-40B4-BE49-F238E27FC236}">
                  <a16:creationId xmlns:a16="http://schemas.microsoft.com/office/drawing/2014/main" id="{8E4A4F11-88E8-4E85-8838-9B48FE718DAF}"/>
                </a:ext>
              </a:extLst>
            </p:cNvPr>
            <p:cNvSpPr>
              <a:spLocks/>
            </p:cNvSpPr>
            <p:nvPr userDrawn="1"/>
          </p:nvSpPr>
          <p:spPr bwMode="auto">
            <a:xfrm flipH="1">
              <a:off x="2702740"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38" name="Freeform 30">
              <a:extLst>
                <a:ext uri="{FF2B5EF4-FFF2-40B4-BE49-F238E27FC236}">
                  <a16:creationId xmlns:a16="http://schemas.microsoft.com/office/drawing/2014/main" id="{B24B0E0C-135B-48D3-AE7A-0BD59B4651B9}"/>
                </a:ext>
              </a:extLst>
            </p:cNvPr>
            <p:cNvSpPr>
              <a:spLocks/>
            </p:cNvSpPr>
            <p:nvPr userDrawn="1"/>
          </p:nvSpPr>
          <p:spPr bwMode="auto">
            <a:xfrm flipH="1">
              <a:off x="2376599"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39" name="Freeform 31">
              <a:extLst>
                <a:ext uri="{FF2B5EF4-FFF2-40B4-BE49-F238E27FC236}">
                  <a16:creationId xmlns:a16="http://schemas.microsoft.com/office/drawing/2014/main" id="{605029D5-ACCD-4BD2-9619-9E88469440AB}"/>
                </a:ext>
              </a:extLst>
            </p:cNvPr>
            <p:cNvSpPr>
              <a:spLocks/>
            </p:cNvSpPr>
            <p:nvPr userDrawn="1"/>
          </p:nvSpPr>
          <p:spPr bwMode="auto">
            <a:xfrm flipH="1">
              <a:off x="2809836" y="513623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40" name="Freeform 32">
              <a:extLst>
                <a:ext uri="{FF2B5EF4-FFF2-40B4-BE49-F238E27FC236}">
                  <a16:creationId xmlns:a16="http://schemas.microsoft.com/office/drawing/2014/main" id="{A546E3D9-8FE0-4668-A4DC-4713A2112789}"/>
                </a:ext>
              </a:extLst>
            </p:cNvPr>
            <p:cNvSpPr>
              <a:spLocks/>
            </p:cNvSpPr>
            <p:nvPr userDrawn="1"/>
          </p:nvSpPr>
          <p:spPr bwMode="auto">
            <a:xfrm flipH="1">
              <a:off x="2483694" y="513623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41" name="Freeform 387">
              <a:extLst>
                <a:ext uri="{FF2B5EF4-FFF2-40B4-BE49-F238E27FC236}">
                  <a16:creationId xmlns:a16="http://schemas.microsoft.com/office/drawing/2014/main" id="{99780058-5C8C-4084-856D-DB59988C1E81}"/>
                </a:ext>
              </a:extLst>
            </p:cNvPr>
            <p:cNvSpPr>
              <a:spLocks/>
            </p:cNvSpPr>
            <p:nvPr userDrawn="1"/>
          </p:nvSpPr>
          <p:spPr bwMode="auto">
            <a:xfrm flipH="1">
              <a:off x="2047972"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42" name="Freeform 388">
              <a:extLst>
                <a:ext uri="{FF2B5EF4-FFF2-40B4-BE49-F238E27FC236}">
                  <a16:creationId xmlns:a16="http://schemas.microsoft.com/office/drawing/2014/main" id="{73C6F943-BFEF-4E33-93C1-C9FB692AB7F5}"/>
                </a:ext>
              </a:extLst>
            </p:cNvPr>
            <p:cNvSpPr>
              <a:spLocks/>
            </p:cNvSpPr>
            <p:nvPr userDrawn="1"/>
          </p:nvSpPr>
          <p:spPr bwMode="auto">
            <a:xfrm flipH="1">
              <a:off x="1721830"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43" name="Freeform 389">
              <a:extLst>
                <a:ext uri="{FF2B5EF4-FFF2-40B4-BE49-F238E27FC236}">
                  <a16:creationId xmlns:a16="http://schemas.microsoft.com/office/drawing/2014/main" id="{F4C0C13B-CB01-4EC6-9FA0-E4591F130248}"/>
                </a:ext>
              </a:extLst>
            </p:cNvPr>
            <p:cNvSpPr>
              <a:spLocks/>
            </p:cNvSpPr>
            <p:nvPr userDrawn="1"/>
          </p:nvSpPr>
          <p:spPr bwMode="auto">
            <a:xfrm flipH="1">
              <a:off x="2155066" y="513623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44" name="Freeform 390">
              <a:extLst>
                <a:ext uri="{FF2B5EF4-FFF2-40B4-BE49-F238E27FC236}">
                  <a16:creationId xmlns:a16="http://schemas.microsoft.com/office/drawing/2014/main" id="{442AEFF3-FDBC-4743-8FA6-D6BEDD4B2230}"/>
                </a:ext>
              </a:extLst>
            </p:cNvPr>
            <p:cNvSpPr>
              <a:spLocks/>
            </p:cNvSpPr>
            <p:nvPr userDrawn="1"/>
          </p:nvSpPr>
          <p:spPr bwMode="auto">
            <a:xfrm flipH="1">
              <a:off x="1828926" y="513623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45" name="Freeform 29">
              <a:extLst>
                <a:ext uri="{FF2B5EF4-FFF2-40B4-BE49-F238E27FC236}">
                  <a16:creationId xmlns:a16="http://schemas.microsoft.com/office/drawing/2014/main" id="{B959C86B-8320-4AB5-B05A-7FA69053738B}"/>
                </a:ext>
              </a:extLst>
            </p:cNvPr>
            <p:cNvSpPr>
              <a:spLocks/>
            </p:cNvSpPr>
            <p:nvPr userDrawn="1"/>
          </p:nvSpPr>
          <p:spPr bwMode="auto">
            <a:xfrm flipH="1">
              <a:off x="1393203"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46" name="Freeform 31">
              <a:extLst>
                <a:ext uri="{FF2B5EF4-FFF2-40B4-BE49-F238E27FC236}">
                  <a16:creationId xmlns:a16="http://schemas.microsoft.com/office/drawing/2014/main" id="{A815B240-3E12-4EC5-B439-449637828CF3}"/>
                </a:ext>
              </a:extLst>
            </p:cNvPr>
            <p:cNvSpPr>
              <a:spLocks/>
            </p:cNvSpPr>
            <p:nvPr userDrawn="1"/>
          </p:nvSpPr>
          <p:spPr bwMode="auto">
            <a:xfrm flipH="1">
              <a:off x="1500297" y="513623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47" name="Freeform 29">
              <a:extLst>
                <a:ext uri="{FF2B5EF4-FFF2-40B4-BE49-F238E27FC236}">
                  <a16:creationId xmlns:a16="http://schemas.microsoft.com/office/drawing/2014/main" id="{0B073F10-EC6C-484A-A883-200BAD243B02}"/>
                </a:ext>
              </a:extLst>
            </p:cNvPr>
            <p:cNvSpPr>
              <a:spLocks/>
            </p:cNvSpPr>
            <p:nvPr userDrawn="1"/>
          </p:nvSpPr>
          <p:spPr bwMode="auto">
            <a:xfrm flipH="1">
              <a:off x="1064575"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48" name="Freeform 30">
              <a:extLst>
                <a:ext uri="{FF2B5EF4-FFF2-40B4-BE49-F238E27FC236}">
                  <a16:creationId xmlns:a16="http://schemas.microsoft.com/office/drawing/2014/main" id="{2D1DACCF-E8E4-4B19-A98A-29AB0378F64D}"/>
                </a:ext>
              </a:extLst>
            </p:cNvPr>
            <p:cNvSpPr>
              <a:spLocks/>
            </p:cNvSpPr>
            <p:nvPr userDrawn="1"/>
          </p:nvSpPr>
          <p:spPr bwMode="auto">
            <a:xfrm flipH="1">
              <a:off x="738433"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49" name="Freeform 31">
              <a:extLst>
                <a:ext uri="{FF2B5EF4-FFF2-40B4-BE49-F238E27FC236}">
                  <a16:creationId xmlns:a16="http://schemas.microsoft.com/office/drawing/2014/main" id="{20C0B36F-900B-4861-8ADA-6A0B875E816A}"/>
                </a:ext>
              </a:extLst>
            </p:cNvPr>
            <p:cNvSpPr>
              <a:spLocks/>
            </p:cNvSpPr>
            <p:nvPr userDrawn="1"/>
          </p:nvSpPr>
          <p:spPr bwMode="auto">
            <a:xfrm flipH="1">
              <a:off x="1171668" y="513623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50" name="Freeform 32">
              <a:extLst>
                <a:ext uri="{FF2B5EF4-FFF2-40B4-BE49-F238E27FC236}">
                  <a16:creationId xmlns:a16="http://schemas.microsoft.com/office/drawing/2014/main" id="{3214DC51-B75D-4258-8FC3-52F77A7AC712}"/>
                </a:ext>
              </a:extLst>
            </p:cNvPr>
            <p:cNvSpPr>
              <a:spLocks/>
            </p:cNvSpPr>
            <p:nvPr userDrawn="1"/>
          </p:nvSpPr>
          <p:spPr bwMode="auto">
            <a:xfrm flipH="1">
              <a:off x="845528" y="513623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51" name="Freeform 397">
              <a:extLst>
                <a:ext uri="{FF2B5EF4-FFF2-40B4-BE49-F238E27FC236}">
                  <a16:creationId xmlns:a16="http://schemas.microsoft.com/office/drawing/2014/main" id="{175F0F99-EE84-4761-AFBB-ECB2294B7014}"/>
                </a:ext>
              </a:extLst>
            </p:cNvPr>
            <p:cNvSpPr>
              <a:spLocks/>
            </p:cNvSpPr>
            <p:nvPr userDrawn="1"/>
          </p:nvSpPr>
          <p:spPr bwMode="auto">
            <a:xfrm flipH="1">
              <a:off x="409805"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52" name="Freeform 398">
              <a:extLst>
                <a:ext uri="{FF2B5EF4-FFF2-40B4-BE49-F238E27FC236}">
                  <a16:creationId xmlns:a16="http://schemas.microsoft.com/office/drawing/2014/main" id="{BDD2B32F-1A7E-4FC7-B75C-0C64BA452594}"/>
                </a:ext>
              </a:extLst>
            </p:cNvPr>
            <p:cNvSpPr>
              <a:spLocks/>
            </p:cNvSpPr>
            <p:nvPr userDrawn="1"/>
          </p:nvSpPr>
          <p:spPr bwMode="auto">
            <a:xfrm flipH="1">
              <a:off x="83664" y="513996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53" name="Freeform 399">
              <a:extLst>
                <a:ext uri="{FF2B5EF4-FFF2-40B4-BE49-F238E27FC236}">
                  <a16:creationId xmlns:a16="http://schemas.microsoft.com/office/drawing/2014/main" id="{ADF570D1-9B1D-4872-A11B-5EB3897FE32F}"/>
                </a:ext>
              </a:extLst>
            </p:cNvPr>
            <p:cNvSpPr>
              <a:spLocks/>
            </p:cNvSpPr>
            <p:nvPr userDrawn="1"/>
          </p:nvSpPr>
          <p:spPr bwMode="auto">
            <a:xfrm flipH="1">
              <a:off x="516899" y="513623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54" name="Freeform 400">
              <a:extLst>
                <a:ext uri="{FF2B5EF4-FFF2-40B4-BE49-F238E27FC236}">
                  <a16:creationId xmlns:a16="http://schemas.microsoft.com/office/drawing/2014/main" id="{ACDCE1EF-4B7B-4E53-8989-479C56D9EA30}"/>
                </a:ext>
              </a:extLst>
            </p:cNvPr>
            <p:cNvSpPr>
              <a:spLocks/>
            </p:cNvSpPr>
            <p:nvPr userDrawn="1"/>
          </p:nvSpPr>
          <p:spPr bwMode="auto">
            <a:xfrm flipH="1">
              <a:off x="190758" y="513623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803" name="Group 1802">
            <a:extLst>
              <a:ext uri="{FF2B5EF4-FFF2-40B4-BE49-F238E27FC236}">
                <a16:creationId xmlns:a16="http://schemas.microsoft.com/office/drawing/2014/main" id="{C83934FF-0BB5-4BAF-B03C-B0B783135BB8}"/>
              </a:ext>
            </a:extLst>
          </p:cNvPr>
          <p:cNvGrpSpPr/>
          <p:nvPr userDrawn="1"/>
        </p:nvGrpSpPr>
        <p:grpSpPr>
          <a:xfrm>
            <a:off x="62747" y="4109613"/>
            <a:ext cx="9007398" cy="132478"/>
            <a:chOff x="83663" y="5434010"/>
            <a:chExt cx="12009864" cy="176637"/>
          </a:xfrm>
        </p:grpSpPr>
        <p:sp>
          <p:nvSpPr>
            <p:cNvPr id="1259" name="Freeform 29">
              <a:extLst>
                <a:ext uri="{FF2B5EF4-FFF2-40B4-BE49-F238E27FC236}">
                  <a16:creationId xmlns:a16="http://schemas.microsoft.com/office/drawing/2014/main" id="{24761962-1BE0-49DF-A61C-3A9ED25A8887}"/>
                </a:ext>
              </a:extLst>
            </p:cNvPr>
            <p:cNvSpPr>
              <a:spLocks/>
            </p:cNvSpPr>
            <p:nvPr userDrawn="1"/>
          </p:nvSpPr>
          <p:spPr bwMode="auto">
            <a:xfrm>
              <a:off x="5217208" y="543774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60" name="Freeform 30">
              <a:extLst>
                <a:ext uri="{FF2B5EF4-FFF2-40B4-BE49-F238E27FC236}">
                  <a16:creationId xmlns:a16="http://schemas.microsoft.com/office/drawing/2014/main" id="{1B031D4A-7976-4F0C-8ABE-362E310744CB}"/>
                </a:ext>
              </a:extLst>
            </p:cNvPr>
            <p:cNvSpPr>
              <a:spLocks/>
            </p:cNvSpPr>
            <p:nvPr userDrawn="1"/>
          </p:nvSpPr>
          <p:spPr bwMode="auto">
            <a:xfrm>
              <a:off x="5543349" y="543774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61" name="Freeform 31">
              <a:extLst>
                <a:ext uri="{FF2B5EF4-FFF2-40B4-BE49-F238E27FC236}">
                  <a16:creationId xmlns:a16="http://schemas.microsoft.com/office/drawing/2014/main" id="{50897A41-E564-4A00-B126-E60154E438AF}"/>
                </a:ext>
              </a:extLst>
            </p:cNvPr>
            <p:cNvSpPr>
              <a:spLocks/>
            </p:cNvSpPr>
            <p:nvPr userDrawn="1"/>
          </p:nvSpPr>
          <p:spPr bwMode="auto">
            <a:xfrm>
              <a:off x="4995675" y="543401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62" name="Freeform 32">
              <a:extLst>
                <a:ext uri="{FF2B5EF4-FFF2-40B4-BE49-F238E27FC236}">
                  <a16:creationId xmlns:a16="http://schemas.microsoft.com/office/drawing/2014/main" id="{1E759BA7-7A91-4308-B19D-A4A7E12933BD}"/>
                </a:ext>
              </a:extLst>
            </p:cNvPr>
            <p:cNvSpPr>
              <a:spLocks/>
            </p:cNvSpPr>
            <p:nvPr userDrawn="1"/>
          </p:nvSpPr>
          <p:spPr bwMode="auto">
            <a:xfrm>
              <a:off x="5324302" y="543401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63" name="Freeform 29">
              <a:extLst>
                <a:ext uri="{FF2B5EF4-FFF2-40B4-BE49-F238E27FC236}">
                  <a16:creationId xmlns:a16="http://schemas.microsoft.com/office/drawing/2014/main" id="{35F09459-B9CE-48EF-83A8-5CFA503F8666}"/>
                </a:ext>
              </a:extLst>
            </p:cNvPr>
            <p:cNvSpPr>
              <a:spLocks/>
            </p:cNvSpPr>
            <p:nvPr userDrawn="1"/>
          </p:nvSpPr>
          <p:spPr bwMode="auto">
            <a:xfrm>
              <a:off x="5871978" y="543774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64" name="Freeform 30">
              <a:extLst>
                <a:ext uri="{FF2B5EF4-FFF2-40B4-BE49-F238E27FC236}">
                  <a16:creationId xmlns:a16="http://schemas.microsoft.com/office/drawing/2014/main" id="{E9A66D11-C858-478C-AB7C-DFF8275BA2C3}"/>
                </a:ext>
              </a:extLst>
            </p:cNvPr>
            <p:cNvSpPr>
              <a:spLocks/>
            </p:cNvSpPr>
            <p:nvPr userDrawn="1"/>
          </p:nvSpPr>
          <p:spPr bwMode="auto">
            <a:xfrm>
              <a:off x="6198118" y="543774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65" name="Freeform 31">
              <a:extLst>
                <a:ext uri="{FF2B5EF4-FFF2-40B4-BE49-F238E27FC236}">
                  <a16:creationId xmlns:a16="http://schemas.microsoft.com/office/drawing/2014/main" id="{1CBF971F-E49C-41C8-88E4-4D197B388F80}"/>
                </a:ext>
              </a:extLst>
            </p:cNvPr>
            <p:cNvSpPr>
              <a:spLocks/>
            </p:cNvSpPr>
            <p:nvPr userDrawn="1"/>
          </p:nvSpPr>
          <p:spPr bwMode="auto">
            <a:xfrm>
              <a:off x="5650444" y="543401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66" name="Freeform 32">
              <a:extLst>
                <a:ext uri="{FF2B5EF4-FFF2-40B4-BE49-F238E27FC236}">
                  <a16:creationId xmlns:a16="http://schemas.microsoft.com/office/drawing/2014/main" id="{0AE1EA9E-259B-4B65-BB36-A923BBF6DF11}"/>
                </a:ext>
              </a:extLst>
            </p:cNvPr>
            <p:cNvSpPr>
              <a:spLocks/>
            </p:cNvSpPr>
            <p:nvPr userDrawn="1"/>
          </p:nvSpPr>
          <p:spPr bwMode="auto">
            <a:xfrm>
              <a:off x="5979072" y="543401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67" name="Freeform 29">
              <a:extLst>
                <a:ext uri="{FF2B5EF4-FFF2-40B4-BE49-F238E27FC236}">
                  <a16:creationId xmlns:a16="http://schemas.microsoft.com/office/drawing/2014/main" id="{E37B4C17-D22E-45C5-82B4-03F808913DDE}"/>
                </a:ext>
              </a:extLst>
            </p:cNvPr>
            <p:cNvSpPr>
              <a:spLocks/>
            </p:cNvSpPr>
            <p:nvPr userDrawn="1"/>
          </p:nvSpPr>
          <p:spPr bwMode="auto">
            <a:xfrm>
              <a:off x="6526746" y="543774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68" name="Freeform 30">
              <a:extLst>
                <a:ext uri="{FF2B5EF4-FFF2-40B4-BE49-F238E27FC236}">
                  <a16:creationId xmlns:a16="http://schemas.microsoft.com/office/drawing/2014/main" id="{7FE24AF0-5823-466E-B6D4-32129C65EF1B}"/>
                </a:ext>
              </a:extLst>
            </p:cNvPr>
            <p:cNvSpPr>
              <a:spLocks/>
            </p:cNvSpPr>
            <p:nvPr userDrawn="1"/>
          </p:nvSpPr>
          <p:spPr bwMode="auto">
            <a:xfrm>
              <a:off x="6852887" y="543774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69" name="Freeform 31">
              <a:extLst>
                <a:ext uri="{FF2B5EF4-FFF2-40B4-BE49-F238E27FC236}">
                  <a16:creationId xmlns:a16="http://schemas.microsoft.com/office/drawing/2014/main" id="{8EB3838D-312E-4ED4-AE71-2178C0BC8003}"/>
                </a:ext>
              </a:extLst>
            </p:cNvPr>
            <p:cNvSpPr>
              <a:spLocks/>
            </p:cNvSpPr>
            <p:nvPr userDrawn="1"/>
          </p:nvSpPr>
          <p:spPr bwMode="auto">
            <a:xfrm>
              <a:off x="6305213" y="543401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70" name="Freeform 32">
              <a:extLst>
                <a:ext uri="{FF2B5EF4-FFF2-40B4-BE49-F238E27FC236}">
                  <a16:creationId xmlns:a16="http://schemas.microsoft.com/office/drawing/2014/main" id="{94C93F6A-D61B-4403-BC23-B4BD75C08784}"/>
                </a:ext>
              </a:extLst>
            </p:cNvPr>
            <p:cNvSpPr>
              <a:spLocks/>
            </p:cNvSpPr>
            <p:nvPr userDrawn="1"/>
          </p:nvSpPr>
          <p:spPr bwMode="auto">
            <a:xfrm>
              <a:off x="6633841" y="543401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71" name="Freeform 29">
              <a:extLst>
                <a:ext uri="{FF2B5EF4-FFF2-40B4-BE49-F238E27FC236}">
                  <a16:creationId xmlns:a16="http://schemas.microsoft.com/office/drawing/2014/main" id="{2EDBC7ED-78A2-447B-8259-224089695166}"/>
                </a:ext>
              </a:extLst>
            </p:cNvPr>
            <p:cNvSpPr>
              <a:spLocks/>
            </p:cNvSpPr>
            <p:nvPr userDrawn="1"/>
          </p:nvSpPr>
          <p:spPr bwMode="auto">
            <a:xfrm>
              <a:off x="7181515" y="543774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72" name="Freeform 30">
              <a:extLst>
                <a:ext uri="{FF2B5EF4-FFF2-40B4-BE49-F238E27FC236}">
                  <a16:creationId xmlns:a16="http://schemas.microsoft.com/office/drawing/2014/main" id="{BE583CF6-1A7B-4535-9AFE-6A7B756C0217}"/>
                </a:ext>
              </a:extLst>
            </p:cNvPr>
            <p:cNvSpPr>
              <a:spLocks/>
            </p:cNvSpPr>
            <p:nvPr userDrawn="1"/>
          </p:nvSpPr>
          <p:spPr bwMode="auto">
            <a:xfrm>
              <a:off x="7507656" y="543774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73" name="Freeform 31">
              <a:extLst>
                <a:ext uri="{FF2B5EF4-FFF2-40B4-BE49-F238E27FC236}">
                  <a16:creationId xmlns:a16="http://schemas.microsoft.com/office/drawing/2014/main" id="{D390214D-59ED-4E2A-8BDB-AEF473BAEFA8}"/>
                </a:ext>
              </a:extLst>
            </p:cNvPr>
            <p:cNvSpPr>
              <a:spLocks/>
            </p:cNvSpPr>
            <p:nvPr userDrawn="1"/>
          </p:nvSpPr>
          <p:spPr bwMode="auto">
            <a:xfrm>
              <a:off x="6959982" y="543401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74" name="Freeform 32">
              <a:extLst>
                <a:ext uri="{FF2B5EF4-FFF2-40B4-BE49-F238E27FC236}">
                  <a16:creationId xmlns:a16="http://schemas.microsoft.com/office/drawing/2014/main" id="{CA032B65-51C1-4942-A474-470A06043AE2}"/>
                </a:ext>
              </a:extLst>
            </p:cNvPr>
            <p:cNvSpPr>
              <a:spLocks/>
            </p:cNvSpPr>
            <p:nvPr userDrawn="1"/>
          </p:nvSpPr>
          <p:spPr bwMode="auto">
            <a:xfrm>
              <a:off x="7288610" y="543401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75" name="Freeform 521">
              <a:extLst>
                <a:ext uri="{FF2B5EF4-FFF2-40B4-BE49-F238E27FC236}">
                  <a16:creationId xmlns:a16="http://schemas.microsoft.com/office/drawing/2014/main" id="{B62B3504-3C00-4E37-BF17-0840E8DD5FAB}"/>
                </a:ext>
              </a:extLst>
            </p:cNvPr>
            <p:cNvSpPr>
              <a:spLocks/>
            </p:cNvSpPr>
            <p:nvPr userDrawn="1"/>
          </p:nvSpPr>
          <p:spPr bwMode="auto">
            <a:xfrm>
              <a:off x="7836284" y="543774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76" name="Freeform 522">
              <a:extLst>
                <a:ext uri="{FF2B5EF4-FFF2-40B4-BE49-F238E27FC236}">
                  <a16:creationId xmlns:a16="http://schemas.microsoft.com/office/drawing/2014/main" id="{9897F029-9C43-4E3F-AEDC-6A78A84B437B}"/>
                </a:ext>
              </a:extLst>
            </p:cNvPr>
            <p:cNvSpPr>
              <a:spLocks/>
            </p:cNvSpPr>
            <p:nvPr userDrawn="1"/>
          </p:nvSpPr>
          <p:spPr bwMode="auto">
            <a:xfrm>
              <a:off x="8162425" y="543774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77" name="Freeform 523">
              <a:extLst>
                <a:ext uri="{FF2B5EF4-FFF2-40B4-BE49-F238E27FC236}">
                  <a16:creationId xmlns:a16="http://schemas.microsoft.com/office/drawing/2014/main" id="{39334582-743E-462A-97FA-3B9F6775D805}"/>
                </a:ext>
              </a:extLst>
            </p:cNvPr>
            <p:cNvSpPr>
              <a:spLocks/>
            </p:cNvSpPr>
            <p:nvPr userDrawn="1"/>
          </p:nvSpPr>
          <p:spPr bwMode="auto">
            <a:xfrm>
              <a:off x="7614751" y="543401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78" name="Freeform 524">
              <a:extLst>
                <a:ext uri="{FF2B5EF4-FFF2-40B4-BE49-F238E27FC236}">
                  <a16:creationId xmlns:a16="http://schemas.microsoft.com/office/drawing/2014/main" id="{8AC5052F-74BF-447E-9782-694CFD77A4B0}"/>
                </a:ext>
              </a:extLst>
            </p:cNvPr>
            <p:cNvSpPr>
              <a:spLocks/>
            </p:cNvSpPr>
            <p:nvPr userDrawn="1"/>
          </p:nvSpPr>
          <p:spPr bwMode="auto">
            <a:xfrm>
              <a:off x="7943378" y="543401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79" name="Freeform 29">
              <a:extLst>
                <a:ext uri="{FF2B5EF4-FFF2-40B4-BE49-F238E27FC236}">
                  <a16:creationId xmlns:a16="http://schemas.microsoft.com/office/drawing/2014/main" id="{DC9E3538-3D27-4A21-BAB0-A256D3486219}"/>
                </a:ext>
              </a:extLst>
            </p:cNvPr>
            <p:cNvSpPr>
              <a:spLocks/>
            </p:cNvSpPr>
            <p:nvPr userDrawn="1"/>
          </p:nvSpPr>
          <p:spPr bwMode="auto">
            <a:xfrm>
              <a:off x="8491054" y="543774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80" name="Freeform 31">
              <a:extLst>
                <a:ext uri="{FF2B5EF4-FFF2-40B4-BE49-F238E27FC236}">
                  <a16:creationId xmlns:a16="http://schemas.microsoft.com/office/drawing/2014/main" id="{B2A2E517-DA4F-4563-A485-B1F778F56D0C}"/>
                </a:ext>
              </a:extLst>
            </p:cNvPr>
            <p:cNvSpPr>
              <a:spLocks/>
            </p:cNvSpPr>
            <p:nvPr userDrawn="1"/>
          </p:nvSpPr>
          <p:spPr bwMode="auto">
            <a:xfrm>
              <a:off x="8269520" y="543401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81" name="Freeform 29">
              <a:extLst>
                <a:ext uri="{FF2B5EF4-FFF2-40B4-BE49-F238E27FC236}">
                  <a16:creationId xmlns:a16="http://schemas.microsoft.com/office/drawing/2014/main" id="{531F3092-E77B-4A14-BF15-79EA2F0D89EB}"/>
                </a:ext>
              </a:extLst>
            </p:cNvPr>
            <p:cNvSpPr>
              <a:spLocks/>
            </p:cNvSpPr>
            <p:nvPr userDrawn="1"/>
          </p:nvSpPr>
          <p:spPr bwMode="auto">
            <a:xfrm>
              <a:off x="8819682" y="543774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82" name="Freeform 30">
              <a:extLst>
                <a:ext uri="{FF2B5EF4-FFF2-40B4-BE49-F238E27FC236}">
                  <a16:creationId xmlns:a16="http://schemas.microsoft.com/office/drawing/2014/main" id="{0FA81383-5E86-492A-BFE4-BD08A178D769}"/>
                </a:ext>
              </a:extLst>
            </p:cNvPr>
            <p:cNvSpPr>
              <a:spLocks/>
            </p:cNvSpPr>
            <p:nvPr userDrawn="1"/>
          </p:nvSpPr>
          <p:spPr bwMode="auto">
            <a:xfrm>
              <a:off x="9145823" y="543774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83" name="Freeform 31">
              <a:extLst>
                <a:ext uri="{FF2B5EF4-FFF2-40B4-BE49-F238E27FC236}">
                  <a16:creationId xmlns:a16="http://schemas.microsoft.com/office/drawing/2014/main" id="{097B81D6-4F8F-4D65-B6F7-89F58561F2EA}"/>
                </a:ext>
              </a:extLst>
            </p:cNvPr>
            <p:cNvSpPr>
              <a:spLocks/>
            </p:cNvSpPr>
            <p:nvPr userDrawn="1"/>
          </p:nvSpPr>
          <p:spPr bwMode="auto">
            <a:xfrm>
              <a:off x="8598148" y="543401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84" name="Freeform 32">
              <a:extLst>
                <a:ext uri="{FF2B5EF4-FFF2-40B4-BE49-F238E27FC236}">
                  <a16:creationId xmlns:a16="http://schemas.microsoft.com/office/drawing/2014/main" id="{D45B9F3E-34C1-4ABA-898F-CFB0DB55F81F}"/>
                </a:ext>
              </a:extLst>
            </p:cNvPr>
            <p:cNvSpPr>
              <a:spLocks/>
            </p:cNvSpPr>
            <p:nvPr userDrawn="1"/>
          </p:nvSpPr>
          <p:spPr bwMode="auto">
            <a:xfrm>
              <a:off x="8926776" y="543401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85" name="Freeform 29">
              <a:extLst>
                <a:ext uri="{FF2B5EF4-FFF2-40B4-BE49-F238E27FC236}">
                  <a16:creationId xmlns:a16="http://schemas.microsoft.com/office/drawing/2014/main" id="{29946AF2-BAC1-429E-9627-C8F28E02A54C}"/>
                </a:ext>
              </a:extLst>
            </p:cNvPr>
            <p:cNvSpPr>
              <a:spLocks/>
            </p:cNvSpPr>
            <p:nvPr userDrawn="1"/>
          </p:nvSpPr>
          <p:spPr bwMode="auto">
            <a:xfrm>
              <a:off x="9474451" y="543774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86" name="Freeform 30">
              <a:extLst>
                <a:ext uri="{FF2B5EF4-FFF2-40B4-BE49-F238E27FC236}">
                  <a16:creationId xmlns:a16="http://schemas.microsoft.com/office/drawing/2014/main" id="{513C5CC5-2FCA-4012-BE7E-F9C7EE2986B8}"/>
                </a:ext>
              </a:extLst>
            </p:cNvPr>
            <p:cNvSpPr>
              <a:spLocks/>
            </p:cNvSpPr>
            <p:nvPr userDrawn="1"/>
          </p:nvSpPr>
          <p:spPr bwMode="auto">
            <a:xfrm>
              <a:off x="9800592" y="543774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87" name="Freeform 31">
              <a:extLst>
                <a:ext uri="{FF2B5EF4-FFF2-40B4-BE49-F238E27FC236}">
                  <a16:creationId xmlns:a16="http://schemas.microsoft.com/office/drawing/2014/main" id="{573BCBCE-901E-4E29-A89F-0376FC3A2421}"/>
                </a:ext>
              </a:extLst>
            </p:cNvPr>
            <p:cNvSpPr>
              <a:spLocks/>
            </p:cNvSpPr>
            <p:nvPr userDrawn="1"/>
          </p:nvSpPr>
          <p:spPr bwMode="auto">
            <a:xfrm>
              <a:off x="9252918" y="543401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88" name="Freeform 32">
              <a:extLst>
                <a:ext uri="{FF2B5EF4-FFF2-40B4-BE49-F238E27FC236}">
                  <a16:creationId xmlns:a16="http://schemas.microsoft.com/office/drawing/2014/main" id="{A39B88C2-9830-40E3-BAC6-A9E3BD81D7A2}"/>
                </a:ext>
              </a:extLst>
            </p:cNvPr>
            <p:cNvSpPr>
              <a:spLocks/>
            </p:cNvSpPr>
            <p:nvPr userDrawn="1"/>
          </p:nvSpPr>
          <p:spPr bwMode="auto">
            <a:xfrm>
              <a:off x="9581546" y="543401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89" name="Freeform 29">
              <a:extLst>
                <a:ext uri="{FF2B5EF4-FFF2-40B4-BE49-F238E27FC236}">
                  <a16:creationId xmlns:a16="http://schemas.microsoft.com/office/drawing/2014/main" id="{20899E7F-0310-4685-A2F2-5B4E6148F06D}"/>
                </a:ext>
              </a:extLst>
            </p:cNvPr>
            <p:cNvSpPr>
              <a:spLocks/>
            </p:cNvSpPr>
            <p:nvPr userDrawn="1"/>
          </p:nvSpPr>
          <p:spPr bwMode="auto">
            <a:xfrm>
              <a:off x="10129220" y="543774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90" name="Freeform 30">
              <a:extLst>
                <a:ext uri="{FF2B5EF4-FFF2-40B4-BE49-F238E27FC236}">
                  <a16:creationId xmlns:a16="http://schemas.microsoft.com/office/drawing/2014/main" id="{DBEC7EC4-819E-423C-9EAC-4A8FE8053818}"/>
                </a:ext>
              </a:extLst>
            </p:cNvPr>
            <p:cNvSpPr>
              <a:spLocks/>
            </p:cNvSpPr>
            <p:nvPr userDrawn="1"/>
          </p:nvSpPr>
          <p:spPr bwMode="auto">
            <a:xfrm>
              <a:off x="10455360" y="543774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91" name="Freeform 31">
              <a:extLst>
                <a:ext uri="{FF2B5EF4-FFF2-40B4-BE49-F238E27FC236}">
                  <a16:creationId xmlns:a16="http://schemas.microsoft.com/office/drawing/2014/main" id="{5D86AE80-A356-454F-B1D5-81A99A24223A}"/>
                </a:ext>
              </a:extLst>
            </p:cNvPr>
            <p:cNvSpPr>
              <a:spLocks/>
            </p:cNvSpPr>
            <p:nvPr userDrawn="1"/>
          </p:nvSpPr>
          <p:spPr bwMode="auto">
            <a:xfrm>
              <a:off x="9907686" y="543401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92" name="Freeform 32">
              <a:extLst>
                <a:ext uri="{FF2B5EF4-FFF2-40B4-BE49-F238E27FC236}">
                  <a16:creationId xmlns:a16="http://schemas.microsoft.com/office/drawing/2014/main" id="{1B45853C-2B42-4BFE-B820-CF227EEB6727}"/>
                </a:ext>
              </a:extLst>
            </p:cNvPr>
            <p:cNvSpPr>
              <a:spLocks/>
            </p:cNvSpPr>
            <p:nvPr userDrawn="1"/>
          </p:nvSpPr>
          <p:spPr bwMode="auto">
            <a:xfrm>
              <a:off x="10236314" y="543401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93" name="Freeform 29">
              <a:extLst>
                <a:ext uri="{FF2B5EF4-FFF2-40B4-BE49-F238E27FC236}">
                  <a16:creationId xmlns:a16="http://schemas.microsoft.com/office/drawing/2014/main" id="{0AE4CDB1-81A7-4B5E-B99B-2C4F31ADF998}"/>
                </a:ext>
              </a:extLst>
            </p:cNvPr>
            <p:cNvSpPr>
              <a:spLocks/>
            </p:cNvSpPr>
            <p:nvPr userDrawn="1"/>
          </p:nvSpPr>
          <p:spPr bwMode="auto">
            <a:xfrm>
              <a:off x="10783989" y="543774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94" name="Freeform 30">
              <a:extLst>
                <a:ext uri="{FF2B5EF4-FFF2-40B4-BE49-F238E27FC236}">
                  <a16:creationId xmlns:a16="http://schemas.microsoft.com/office/drawing/2014/main" id="{33A7D983-066B-465D-9AD4-2E0E449672FD}"/>
                </a:ext>
              </a:extLst>
            </p:cNvPr>
            <p:cNvSpPr>
              <a:spLocks/>
            </p:cNvSpPr>
            <p:nvPr userDrawn="1"/>
          </p:nvSpPr>
          <p:spPr bwMode="auto">
            <a:xfrm>
              <a:off x="11110130" y="543774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95" name="Freeform 31">
              <a:extLst>
                <a:ext uri="{FF2B5EF4-FFF2-40B4-BE49-F238E27FC236}">
                  <a16:creationId xmlns:a16="http://schemas.microsoft.com/office/drawing/2014/main" id="{5AAAB512-0256-4DB7-908E-BCD189213DB7}"/>
                </a:ext>
              </a:extLst>
            </p:cNvPr>
            <p:cNvSpPr>
              <a:spLocks/>
            </p:cNvSpPr>
            <p:nvPr userDrawn="1"/>
          </p:nvSpPr>
          <p:spPr bwMode="auto">
            <a:xfrm>
              <a:off x="10562455" y="543401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96" name="Freeform 32">
              <a:extLst>
                <a:ext uri="{FF2B5EF4-FFF2-40B4-BE49-F238E27FC236}">
                  <a16:creationId xmlns:a16="http://schemas.microsoft.com/office/drawing/2014/main" id="{8637A79E-B4AC-4807-ADE1-0662B5E3329C}"/>
                </a:ext>
              </a:extLst>
            </p:cNvPr>
            <p:cNvSpPr>
              <a:spLocks/>
            </p:cNvSpPr>
            <p:nvPr userDrawn="1"/>
          </p:nvSpPr>
          <p:spPr bwMode="auto">
            <a:xfrm>
              <a:off x="10891083" y="543401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97" name="Freeform 543">
              <a:extLst>
                <a:ext uri="{FF2B5EF4-FFF2-40B4-BE49-F238E27FC236}">
                  <a16:creationId xmlns:a16="http://schemas.microsoft.com/office/drawing/2014/main" id="{3D4C7B03-9126-4902-B359-4891BE95C467}"/>
                </a:ext>
              </a:extLst>
            </p:cNvPr>
            <p:cNvSpPr>
              <a:spLocks/>
            </p:cNvSpPr>
            <p:nvPr userDrawn="1"/>
          </p:nvSpPr>
          <p:spPr bwMode="auto">
            <a:xfrm>
              <a:off x="11438757" y="543774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98" name="Freeform 544">
              <a:extLst>
                <a:ext uri="{FF2B5EF4-FFF2-40B4-BE49-F238E27FC236}">
                  <a16:creationId xmlns:a16="http://schemas.microsoft.com/office/drawing/2014/main" id="{DF312E01-F755-491C-93A4-EA08984A5978}"/>
                </a:ext>
              </a:extLst>
            </p:cNvPr>
            <p:cNvSpPr>
              <a:spLocks/>
            </p:cNvSpPr>
            <p:nvPr userDrawn="1"/>
          </p:nvSpPr>
          <p:spPr bwMode="auto">
            <a:xfrm>
              <a:off x="11764899" y="543774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99" name="Freeform 545">
              <a:extLst>
                <a:ext uri="{FF2B5EF4-FFF2-40B4-BE49-F238E27FC236}">
                  <a16:creationId xmlns:a16="http://schemas.microsoft.com/office/drawing/2014/main" id="{83CFDB02-61D4-49CB-9A00-2398F42BDFFA}"/>
                </a:ext>
              </a:extLst>
            </p:cNvPr>
            <p:cNvSpPr>
              <a:spLocks/>
            </p:cNvSpPr>
            <p:nvPr userDrawn="1"/>
          </p:nvSpPr>
          <p:spPr bwMode="auto">
            <a:xfrm>
              <a:off x="11217225" y="543401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00" name="Freeform 546">
              <a:extLst>
                <a:ext uri="{FF2B5EF4-FFF2-40B4-BE49-F238E27FC236}">
                  <a16:creationId xmlns:a16="http://schemas.microsoft.com/office/drawing/2014/main" id="{DF18EFB1-312A-4586-9660-ECD85A22357A}"/>
                </a:ext>
              </a:extLst>
            </p:cNvPr>
            <p:cNvSpPr>
              <a:spLocks/>
            </p:cNvSpPr>
            <p:nvPr userDrawn="1"/>
          </p:nvSpPr>
          <p:spPr bwMode="auto">
            <a:xfrm>
              <a:off x="11545852" y="543401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01" name="Freeform 29">
              <a:extLst>
                <a:ext uri="{FF2B5EF4-FFF2-40B4-BE49-F238E27FC236}">
                  <a16:creationId xmlns:a16="http://schemas.microsoft.com/office/drawing/2014/main" id="{2649A64F-AE31-4023-9308-86D697BF0E09}"/>
                </a:ext>
              </a:extLst>
            </p:cNvPr>
            <p:cNvSpPr>
              <a:spLocks/>
            </p:cNvSpPr>
            <p:nvPr userDrawn="1"/>
          </p:nvSpPr>
          <p:spPr bwMode="auto">
            <a:xfrm>
              <a:off x="12093527" y="543774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02" name="Freeform 31">
              <a:extLst>
                <a:ext uri="{FF2B5EF4-FFF2-40B4-BE49-F238E27FC236}">
                  <a16:creationId xmlns:a16="http://schemas.microsoft.com/office/drawing/2014/main" id="{6A59C11F-BCED-45E9-BF66-C2BD701C0CBA}"/>
                </a:ext>
              </a:extLst>
            </p:cNvPr>
            <p:cNvSpPr>
              <a:spLocks/>
            </p:cNvSpPr>
            <p:nvPr userDrawn="1"/>
          </p:nvSpPr>
          <p:spPr bwMode="auto">
            <a:xfrm>
              <a:off x="11871993" y="543401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55" name="Freeform 30">
              <a:extLst>
                <a:ext uri="{FF2B5EF4-FFF2-40B4-BE49-F238E27FC236}">
                  <a16:creationId xmlns:a16="http://schemas.microsoft.com/office/drawing/2014/main" id="{5FE51355-35E3-49E8-85A3-D4D72E6D7A43}"/>
                </a:ext>
              </a:extLst>
            </p:cNvPr>
            <p:cNvSpPr>
              <a:spLocks/>
            </p:cNvSpPr>
            <p:nvPr userDrawn="1"/>
          </p:nvSpPr>
          <p:spPr bwMode="auto">
            <a:xfrm>
              <a:off x="302710" y="543774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56" name="Freeform 32">
              <a:extLst>
                <a:ext uri="{FF2B5EF4-FFF2-40B4-BE49-F238E27FC236}">
                  <a16:creationId xmlns:a16="http://schemas.microsoft.com/office/drawing/2014/main" id="{B6FC7311-C922-4951-B4A9-3C7D94EEEAF2}"/>
                </a:ext>
              </a:extLst>
            </p:cNvPr>
            <p:cNvSpPr>
              <a:spLocks/>
            </p:cNvSpPr>
            <p:nvPr userDrawn="1"/>
          </p:nvSpPr>
          <p:spPr bwMode="auto">
            <a:xfrm>
              <a:off x="83663" y="5434010"/>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57" name="Freeform 403">
              <a:extLst>
                <a:ext uri="{FF2B5EF4-FFF2-40B4-BE49-F238E27FC236}">
                  <a16:creationId xmlns:a16="http://schemas.microsoft.com/office/drawing/2014/main" id="{0745F8EF-637D-4A8F-B232-883E8FA58678}"/>
                </a:ext>
              </a:extLst>
            </p:cNvPr>
            <p:cNvSpPr>
              <a:spLocks/>
            </p:cNvSpPr>
            <p:nvPr userDrawn="1"/>
          </p:nvSpPr>
          <p:spPr bwMode="auto">
            <a:xfrm>
              <a:off x="631337" y="543774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58" name="Freeform 404">
              <a:extLst>
                <a:ext uri="{FF2B5EF4-FFF2-40B4-BE49-F238E27FC236}">
                  <a16:creationId xmlns:a16="http://schemas.microsoft.com/office/drawing/2014/main" id="{ADA9168B-2EAD-4D0B-BFD2-8FF84ABC11AB}"/>
                </a:ext>
              </a:extLst>
            </p:cNvPr>
            <p:cNvSpPr>
              <a:spLocks/>
            </p:cNvSpPr>
            <p:nvPr userDrawn="1"/>
          </p:nvSpPr>
          <p:spPr bwMode="auto">
            <a:xfrm>
              <a:off x="957479" y="543774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59" name="Freeform 405">
              <a:extLst>
                <a:ext uri="{FF2B5EF4-FFF2-40B4-BE49-F238E27FC236}">
                  <a16:creationId xmlns:a16="http://schemas.microsoft.com/office/drawing/2014/main" id="{D680F632-EA80-466A-B637-B37E6B442E45}"/>
                </a:ext>
              </a:extLst>
            </p:cNvPr>
            <p:cNvSpPr>
              <a:spLocks/>
            </p:cNvSpPr>
            <p:nvPr userDrawn="1"/>
          </p:nvSpPr>
          <p:spPr bwMode="auto">
            <a:xfrm>
              <a:off x="409806" y="543401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60" name="Freeform 406">
              <a:extLst>
                <a:ext uri="{FF2B5EF4-FFF2-40B4-BE49-F238E27FC236}">
                  <a16:creationId xmlns:a16="http://schemas.microsoft.com/office/drawing/2014/main" id="{91714576-22C0-42FB-9AF4-7425966897B8}"/>
                </a:ext>
              </a:extLst>
            </p:cNvPr>
            <p:cNvSpPr>
              <a:spLocks/>
            </p:cNvSpPr>
            <p:nvPr userDrawn="1"/>
          </p:nvSpPr>
          <p:spPr bwMode="auto">
            <a:xfrm>
              <a:off x="738432" y="5434010"/>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61" name="Freeform 29">
              <a:extLst>
                <a:ext uri="{FF2B5EF4-FFF2-40B4-BE49-F238E27FC236}">
                  <a16:creationId xmlns:a16="http://schemas.microsoft.com/office/drawing/2014/main" id="{3D32113D-5E75-41BC-9D3E-C15D86CF4F67}"/>
                </a:ext>
              </a:extLst>
            </p:cNvPr>
            <p:cNvSpPr>
              <a:spLocks/>
            </p:cNvSpPr>
            <p:nvPr userDrawn="1"/>
          </p:nvSpPr>
          <p:spPr bwMode="auto">
            <a:xfrm>
              <a:off x="1286107" y="543774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62" name="Freeform 31">
              <a:extLst>
                <a:ext uri="{FF2B5EF4-FFF2-40B4-BE49-F238E27FC236}">
                  <a16:creationId xmlns:a16="http://schemas.microsoft.com/office/drawing/2014/main" id="{6B435127-BAB5-4229-AFE6-5EAAE46AB913}"/>
                </a:ext>
              </a:extLst>
            </p:cNvPr>
            <p:cNvSpPr>
              <a:spLocks/>
            </p:cNvSpPr>
            <p:nvPr userDrawn="1"/>
          </p:nvSpPr>
          <p:spPr bwMode="auto">
            <a:xfrm>
              <a:off x="1064574" y="543401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63" name="Freeform 29">
              <a:extLst>
                <a:ext uri="{FF2B5EF4-FFF2-40B4-BE49-F238E27FC236}">
                  <a16:creationId xmlns:a16="http://schemas.microsoft.com/office/drawing/2014/main" id="{14F03D5D-EC2E-4153-B5F1-5002D0BEA5C6}"/>
                </a:ext>
              </a:extLst>
            </p:cNvPr>
            <p:cNvSpPr>
              <a:spLocks/>
            </p:cNvSpPr>
            <p:nvPr userDrawn="1"/>
          </p:nvSpPr>
          <p:spPr bwMode="auto">
            <a:xfrm>
              <a:off x="1614735" y="543774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64" name="Freeform 30">
              <a:extLst>
                <a:ext uri="{FF2B5EF4-FFF2-40B4-BE49-F238E27FC236}">
                  <a16:creationId xmlns:a16="http://schemas.microsoft.com/office/drawing/2014/main" id="{2B304D4D-AD6D-4EA7-AE62-CD69CC13E757}"/>
                </a:ext>
              </a:extLst>
            </p:cNvPr>
            <p:cNvSpPr>
              <a:spLocks/>
            </p:cNvSpPr>
            <p:nvPr userDrawn="1"/>
          </p:nvSpPr>
          <p:spPr bwMode="auto">
            <a:xfrm>
              <a:off x="1940877" y="543774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65" name="Freeform 31">
              <a:extLst>
                <a:ext uri="{FF2B5EF4-FFF2-40B4-BE49-F238E27FC236}">
                  <a16:creationId xmlns:a16="http://schemas.microsoft.com/office/drawing/2014/main" id="{0F4033CB-C43A-4E10-BFD5-AA7D4C2711A8}"/>
                </a:ext>
              </a:extLst>
            </p:cNvPr>
            <p:cNvSpPr>
              <a:spLocks/>
            </p:cNvSpPr>
            <p:nvPr userDrawn="1"/>
          </p:nvSpPr>
          <p:spPr bwMode="auto">
            <a:xfrm>
              <a:off x="1393203" y="543401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66" name="Freeform 32">
              <a:extLst>
                <a:ext uri="{FF2B5EF4-FFF2-40B4-BE49-F238E27FC236}">
                  <a16:creationId xmlns:a16="http://schemas.microsoft.com/office/drawing/2014/main" id="{A61EAF2D-62B3-42CF-A806-ADB144F39045}"/>
                </a:ext>
              </a:extLst>
            </p:cNvPr>
            <p:cNvSpPr>
              <a:spLocks/>
            </p:cNvSpPr>
            <p:nvPr userDrawn="1"/>
          </p:nvSpPr>
          <p:spPr bwMode="auto">
            <a:xfrm>
              <a:off x="1721829" y="5434010"/>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67" name="Freeform 29">
              <a:extLst>
                <a:ext uri="{FF2B5EF4-FFF2-40B4-BE49-F238E27FC236}">
                  <a16:creationId xmlns:a16="http://schemas.microsoft.com/office/drawing/2014/main" id="{C1628E29-6AD6-4202-ADB0-374FADBC3674}"/>
                </a:ext>
              </a:extLst>
            </p:cNvPr>
            <p:cNvSpPr>
              <a:spLocks/>
            </p:cNvSpPr>
            <p:nvPr userDrawn="1"/>
          </p:nvSpPr>
          <p:spPr bwMode="auto">
            <a:xfrm>
              <a:off x="2269505" y="543774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68" name="Freeform 30">
              <a:extLst>
                <a:ext uri="{FF2B5EF4-FFF2-40B4-BE49-F238E27FC236}">
                  <a16:creationId xmlns:a16="http://schemas.microsoft.com/office/drawing/2014/main" id="{A6C4A2C5-7FCF-4D03-8316-5371BA56810A}"/>
                </a:ext>
              </a:extLst>
            </p:cNvPr>
            <p:cNvSpPr>
              <a:spLocks/>
            </p:cNvSpPr>
            <p:nvPr userDrawn="1"/>
          </p:nvSpPr>
          <p:spPr bwMode="auto">
            <a:xfrm>
              <a:off x="2595646" y="543774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69" name="Freeform 31">
              <a:extLst>
                <a:ext uri="{FF2B5EF4-FFF2-40B4-BE49-F238E27FC236}">
                  <a16:creationId xmlns:a16="http://schemas.microsoft.com/office/drawing/2014/main" id="{B0014A71-19F9-425B-93A2-EC759EE1C83C}"/>
                </a:ext>
              </a:extLst>
            </p:cNvPr>
            <p:cNvSpPr>
              <a:spLocks/>
            </p:cNvSpPr>
            <p:nvPr userDrawn="1"/>
          </p:nvSpPr>
          <p:spPr bwMode="auto">
            <a:xfrm>
              <a:off x="2047971" y="543401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70" name="Freeform 32">
              <a:extLst>
                <a:ext uri="{FF2B5EF4-FFF2-40B4-BE49-F238E27FC236}">
                  <a16:creationId xmlns:a16="http://schemas.microsoft.com/office/drawing/2014/main" id="{338F3D9B-FFBB-44A6-A3E3-EA26702F0FEF}"/>
                </a:ext>
              </a:extLst>
            </p:cNvPr>
            <p:cNvSpPr>
              <a:spLocks/>
            </p:cNvSpPr>
            <p:nvPr userDrawn="1"/>
          </p:nvSpPr>
          <p:spPr bwMode="auto">
            <a:xfrm>
              <a:off x="2376599" y="5434010"/>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71" name="Freeform 29">
              <a:extLst>
                <a:ext uri="{FF2B5EF4-FFF2-40B4-BE49-F238E27FC236}">
                  <a16:creationId xmlns:a16="http://schemas.microsoft.com/office/drawing/2014/main" id="{941A3535-264B-48D6-B67C-A1C07A01D4FF}"/>
                </a:ext>
              </a:extLst>
            </p:cNvPr>
            <p:cNvSpPr>
              <a:spLocks/>
            </p:cNvSpPr>
            <p:nvPr userDrawn="1"/>
          </p:nvSpPr>
          <p:spPr bwMode="auto">
            <a:xfrm>
              <a:off x="2924274" y="543774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72" name="Freeform 30">
              <a:extLst>
                <a:ext uri="{FF2B5EF4-FFF2-40B4-BE49-F238E27FC236}">
                  <a16:creationId xmlns:a16="http://schemas.microsoft.com/office/drawing/2014/main" id="{51C05916-32DF-47B5-9DB3-589CA4F0E4C5}"/>
                </a:ext>
              </a:extLst>
            </p:cNvPr>
            <p:cNvSpPr>
              <a:spLocks/>
            </p:cNvSpPr>
            <p:nvPr userDrawn="1"/>
          </p:nvSpPr>
          <p:spPr bwMode="auto">
            <a:xfrm>
              <a:off x="3250415" y="543774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73" name="Freeform 31">
              <a:extLst>
                <a:ext uri="{FF2B5EF4-FFF2-40B4-BE49-F238E27FC236}">
                  <a16:creationId xmlns:a16="http://schemas.microsoft.com/office/drawing/2014/main" id="{78328BBB-9B86-4E84-AE5F-4377FF1E7A7C}"/>
                </a:ext>
              </a:extLst>
            </p:cNvPr>
            <p:cNvSpPr>
              <a:spLocks/>
            </p:cNvSpPr>
            <p:nvPr userDrawn="1"/>
          </p:nvSpPr>
          <p:spPr bwMode="auto">
            <a:xfrm>
              <a:off x="2702740" y="543401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74" name="Freeform 32">
              <a:extLst>
                <a:ext uri="{FF2B5EF4-FFF2-40B4-BE49-F238E27FC236}">
                  <a16:creationId xmlns:a16="http://schemas.microsoft.com/office/drawing/2014/main" id="{B85870DC-6C88-48B6-9D53-EFFBC7B7B7B1}"/>
                </a:ext>
              </a:extLst>
            </p:cNvPr>
            <p:cNvSpPr>
              <a:spLocks/>
            </p:cNvSpPr>
            <p:nvPr userDrawn="1"/>
          </p:nvSpPr>
          <p:spPr bwMode="auto">
            <a:xfrm>
              <a:off x="3031368" y="5434010"/>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75" name="Freeform 29">
              <a:extLst>
                <a:ext uri="{FF2B5EF4-FFF2-40B4-BE49-F238E27FC236}">
                  <a16:creationId xmlns:a16="http://schemas.microsoft.com/office/drawing/2014/main" id="{414E8086-C64D-42AD-AA34-2AD145104B29}"/>
                </a:ext>
              </a:extLst>
            </p:cNvPr>
            <p:cNvSpPr>
              <a:spLocks/>
            </p:cNvSpPr>
            <p:nvPr userDrawn="1"/>
          </p:nvSpPr>
          <p:spPr bwMode="auto">
            <a:xfrm>
              <a:off x="3579042" y="543774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76" name="Freeform 30">
              <a:extLst>
                <a:ext uri="{FF2B5EF4-FFF2-40B4-BE49-F238E27FC236}">
                  <a16:creationId xmlns:a16="http://schemas.microsoft.com/office/drawing/2014/main" id="{46EC6941-0A23-427F-98FD-7AB5A0EDD372}"/>
                </a:ext>
              </a:extLst>
            </p:cNvPr>
            <p:cNvSpPr>
              <a:spLocks/>
            </p:cNvSpPr>
            <p:nvPr userDrawn="1"/>
          </p:nvSpPr>
          <p:spPr bwMode="auto">
            <a:xfrm>
              <a:off x="3905183" y="543774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77" name="Freeform 31">
              <a:extLst>
                <a:ext uri="{FF2B5EF4-FFF2-40B4-BE49-F238E27FC236}">
                  <a16:creationId xmlns:a16="http://schemas.microsoft.com/office/drawing/2014/main" id="{C8BCF97B-6666-44B0-8C74-38E6C1D9DD3F}"/>
                </a:ext>
              </a:extLst>
            </p:cNvPr>
            <p:cNvSpPr>
              <a:spLocks/>
            </p:cNvSpPr>
            <p:nvPr userDrawn="1"/>
          </p:nvSpPr>
          <p:spPr bwMode="auto">
            <a:xfrm>
              <a:off x="3357509" y="543401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78" name="Freeform 32">
              <a:extLst>
                <a:ext uri="{FF2B5EF4-FFF2-40B4-BE49-F238E27FC236}">
                  <a16:creationId xmlns:a16="http://schemas.microsoft.com/office/drawing/2014/main" id="{DDED85AC-F417-4ADD-A972-895C6A04C1EC}"/>
                </a:ext>
              </a:extLst>
            </p:cNvPr>
            <p:cNvSpPr>
              <a:spLocks/>
            </p:cNvSpPr>
            <p:nvPr userDrawn="1"/>
          </p:nvSpPr>
          <p:spPr bwMode="auto">
            <a:xfrm>
              <a:off x="3686137" y="5434010"/>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79" name="Freeform 425">
              <a:extLst>
                <a:ext uri="{FF2B5EF4-FFF2-40B4-BE49-F238E27FC236}">
                  <a16:creationId xmlns:a16="http://schemas.microsoft.com/office/drawing/2014/main" id="{7D3FA6D2-BBF7-4AB6-BAE7-F97BDA36F7CE}"/>
                </a:ext>
              </a:extLst>
            </p:cNvPr>
            <p:cNvSpPr>
              <a:spLocks/>
            </p:cNvSpPr>
            <p:nvPr userDrawn="1"/>
          </p:nvSpPr>
          <p:spPr bwMode="auto">
            <a:xfrm>
              <a:off x="4233811" y="543774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80" name="Freeform 426">
              <a:extLst>
                <a:ext uri="{FF2B5EF4-FFF2-40B4-BE49-F238E27FC236}">
                  <a16:creationId xmlns:a16="http://schemas.microsoft.com/office/drawing/2014/main" id="{DD4AE243-9527-43B7-8E22-4DB119A90D78}"/>
                </a:ext>
              </a:extLst>
            </p:cNvPr>
            <p:cNvSpPr>
              <a:spLocks/>
            </p:cNvSpPr>
            <p:nvPr userDrawn="1"/>
          </p:nvSpPr>
          <p:spPr bwMode="auto">
            <a:xfrm>
              <a:off x="4559953" y="543774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81" name="Freeform 427">
              <a:extLst>
                <a:ext uri="{FF2B5EF4-FFF2-40B4-BE49-F238E27FC236}">
                  <a16:creationId xmlns:a16="http://schemas.microsoft.com/office/drawing/2014/main" id="{9E810988-B15D-4D06-8C31-03E393EF94B0}"/>
                </a:ext>
              </a:extLst>
            </p:cNvPr>
            <p:cNvSpPr>
              <a:spLocks/>
            </p:cNvSpPr>
            <p:nvPr userDrawn="1"/>
          </p:nvSpPr>
          <p:spPr bwMode="auto">
            <a:xfrm>
              <a:off x="4012279" y="543401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82" name="Freeform 428">
              <a:extLst>
                <a:ext uri="{FF2B5EF4-FFF2-40B4-BE49-F238E27FC236}">
                  <a16:creationId xmlns:a16="http://schemas.microsoft.com/office/drawing/2014/main" id="{CBE90BFD-D2FD-463C-ADE7-36CF46E2D5ED}"/>
                </a:ext>
              </a:extLst>
            </p:cNvPr>
            <p:cNvSpPr>
              <a:spLocks/>
            </p:cNvSpPr>
            <p:nvPr userDrawn="1"/>
          </p:nvSpPr>
          <p:spPr bwMode="auto">
            <a:xfrm>
              <a:off x="4340906" y="5434010"/>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83" name="Freeform 29">
              <a:extLst>
                <a:ext uri="{FF2B5EF4-FFF2-40B4-BE49-F238E27FC236}">
                  <a16:creationId xmlns:a16="http://schemas.microsoft.com/office/drawing/2014/main" id="{60B33612-949E-4A25-A20C-E2AC5C4BEE8B}"/>
                </a:ext>
              </a:extLst>
            </p:cNvPr>
            <p:cNvSpPr>
              <a:spLocks/>
            </p:cNvSpPr>
            <p:nvPr userDrawn="1"/>
          </p:nvSpPr>
          <p:spPr bwMode="auto">
            <a:xfrm>
              <a:off x="4888581" y="5437740"/>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84" name="Freeform 31">
              <a:extLst>
                <a:ext uri="{FF2B5EF4-FFF2-40B4-BE49-F238E27FC236}">
                  <a16:creationId xmlns:a16="http://schemas.microsoft.com/office/drawing/2014/main" id="{5BCF30E3-D5E7-42B9-8C53-E32EBA0F76BC}"/>
                </a:ext>
              </a:extLst>
            </p:cNvPr>
            <p:cNvSpPr>
              <a:spLocks/>
            </p:cNvSpPr>
            <p:nvPr userDrawn="1"/>
          </p:nvSpPr>
          <p:spPr bwMode="auto">
            <a:xfrm>
              <a:off x="4667048" y="5434010"/>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819" name="Group 1818">
            <a:extLst>
              <a:ext uri="{FF2B5EF4-FFF2-40B4-BE49-F238E27FC236}">
                <a16:creationId xmlns:a16="http://schemas.microsoft.com/office/drawing/2014/main" id="{430371C6-CFD6-408B-A6C1-DC1E1EE72F2C}"/>
              </a:ext>
            </a:extLst>
          </p:cNvPr>
          <p:cNvGrpSpPr/>
          <p:nvPr userDrawn="1"/>
        </p:nvGrpSpPr>
        <p:grpSpPr>
          <a:xfrm>
            <a:off x="62749" y="4323388"/>
            <a:ext cx="9007397" cy="132478"/>
            <a:chOff x="83664" y="5724319"/>
            <a:chExt cx="12009863" cy="176637"/>
          </a:xfrm>
        </p:grpSpPr>
        <p:sp>
          <p:nvSpPr>
            <p:cNvPr id="1303" name="Freeform 29">
              <a:extLst>
                <a:ext uri="{FF2B5EF4-FFF2-40B4-BE49-F238E27FC236}">
                  <a16:creationId xmlns:a16="http://schemas.microsoft.com/office/drawing/2014/main" id="{76F6D8B6-6BD2-4272-8D1A-8594E2E336C6}"/>
                </a:ext>
              </a:extLst>
            </p:cNvPr>
            <p:cNvSpPr>
              <a:spLocks/>
            </p:cNvSpPr>
            <p:nvPr userDrawn="1"/>
          </p:nvSpPr>
          <p:spPr bwMode="auto">
            <a:xfrm flipH="1">
              <a:off x="11871994"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04" name="Freeform 30">
              <a:extLst>
                <a:ext uri="{FF2B5EF4-FFF2-40B4-BE49-F238E27FC236}">
                  <a16:creationId xmlns:a16="http://schemas.microsoft.com/office/drawing/2014/main" id="{4DFD24A8-D2FE-487B-8890-BA4F47601FBD}"/>
                </a:ext>
              </a:extLst>
            </p:cNvPr>
            <p:cNvSpPr>
              <a:spLocks/>
            </p:cNvSpPr>
            <p:nvPr userDrawn="1"/>
          </p:nvSpPr>
          <p:spPr bwMode="auto">
            <a:xfrm flipH="1">
              <a:off x="11545853"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05" name="Freeform 31">
              <a:extLst>
                <a:ext uri="{FF2B5EF4-FFF2-40B4-BE49-F238E27FC236}">
                  <a16:creationId xmlns:a16="http://schemas.microsoft.com/office/drawing/2014/main" id="{EF023B29-83A2-4349-A49F-63CB6FDC0359}"/>
                </a:ext>
              </a:extLst>
            </p:cNvPr>
            <p:cNvSpPr>
              <a:spLocks/>
            </p:cNvSpPr>
            <p:nvPr userDrawn="1"/>
          </p:nvSpPr>
          <p:spPr bwMode="auto">
            <a:xfrm flipH="1">
              <a:off x="11979088" y="57243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06" name="Freeform 32">
              <a:extLst>
                <a:ext uri="{FF2B5EF4-FFF2-40B4-BE49-F238E27FC236}">
                  <a16:creationId xmlns:a16="http://schemas.microsoft.com/office/drawing/2014/main" id="{24273691-B1F2-43AA-9CDC-337C56B722C1}"/>
                </a:ext>
              </a:extLst>
            </p:cNvPr>
            <p:cNvSpPr>
              <a:spLocks/>
            </p:cNvSpPr>
            <p:nvPr userDrawn="1"/>
          </p:nvSpPr>
          <p:spPr bwMode="auto">
            <a:xfrm flipH="1">
              <a:off x="11652948" y="572432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07" name="Freeform 29">
              <a:extLst>
                <a:ext uri="{FF2B5EF4-FFF2-40B4-BE49-F238E27FC236}">
                  <a16:creationId xmlns:a16="http://schemas.microsoft.com/office/drawing/2014/main" id="{847CC484-884A-45BC-AA54-3E30BD3C03A2}"/>
                </a:ext>
              </a:extLst>
            </p:cNvPr>
            <p:cNvSpPr>
              <a:spLocks/>
            </p:cNvSpPr>
            <p:nvPr userDrawn="1"/>
          </p:nvSpPr>
          <p:spPr bwMode="auto">
            <a:xfrm flipH="1">
              <a:off x="11217224"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08" name="Freeform 30">
              <a:extLst>
                <a:ext uri="{FF2B5EF4-FFF2-40B4-BE49-F238E27FC236}">
                  <a16:creationId xmlns:a16="http://schemas.microsoft.com/office/drawing/2014/main" id="{83147C3B-7021-44A9-B700-12F9A5F71D18}"/>
                </a:ext>
              </a:extLst>
            </p:cNvPr>
            <p:cNvSpPr>
              <a:spLocks/>
            </p:cNvSpPr>
            <p:nvPr userDrawn="1"/>
          </p:nvSpPr>
          <p:spPr bwMode="auto">
            <a:xfrm flipH="1">
              <a:off x="10891084"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09" name="Freeform 31">
              <a:extLst>
                <a:ext uri="{FF2B5EF4-FFF2-40B4-BE49-F238E27FC236}">
                  <a16:creationId xmlns:a16="http://schemas.microsoft.com/office/drawing/2014/main" id="{A8377CDA-8747-4D10-B729-241E20631274}"/>
                </a:ext>
              </a:extLst>
            </p:cNvPr>
            <p:cNvSpPr>
              <a:spLocks/>
            </p:cNvSpPr>
            <p:nvPr userDrawn="1"/>
          </p:nvSpPr>
          <p:spPr bwMode="auto">
            <a:xfrm flipH="1">
              <a:off x="11324319" y="57243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10" name="Freeform 32">
              <a:extLst>
                <a:ext uri="{FF2B5EF4-FFF2-40B4-BE49-F238E27FC236}">
                  <a16:creationId xmlns:a16="http://schemas.microsoft.com/office/drawing/2014/main" id="{32D762D3-237F-4FA6-8E85-44DC18D6E7BA}"/>
                </a:ext>
              </a:extLst>
            </p:cNvPr>
            <p:cNvSpPr>
              <a:spLocks/>
            </p:cNvSpPr>
            <p:nvPr userDrawn="1"/>
          </p:nvSpPr>
          <p:spPr bwMode="auto">
            <a:xfrm flipH="1">
              <a:off x="10998178" y="572432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11" name="Freeform 29">
              <a:extLst>
                <a:ext uri="{FF2B5EF4-FFF2-40B4-BE49-F238E27FC236}">
                  <a16:creationId xmlns:a16="http://schemas.microsoft.com/office/drawing/2014/main" id="{2980A753-A266-422C-95DF-90CFF7247A5A}"/>
                </a:ext>
              </a:extLst>
            </p:cNvPr>
            <p:cNvSpPr>
              <a:spLocks/>
            </p:cNvSpPr>
            <p:nvPr userDrawn="1"/>
          </p:nvSpPr>
          <p:spPr bwMode="auto">
            <a:xfrm flipH="1">
              <a:off x="10562456"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12" name="Freeform 30">
              <a:extLst>
                <a:ext uri="{FF2B5EF4-FFF2-40B4-BE49-F238E27FC236}">
                  <a16:creationId xmlns:a16="http://schemas.microsoft.com/office/drawing/2014/main" id="{9531792C-52CE-40E4-AC35-088E0EED6636}"/>
                </a:ext>
              </a:extLst>
            </p:cNvPr>
            <p:cNvSpPr>
              <a:spLocks/>
            </p:cNvSpPr>
            <p:nvPr userDrawn="1"/>
          </p:nvSpPr>
          <p:spPr bwMode="auto">
            <a:xfrm flipH="1">
              <a:off x="10236315"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13" name="Freeform 31">
              <a:extLst>
                <a:ext uri="{FF2B5EF4-FFF2-40B4-BE49-F238E27FC236}">
                  <a16:creationId xmlns:a16="http://schemas.microsoft.com/office/drawing/2014/main" id="{45E64826-832D-44F4-8B48-6B48FBC99B9C}"/>
                </a:ext>
              </a:extLst>
            </p:cNvPr>
            <p:cNvSpPr>
              <a:spLocks/>
            </p:cNvSpPr>
            <p:nvPr userDrawn="1"/>
          </p:nvSpPr>
          <p:spPr bwMode="auto">
            <a:xfrm flipH="1">
              <a:off x="10669550" y="57243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14" name="Freeform 32">
              <a:extLst>
                <a:ext uri="{FF2B5EF4-FFF2-40B4-BE49-F238E27FC236}">
                  <a16:creationId xmlns:a16="http://schemas.microsoft.com/office/drawing/2014/main" id="{AC6F8EB2-0C2F-4A85-907B-092FB26E4816}"/>
                </a:ext>
              </a:extLst>
            </p:cNvPr>
            <p:cNvSpPr>
              <a:spLocks/>
            </p:cNvSpPr>
            <p:nvPr userDrawn="1"/>
          </p:nvSpPr>
          <p:spPr bwMode="auto">
            <a:xfrm flipH="1">
              <a:off x="10343410" y="572432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15" name="Freeform 29">
              <a:extLst>
                <a:ext uri="{FF2B5EF4-FFF2-40B4-BE49-F238E27FC236}">
                  <a16:creationId xmlns:a16="http://schemas.microsoft.com/office/drawing/2014/main" id="{59876DBB-6429-46AD-AD13-211C3AA443A3}"/>
                </a:ext>
              </a:extLst>
            </p:cNvPr>
            <p:cNvSpPr>
              <a:spLocks/>
            </p:cNvSpPr>
            <p:nvPr userDrawn="1"/>
          </p:nvSpPr>
          <p:spPr bwMode="auto">
            <a:xfrm flipH="1">
              <a:off x="9907687"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16" name="Freeform 30">
              <a:extLst>
                <a:ext uri="{FF2B5EF4-FFF2-40B4-BE49-F238E27FC236}">
                  <a16:creationId xmlns:a16="http://schemas.microsoft.com/office/drawing/2014/main" id="{DE0CC428-3A8D-46A1-891F-54F21BFFD4D5}"/>
                </a:ext>
              </a:extLst>
            </p:cNvPr>
            <p:cNvSpPr>
              <a:spLocks/>
            </p:cNvSpPr>
            <p:nvPr userDrawn="1"/>
          </p:nvSpPr>
          <p:spPr bwMode="auto">
            <a:xfrm flipH="1">
              <a:off x="9581546"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17" name="Freeform 31">
              <a:extLst>
                <a:ext uri="{FF2B5EF4-FFF2-40B4-BE49-F238E27FC236}">
                  <a16:creationId xmlns:a16="http://schemas.microsoft.com/office/drawing/2014/main" id="{6C51269A-FAB2-4E9D-83F6-306397BA5CDF}"/>
                </a:ext>
              </a:extLst>
            </p:cNvPr>
            <p:cNvSpPr>
              <a:spLocks/>
            </p:cNvSpPr>
            <p:nvPr userDrawn="1"/>
          </p:nvSpPr>
          <p:spPr bwMode="auto">
            <a:xfrm flipH="1">
              <a:off x="10014782" y="57243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18" name="Freeform 32">
              <a:extLst>
                <a:ext uri="{FF2B5EF4-FFF2-40B4-BE49-F238E27FC236}">
                  <a16:creationId xmlns:a16="http://schemas.microsoft.com/office/drawing/2014/main" id="{CB4C8C5E-D6C3-4E3F-904B-F8292FB96346}"/>
                </a:ext>
              </a:extLst>
            </p:cNvPr>
            <p:cNvSpPr>
              <a:spLocks/>
            </p:cNvSpPr>
            <p:nvPr userDrawn="1"/>
          </p:nvSpPr>
          <p:spPr bwMode="auto">
            <a:xfrm flipH="1">
              <a:off x="9688641" y="572432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19" name="Freeform 565">
              <a:extLst>
                <a:ext uri="{FF2B5EF4-FFF2-40B4-BE49-F238E27FC236}">
                  <a16:creationId xmlns:a16="http://schemas.microsoft.com/office/drawing/2014/main" id="{2D662F8C-2DD5-4599-9C26-B32FFCE7D195}"/>
                </a:ext>
              </a:extLst>
            </p:cNvPr>
            <p:cNvSpPr>
              <a:spLocks/>
            </p:cNvSpPr>
            <p:nvPr userDrawn="1"/>
          </p:nvSpPr>
          <p:spPr bwMode="auto">
            <a:xfrm flipH="1">
              <a:off x="9252918"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20" name="Freeform 566">
              <a:extLst>
                <a:ext uri="{FF2B5EF4-FFF2-40B4-BE49-F238E27FC236}">
                  <a16:creationId xmlns:a16="http://schemas.microsoft.com/office/drawing/2014/main" id="{CBD85F42-3664-472E-9958-BABF492997EF}"/>
                </a:ext>
              </a:extLst>
            </p:cNvPr>
            <p:cNvSpPr>
              <a:spLocks/>
            </p:cNvSpPr>
            <p:nvPr userDrawn="1"/>
          </p:nvSpPr>
          <p:spPr bwMode="auto">
            <a:xfrm flipH="1">
              <a:off x="8926777"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21" name="Freeform 567">
              <a:extLst>
                <a:ext uri="{FF2B5EF4-FFF2-40B4-BE49-F238E27FC236}">
                  <a16:creationId xmlns:a16="http://schemas.microsoft.com/office/drawing/2014/main" id="{395CCF77-8F1B-4B34-A334-E4DD8C6EB2CC}"/>
                </a:ext>
              </a:extLst>
            </p:cNvPr>
            <p:cNvSpPr>
              <a:spLocks/>
            </p:cNvSpPr>
            <p:nvPr userDrawn="1"/>
          </p:nvSpPr>
          <p:spPr bwMode="auto">
            <a:xfrm flipH="1">
              <a:off x="9360012" y="57243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22" name="Freeform 568">
              <a:extLst>
                <a:ext uri="{FF2B5EF4-FFF2-40B4-BE49-F238E27FC236}">
                  <a16:creationId xmlns:a16="http://schemas.microsoft.com/office/drawing/2014/main" id="{7CA16FC4-4ABC-4A07-94A2-233476A0678B}"/>
                </a:ext>
              </a:extLst>
            </p:cNvPr>
            <p:cNvSpPr>
              <a:spLocks/>
            </p:cNvSpPr>
            <p:nvPr userDrawn="1"/>
          </p:nvSpPr>
          <p:spPr bwMode="auto">
            <a:xfrm flipH="1">
              <a:off x="9033872" y="572432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23" name="Freeform 29">
              <a:extLst>
                <a:ext uri="{FF2B5EF4-FFF2-40B4-BE49-F238E27FC236}">
                  <a16:creationId xmlns:a16="http://schemas.microsoft.com/office/drawing/2014/main" id="{CF0EE68E-6988-417D-8083-2C0439098FC6}"/>
                </a:ext>
              </a:extLst>
            </p:cNvPr>
            <p:cNvSpPr>
              <a:spLocks/>
            </p:cNvSpPr>
            <p:nvPr userDrawn="1"/>
          </p:nvSpPr>
          <p:spPr bwMode="auto">
            <a:xfrm flipH="1">
              <a:off x="8598148"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24" name="Freeform 31">
              <a:extLst>
                <a:ext uri="{FF2B5EF4-FFF2-40B4-BE49-F238E27FC236}">
                  <a16:creationId xmlns:a16="http://schemas.microsoft.com/office/drawing/2014/main" id="{5977FCAA-6899-4D75-8AB1-2624D81AD535}"/>
                </a:ext>
              </a:extLst>
            </p:cNvPr>
            <p:cNvSpPr>
              <a:spLocks/>
            </p:cNvSpPr>
            <p:nvPr userDrawn="1"/>
          </p:nvSpPr>
          <p:spPr bwMode="auto">
            <a:xfrm flipH="1">
              <a:off x="8705243" y="57243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25" name="Freeform 29">
              <a:extLst>
                <a:ext uri="{FF2B5EF4-FFF2-40B4-BE49-F238E27FC236}">
                  <a16:creationId xmlns:a16="http://schemas.microsoft.com/office/drawing/2014/main" id="{D2C1A5AD-A619-4253-B25B-CFBFB9DFD1D1}"/>
                </a:ext>
              </a:extLst>
            </p:cNvPr>
            <p:cNvSpPr>
              <a:spLocks/>
            </p:cNvSpPr>
            <p:nvPr userDrawn="1"/>
          </p:nvSpPr>
          <p:spPr bwMode="auto">
            <a:xfrm flipH="1">
              <a:off x="8269520"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26" name="Freeform 30">
              <a:extLst>
                <a:ext uri="{FF2B5EF4-FFF2-40B4-BE49-F238E27FC236}">
                  <a16:creationId xmlns:a16="http://schemas.microsoft.com/office/drawing/2014/main" id="{D3255226-FDF0-442E-B7DA-41DF04E84225}"/>
                </a:ext>
              </a:extLst>
            </p:cNvPr>
            <p:cNvSpPr>
              <a:spLocks/>
            </p:cNvSpPr>
            <p:nvPr userDrawn="1"/>
          </p:nvSpPr>
          <p:spPr bwMode="auto">
            <a:xfrm flipH="1">
              <a:off x="7943379"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27" name="Freeform 31">
              <a:extLst>
                <a:ext uri="{FF2B5EF4-FFF2-40B4-BE49-F238E27FC236}">
                  <a16:creationId xmlns:a16="http://schemas.microsoft.com/office/drawing/2014/main" id="{56F12368-9674-487C-AA80-7051B6041B44}"/>
                </a:ext>
              </a:extLst>
            </p:cNvPr>
            <p:cNvSpPr>
              <a:spLocks/>
            </p:cNvSpPr>
            <p:nvPr userDrawn="1"/>
          </p:nvSpPr>
          <p:spPr bwMode="auto">
            <a:xfrm flipH="1">
              <a:off x="8376614" y="57243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28" name="Freeform 32">
              <a:extLst>
                <a:ext uri="{FF2B5EF4-FFF2-40B4-BE49-F238E27FC236}">
                  <a16:creationId xmlns:a16="http://schemas.microsoft.com/office/drawing/2014/main" id="{711832B8-9449-4913-BC68-BB0BD02481DE}"/>
                </a:ext>
              </a:extLst>
            </p:cNvPr>
            <p:cNvSpPr>
              <a:spLocks/>
            </p:cNvSpPr>
            <p:nvPr userDrawn="1"/>
          </p:nvSpPr>
          <p:spPr bwMode="auto">
            <a:xfrm flipH="1">
              <a:off x="8050474" y="572432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29" name="Freeform 29">
              <a:extLst>
                <a:ext uri="{FF2B5EF4-FFF2-40B4-BE49-F238E27FC236}">
                  <a16:creationId xmlns:a16="http://schemas.microsoft.com/office/drawing/2014/main" id="{BC64ABF5-449B-4223-8659-3E32FE8DE0DE}"/>
                </a:ext>
              </a:extLst>
            </p:cNvPr>
            <p:cNvSpPr>
              <a:spLocks/>
            </p:cNvSpPr>
            <p:nvPr userDrawn="1"/>
          </p:nvSpPr>
          <p:spPr bwMode="auto">
            <a:xfrm flipH="1">
              <a:off x="7614751"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30" name="Freeform 30">
              <a:extLst>
                <a:ext uri="{FF2B5EF4-FFF2-40B4-BE49-F238E27FC236}">
                  <a16:creationId xmlns:a16="http://schemas.microsoft.com/office/drawing/2014/main" id="{D0386E01-BB64-4325-8B00-5C600DEEDACE}"/>
                </a:ext>
              </a:extLst>
            </p:cNvPr>
            <p:cNvSpPr>
              <a:spLocks/>
            </p:cNvSpPr>
            <p:nvPr userDrawn="1"/>
          </p:nvSpPr>
          <p:spPr bwMode="auto">
            <a:xfrm flipH="1">
              <a:off x="7288610"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31" name="Freeform 31">
              <a:extLst>
                <a:ext uri="{FF2B5EF4-FFF2-40B4-BE49-F238E27FC236}">
                  <a16:creationId xmlns:a16="http://schemas.microsoft.com/office/drawing/2014/main" id="{DBAF5DF2-1187-4DC5-921F-3D582C6F0BCA}"/>
                </a:ext>
              </a:extLst>
            </p:cNvPr>
            <p:cNvSpPr>
              <a:spLocks/>
            </p:cNvSpPr>
            <p:nvPr userDrawn="1"/>
          </p:nvSpPr>
          <p:spPr bwMode="auto">
            <a:xfrm flipH="1">
              <a:off x="7721846" y="57243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32" name="Freeform 32">
              <a:extLst>
                <a:ext uri="{FF2B5EF4-FFF2-40B4-BE49-F238E27FC236}">
                  <a16:creationId xmlns:a16="http://schemas.microsoft.com/office/drawing/2014/main" id="{BBF9735B-F5C8-4CF2-B2EE-C9FCF344D8BB}"/>
                </a:ext>
              </a:extLst>
            </p:cNvPr>
            <p:cNvSpPr>
              <a:spLocks/>
            </p:cNvSpPr>
            <p:nvPr userDrawn="1"/>
          </p:nvSpPr>
          <p:spPr bwMode="auto">
            <a:xfrm flipH="1">
              <a:off x="7395705" y="572432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33" name="Freeform 29">
              <a:extLst>
                <a:ext uri="{FF2B5EF4-FFF2-40B4-BE49-F238E27FC236}">
                  <a16:creationId xmlns:a16="http://schemas.microsoft.com/office/drawing/2014/main" id="{46F34481-AADE-476B-95C7-F05DD5C2D872}"/>
                </a:ext>
              </a:extLst>
            </p:cNvPr>
            <p:cNvSpPr>
              <a:spLocks/>
            </p:cNvSpPr>
            <p:nvPr userDrawn="1"/>
          </p:nvSpPr>
          <p:spPr bwMode="auto">
            <a:xfrm flipH="1">
              <a:off x="6959982"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34" name="Freeform 30">
              <a:extLst>
                <a:ext uri="{FF2B5EF4-FFF2-40B4-BE49-F238E27FC236}">
                  <a16:creationId xmlns:a16="http://schemas.microsoft.com/office/drawing/2014/main" id="{96C4BC29-4C4A-4077-8182-396DBB576B94}"/>
                </a:ext>
              </a:extLst>
            </p:cNvPr>
            <p:cNvSpPr>
              <a:spLocks/>
            </p:cNvSpPr>
            <p:nvPr userDrawn="1"/>
          </p:nvSpPr>
          <p:spPr bwMode="auto">
            <a:xfrm flipH="1">
              <a:off x="6633842"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35" name="Freeform 31">
              <a:extLst>
                <a:ext uri="{FF2B5EF4-FFF2-40B4-BE49-F238E27FC236}">
                  <a16:creationId xmlns:a16="http://schemas.microsoft.com/office/drawing/2014/main" id="{217570C4-36E4-4AA8-BFD0-1019A9231CC2}"/>
                </a:ext>
              </a:extLst>
            </p:cNvPr>
            <p:cNvSpPr>
              <a:spLocks/>
            </p:cNvSpPr>
            <p:nvPr userDrawn="1"/>
          </p:nvSpPr>
          <p:spPr bwMode="auto">
            <a:xfrm flipH="1">
              <a:off x="7067077" y="57243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36" name="Freeform 32">
              <a:extLst>
                <a:ext uri="{FF2B5EF4-FFF2-40B4-BE49-F238E27FC236}">
                  <a16:creationId xmlns:a16="http://schemas.microsoft.com/office/drawing/2014/main" id="{AAA2BEA2-D2FC-4C19-99F4-8DBCBF2A0B1D}"/>
                </a:ext>
              </a:extLst>
            </p:cNvPr>
            <p:cNvSpPr>
              <a:spLocks/>
            </p:cNvSpPr>
            <p:nvPr userDrawn="1"/>
          </p:nvSpPr>
          <p:spPr bwMode="auto">
            <a:xfrm flipH="1">
              <a:off x="6740936" y="572432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37" name="Freeform 29">
              <a:extLst>
                <a:ext uri="{FF2B5EF4-FFF2-40B4-BE49-F238E27FC236}">
                  <a16:creationId xmlns:a16="http://schemas.microsoft.com/office/drawing/2014/main" id="{E8C97EAE-833F-49B4-AEB5-3B929C844A8C}"/>
                </a:ext>
              </a:extLst>
            </p:cNvPr>
            <p:cNvSpPr>
              <a:spLocks/>
            </p:cNvSpPr>
            <p:nvPr userDrawn="1"/>
          </p:nvSpPr>
          <p:spPr bwMode="auto">
            <a:xfrm flipH="1">
              <a:off x="6305213"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38" name="Freeform 30">
              <a:extLst>
                <a:ext uri="{FF2B5EF4-FFF2-40B4-BE49-F238E27FC236}">
                  <a16:creationId xmlns:a16="http://schemas.microsoft.com/office/drawing/2014/main" id="{0550D09E-8869-4325-86CD-E108995DDBDA}"/>
                </a:ext>
              </a:extLst>
            </p:cNvPr>
            <p:cNvSpPr>
              <a:spLocks/>
            </p:cNvSpPr>
            <p:nvPr userDrawn="1"/>
          </p:nvSpPr>
          <p:spPr bwMode="auto">
            <a:xfrm flipH="1">
              <a:off x="5979072"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39" name="Freeform 31">
              <a:extLst>
                <a:ext uri="{FF2B5EF4-FFF2-40B4-BE49-F238E27FC236}">
                  <a16:creationId xmlns:a16="http://schemas.microsoft.com/office/drawing/2014/main" id="{A9AFA8E4-18B6-4581-845D-9F1336096470}"/>
                </a:ext>
              </a:extLst>
            </p:cNvPr>
            <p:cNvSpPr>
              <a:spLocks/>
            </p:cNvSpPr>
            <p:nvPr userDrawn="1"/>
          </p:nvSpPr>
          <p:spPr bwMode="auto">
            <a:xfrm flipH="1">
              <a:off x="6412308" y="57243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40" name="Freeform 32">
              <a:extLst>
                <a:ext uri="{FF2B5EF4-FFF2-40B4-BE49-F238E27FC236}">
                  <a16:creationId xmlns:a16="http://schemas.microsoft.com/office/drawing/2014/main" id="{6CAD8EC6-D576-46BF-B70A-9EBB15C8AB64}"/>
                </a:ext>
              </a:extLst>
            </p:cNvPr>
            <p:cNvSpPr>
              <a:spLocks/>
            </p:cNvSpPr>
            <p:nvPr userDrawn="1"/>
          </p:nvSpPr>
          <p:spPr bwMode="auto">
            <a:xfrm flipH="1">
              <a:off x="6086167" y="572432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41" name="Freeform 587">
              <a:extLst>
                <a:ext uri="{FF2B5EF4-FFF2-40B4-BE49-F238E27FC236}">
                  <a16:creationId xmlns:a16="http://schemas.microsoft.com/office/drawing/2014/main" id="{6FD8427B-CE40-4DD8-939B-2E18546C94B1}"/>
                </a:ext>
              </a:extLst>
            </p:cNvPr>
            <p:cNvSpPr>
              <a:spLocks/>
            </p:cNvSpPr>
            <p:nvPr userDrawn="1"/>
          </p:nvSpPr>
          <p:spPr bwMode="auto">
            <a:xfrm flipH="1">
              <a:off x="5650445"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42" name="Freeform 588">
              <a:extLst>
                <a:ext uri="{FF2B5EF4-FFF2-40B4-BE49-F238E27FC236}">
                  <a16:creationId xmlns:a16="http://schemas.microsoft.com/office/drawing/2014/main" id="{1B04A065-D77F-4A68-AEB5-3AEBC37AE9D9}"/>
                </a:ext>
              </a:extLst>
            </p:cNvPr>
            <p:cNvSpPr>
              <a:spLocks/>
            </p:cNvSpPr>
            <p:nvPr userDrawn="1"/>
          </p:nvSpPr>
          <p:spPr bwMode="auto">
            <a:xfrm flipH="1">
              <a:off x="5324303"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43" name="Freeform 589">
              <a:extLst>
                <a:ext uri="{FF2B5EF4-FFF2-40B4-BE49-F238E27FC236}">
                  <a16:creationId xmlns:a16="http://schemas.microsoft.com/office/drawing/2014/main" id="{44131293-3CDB-4ECB-98B7-B1224768E87F}"/>
                </a:ext>
              </a:extLst>
            </p:cNvPr>
            <p:cNvSpPr>
              <a:spLocks/>
            </p:cNvSpPr>
            <p:nvPr userDrawn="1"/>
          </p:nvSpPr>
          <p:spPr bwMode="auto">
            <a:xfrm flipH="1">
              <a:off x="5757539" y="57243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44" name="Freeform 590">
              <a:extLst>
                <a:ext uri="{FF2B5EF4-FFF2-40B4-BE49-F238E27FC236}">
                  <a16:creationId xmlns:a16="http://schemas.microsoft.com/office/drawing/2014/main" id="{ED8566A8-1CB8-47B1-814A-30A8D700A500}"/>
                </a:ext>
              </a:extLst>
            </p:cNvPr>
            <p:cNvSpPr>
              <a:spLocks/>
            </p:cNvSpPr>
            <p:nvPr userDrawn="1"/>
          </p:nvSpPr>
          <p:spPr bwMode="auto">
            <a:xfrm flipH="1">
              <a:off x="5431399" y="5724320"/>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45" name="Freeform 29">
              <a:extLst>
                <a:ext uri="{FF2B5EF4-FFF2-40B4-BE49-F238E27FC236}">
                  <a16:creationId xmlns:a16="http://schemas.microsoft.com/office/drawing/2014/main" id="{F106ACD6-8A0C-452C-9A2E-A34769866915}"/>
                </a:ext>
              </a:extLst>
            </p:cNvPr>
            <p:cNvSpPr>
              <a:spLocks/>
            </p:cNvSpPr>
            <p:nvPr userDrawn="1"/>
          </p:nvSpPr>
          <p:spPr bwMode="auto">
            <a:xfrm flipH="1">
              <a:off x="4995675"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46" name="Freeform 31">
              <a:extLst>
                <a:ext uri="{FF2B5EF4-FFF2-40B4-BE49-F238E27FC236}">
                  <a16:creationId xmlns:a16="http://schemas.microsoft.com/office/drawing/2014/main" id="{D7BB2413-B04D-4328-872C-0F581970589E}"/>
                </a:ext>
              </a:extLst>
            </p:cNvPr>
            <p:cNvSpPr>
              <a:spLocks/>
            </p:cNvSpPr>
            <p:nvPr userDrawn="1"/>
          </p:nvSpPr>
          <p:spPr bwMode="auto">
            <a:xfrm flipH="1">
              <a:off x="5102769" y="5724320"/>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85" name="Freeform 29">
              <a:extLst>
                <a:ext uri="{FF2B5EF4-FFF2-40B4-BE49-F238E27FC236}">
                  <a16:creationId xmlns:a16="http://schemas.microsoft.com/office/drawing/2014/main" id="{63FBF41C-AEB3-4046-A826-595978A1D058}"/>
                </a:ext>
              </a:extLst>
            </p:cNvPr>
            <p:cNvSpPr>
              <a:spLocks/>
            </p:cNvSpPr>
            <p:nvPr userDrawn="1"/>
          </p:nvSpPr>
          <p:spPr bwMode="auto">
            <a:xfrm flipH="1">
              <a:off x="4667048"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86" name="Freeform 30">
              <a:extLst>
                <a:ext uri="{FF2B5EF4-FFF2-40B4-BE49-F238E27FC236}">
                  <a16:creationId xmlns:a16="http://schemas.microsoft.com/office/drawing/2014/main" id="{9122AE30-BACF-4CCD-9B07-5CE73BF3877F}"/>
                </a:ext>
              </a:extLst>
            </p:cNvPr>
            <p:cNvSpPr>
              <a:spLocks/>
            </p:cNvSpPr>
            <p:nvPr userDrawn="1"/>
          </p:nvSpPr>
          <p:spPr bwMode="auto">
            <a:xfrm flipH="1">
              <a:off x="4340907"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87" name="Freeform 31">
              <a:extLst>
                <a:ext uri="{FF2B5EF4-FFF2-40B4-BE49-F238E27FC236}">
                  <a16:creationId xmlns:a16="http://schemas.microsoft.com/office/drawing/2014/main" id="{2BC13C36-EDC8-446A-8384-E3A8538FA7E9}"/>
                </a:ext>
              </a:extLst>
            </p:cNvPr>
            <p:cNvSpPr>
              <a:spLocks/>
            </p:cNvSpPr>
            <p:nvPr userDrawn="1"/>
          </p:nvSpPr>
          <p:spPr bwMode="auto">
            <a:xfrm flipH="1">
              <a:off x="4774142" y="5724319"/>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88" name="Freeform 32">
              <a:extLst>
                <a:ext uri="{FF2B5EF4-FFF2-40B4-BE49-F238E27FC236}">
                  <a16:creationId xmlns:a16="http://schemas.microsoft.com/office/drawing/2014/main" id="{D7AA2B38-1811-47A6-AEA8-A6C69DAE3632}"/>
                </a:ext>
              </a:extLst>
            </p:cNvPr>
            <p:cNvSpPr>
              <a:spLocks/>
            </p:cNvSpPr>
            <p:nvPr userDrawn="1"/>
          </p:nvSpPr>
          <p:spPr bwMode="auto">
            <a:xfrm flipH="1">
              <a:off x="4448001" y="5724319"/>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89" name="Freeform 29">
              <a:extLst>
                <a:ext uri="{FF2B5EF4-FFF2-40B4-BE49-F238E27FC236}">
                  <a16:creationId xmlns:a16="http://schemas.microsoft.com/office/drawing/2014/main" id="{7F56B87E-4822-4DEB-AD21-D72B4C92F329}"/>
                </a:ext>
              </a:extLst>
            </p:cNvPr>
            <p:cNvSpPr>
              <a:spLocks/>
            </p:cNvSpPr>
            <p:nvPr userDrawn="1"/>
          </p:nvSpPr>
          <p:spPr bwMode="auto">
            <a:xfrm flipH="1">
              <a:off x="4012278"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90" name="Freeform 30">
              <a:extLst>
                <a:ext uri="{FF2B5EF4-FFF2-40B4-BE49-F238E27FC236}">
                  <a16:creationId xmlns:a16="http://schemas.microsoft.com/office/drawing/2014/main" id="{148BD1A7-F4DB-4E65-A923-A25E0DF9B28E}"/>
                </a:ext>
              </a:extLst>
            </p:cNvPr>
            <p:cNvSpPr>
              <a:spLocks/>
            </p:cNvSpPr>
            <p:nvPr userDrawn="1"/>
          </p:nvSpPr>
          <p:spPr bwMode="auto">
            <a:xfrm flipH="1">
              <a:off x="3686138"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91" name="Freeform 31">
              <a:extLst>
                <a:ext uri="{FF2B5EF4-FFF2-40B4-BE49-F238E27FC236}">
                  <a16:creationId xmlns:a16="http://schemas.microsoft.com/office/drawing/2014/main" id="{9BCBF8E9-7DB4-4612-9579-AC569187C9F5}"/>
                </a:ext>
              </a:extLst>
            </p:cNvPr>
            <p:cNvSpPr>
              <a:spLocks/>
            </p:cNvSpPr>
            <p:nvPr userDrawn="1"/>
          </p:nvSpPr>
          <p:spPr bwMode="auto">
            <a:xfrm flipH="1">
              <a:off x="4119373" y="5724319"/>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92" name="Freeform 32">
              <a:extLst>
                <a:ext uri="{FF2B5EF4-FFF2-40B4-BE49-F238E27FC236}">
                  <a16:creationId xmlns:a16="http://schemas.microsoft.com/office/drawing/2014/main" id="{88034BA7-AB65-4694-A441-5ABD835443EF}"/>
                </a:ext>
              </a:extLst>
            </p:cNvPr>
            <p:cNvSpPr>
              <a:spLocks/>
            </p:cNvSpPr>
            <p:nvPr userDrawn="1"/>
          </p:nvSpPr>
          <p:spPr bwMode="auto">
            <a:xfrm flipH="1">
              <a:off x="3793231" y="5724319"/>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93" name="Freeform 29">
              <a:extLst>
                <a:ext uri="{FF2B5EF4-FFF2-40B4-BE49-F238E27FC236}">
                  <a16:creationId xmlns:a16="http://schemas.microsoft.com/office/drawing/2014/main" id="{7EBC240C-323B-4BA3-8164-D69728567559}"/>
                </a:ext>
              </a:extLst>
            </p:cNvPr>
            <p:cNvSpPr>
              <a:spLocks/>
            </p:cNvSpPr>
            <p:nvPr userDrawn="1"/>
          </p:nvSpPr>
          <p:spPr bwMode="auto">
            <a:xfrm flipH="1">
              <a:off x="3357510"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94" name="Freeform 30">
              <a:extLst>
                <a:ext uri="{FF2B5EF4-FFF2-40B4-BE49-F238E27FC236}">
                  <a16:creationId xmlns:a16="http://schemas.microsoft.com/office/drawing/2014/main" id="{24A0EAE1-0284-47CE-A39A-3AF503AE18B8}"/>
                </a:ext>
              </a:extLst>
            </p:cNvPr>
            <p:cNvSpPr>
              <a:spLocks/>
            </p:cNvSpPr>
            <p:nvPr userDrawn="1"/>
          </p:nvSpPr>
          <p:spPr bwMode="auto">
            <a:xfrm flipH="1">
              <a:off x="3031369"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95" name="Freeform 31">
              <a:extLst>
                <a:ext uri="{FF2B5EF4-FFF2-40B4-BE49-F238E27FC236}">
                  <a16:creationId xmlns:a16="http://schemas.microsoft.com/office/drawing/2014/main" id="{61BB443E-D8F0-4D82-99A9-CA1FB7C4E00E}"/>
                </a:ext>
              </a:extLst>
            </p:cNvPr>
            <p:cNvSpPr>
              <a:spLocks/>
            </p:cNvSpPr>
            <p:nvPr userDrawn="1"/>
          </p:nvSpPr>
          <p:spPr bwMode="auto">
            <a:xfrm flipH="1">
              <a:off x="3464604" y="5724319"/>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96" name="Freeform 32">
              <a:extLst>
                <a:ext uri="{FF2B5EF4-FFF2-40B4-BE49-F238E27FC236}">
                  <a16:creationId xmlns:a16="http://schemas.microsoft.com/office/drawing/2014/main" id="{5642677F-134C-4D89-B5B4-D5AE60337D21}"/>
                </a:ext>
              </a:extLst>
            </p:cNvPr>
            <p:cNvSpPr>
              <a:spLocks/>
            </p:cNvSpPr>
            <p:nvPr userDrawn="1"/>
          </p:nvSpPr>
          <p:spPr bwMode="auto">
            <a:xfrm flipH="1">
              <a:off x="3138464" y="5724319"/>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97" name="Freeform 29">
              <a:extLst>
                <a:ext uri="{FF2B5EF4-FFF2-40B4-BE49-F238E27FC236}">
                  <a16:creationId xmlns:a16="http://schemas.microsoft.com/office/drawing/2014/main" id="{2FF181D4-C7D1-47ED-8B83-C171872939D1}"/>
                </a:ext>
              </a:extLst>
            </p:cNvPr>
            <p:cNvSpPr>
              <a:spLocks/>
            </p:cNvSpPr>
            <p:nvPr userDrawn="1"/>
          </p:nvSpPr>
          <p:spPr bwMode="auto">
            <a:xfrm flipH="1">
              <a:off x="2702740"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98" name="Freeform 30">
              <a:extLst>
                <a:ext uri="{FF2B5EF4-FFF2-40B4-BE49-F238E27FC236}">
                  <a16:creationId xmlns:a16="http://schemas.microsoft.com/office/drawing/2014/main" id="{B1448889-2EB5-4CFF-A526-397C04A76F29}"/>
                </a:ext>
              </a:extLst>
            </p:cNvPr>
            <p:cNvSpPr>
              <a:spLocks/>
            </p:cNvSpPr>
            <p:nvPr userDrawn="1"/>
          </p:nvSpPr>
          <p:spPr bwMode="auto">
            <a:xfrm flipH="1">
              <a:off x="2376599"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99" name="Freeform 31">
              <a:extLst>
                <a:ext uri="{FF2B5EF4-FFF2-40B4-BE49-F238E27FC236}">
                  <a16:creationId xmlns:a16="http://schemas.microsoft.com/office/drawing/2014/main" id="{ACF26832-7C8D-4682-A2C7-D65C9627112B}"/>
                </a:ext>
              </a:extLst>
            </p:cNvPr>
            <p:cNvSpPr>
              <a:spLocks/>
            </p:cNvSpPr>
            <p:nvPr userDrawn="1"/>
          </p:nvSpPr>
          <p:spPr bwMode="auto">
            <a:xfrm flipH="1">
              <a:off x="2809836" y="5724319"/>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00" name="Freeform 32">
              <a:extLst>
                <a:ext uri="{FF2B5EF4-FFF2-40B4-BE49-F238E27FC236}">
                  <a16:creationId xmlns:a16="http://schemas.microsoft.com/office/drawing/2014/main" id="{A7B707C2-3B30-4325-916A-C035BA66E052}"/>
                </a:ext>
              </a:extLst>
            </p:cNvPr>
            <p:cNvSpPr>
              <a:spLocks/>
            </p:cNvSpPr>
            <p:nvPr userDrawn="1"/>
          </p:nvSpPr>
          <p:spPr bwMode="auto">
            <a:xfrm flipH="1">
              <a:off x="2483694" y="5724319"/>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01" name="Freeform 447">
              <a:extLst>
                <a:ext uri="{FF2B5EF4-FFF2-40B4-BE49-F238E27FC236}">
                  <a16:creationId xmlns:a16="http://schemas.microsoft.com/office/drawing/2014/main" id="{B5707B81-2347-40FB-84BF-AEB5490F300F}"/>
                </a:ext>
              </a:extLst>
            </p:cNvPr>
            <p:cNvSpPr>
              <a:spLocks/>
            </p:cNvSpPr>
            <p:nvPr userDrawn="1"/>
          </p:nvSpPr>
          <p:spPr bwMode="auto">
            <a:xfrm flipH="1">
              <a:off x="2047972"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02" name="Freeform 448">
              <a:extLst>
                <a:ext uri="{FF2B5EF4-FFF2-40B4-BE49-F238E27FC236}">
                  <a16:creationId xmlns:a16="http://schemas.microsoft.com/office/drawing/2014/main" id="{EDFB3693-1210-41B0-AD66-C0EAE648E186}"/>
                </a:ext>
              </a:extLst>
            </p:cNvPr>
            <p:cNvSpPr>
              <a:spLocks/>
            </p:cNvSpPr>
            <p:nvPr userDrawn="1"/>
          </p:nvSpPr>
          <p:spPr bwMode="auto">
            <a:xfrm flipH="1">
              <a:off x="1721830"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03" name="Freeform 449">
              <a:extLst>
                <a:ext uri="{FF2B5EF4-FFF2-40B4-BE49-F238E27FC236}">
                  <a16:creationId xmlns:a16="http://schemas.microsoft.com/office/drawing/2014/main" id="{21E3AC9C-D382-47FB-BE24-2BF4044A3E8F}"/>
                </a:ext>
              </a:extLst>
            </p:cNvPr>
            <p:cNvSpPr>
              <a:spLocks/>
            </p:cNvSpPr>
            <p:nvPr userDrawn="1"/>
          </p:nvSpPr>
          <p:spPr bwMode="auto">
            <a:xfrm flipH="1">
              <a:off x="2155066" y="5724319"/>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04" name="Freeform 450">
              <a:extLst>
                <a:ext uri="{FF2B5EF4-FFF2-40B4-BE49-F238E27FC236}">
                  <a16:creationId xmlns:a16="http://schemas.microsoft.com/office/drawing/2014/main" id="{4C88C642-8E68-4914-B1A4-98DDDF3D248F}"/>
                </a:ext>
              </a:extLst>
            </p:cNvPr>
            <p:cNvSpPr>
              <a:spLocks/>
            </p:cNvSpPr>
            <p:nvPr userDrawn="1"/>
          </p:nvSpPr>
          <p:spPr bwMode="auto">
            <a:xfrm flipH="1">
              <a:off x="1828926" y="5724319"/>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05" name="Freeform 29">
              <a:extLst>
                <a:ext uri="{FF2B5EF4-FFF2-40B4-BE49-F238E27FC236}">
                  <a16:creationId xmlns:a16="http://schemas.microsoft.com/office/drawing/2014/main" id="{3B7262F5-655D-4CF0-8D93-A07F9E6202FB}"/>
                </a:ext>
              </a:extLst>
            </p:cNvPr>
            <p:cNvSpPr>
              <a:spLocks/>
            </p:cNvSpPr>
            <p:nvPr userDrawn="1"/>
          </p:nvSpPr>
          <p:spPr bwMode="auto">
            <a:xfrm flipH="1">
              <a:off x="1393203"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06" name="Freeform 31">
              <a:extLst>
                <a:ext uri="{FF2B5EF4-FFF2-40B4-BE49-F238E27FC236}">
                  <a16:creationId xmlns:a16="http://schemas.microsoft.com/office/drawing/2014/main" id="{2E7DA8FB-4D80-45CD-B2E7-59776911A2F9}"/>
                </a:ext>
              </a:extLst>
            </p:cNvPr>
            <p:cNvSpPr>
              <a:spLocks/>
            </p:cNvSpPr>
            <p:nvPr userDrawn="1"/>
          </p:nvSpPr>
          <p:spPr bwMode="auto">
            <a:xfrm flipH="1">
              <a:off x="1500297" y="5724319"/>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07" name="Freeform 29">
              <a:extLst>
                <a:ext uri="{FF2B5EF4-FFF2-40B4-BE49-F238E27FC236}">
                  <a16:creationId xmlns:a16="http://schemas.microsoft.com/office/drawing/2014/main" id="{4B93FA50-2829-4B7C-9A02-57F45E9EC2C7}"/>
                </a:ext>
              </a:extLst>
            </p:cNvPr>
            <p:cNvSpPr>
              <a:spLocks/>
            </p:cNvSpPr>
            <p:nvPr userDrawn="1"/>
          </p:nvSpPr>
          <p:spPr bwMode="auto">
            <a:xfrm flipH="1">
              <a:off x="1064575"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08" name="Freeform 30">
              <a:extLst>
                <a:ext uri="{FF2B5EF4-FFF2-40B4-BE49-F238E27FC236}">
                  <a16:creationId xmlns:a16="http://schemas.microsoft.com/office/drawing/2014/main" id="{36F8BAF9-9F80-45F2-BD7C-9503AEBA09A8}"/>
                </a:ext>
              </a:extLst>
            </p:cNvPr>
            <p:cNvSpPr>
              <a:spLocks/>
            </p:cNvSpPr>
            <p:nvPr userDrawn="1"/>
          </p:nvSpPr>
          <p:spPr bwMode="auto">
            <a:xfrm flipH="1">
              <a:off x="738433"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09" name="Freeform 31">
              <a:extLst>
                <a:ext uri="{FF2B5EF4-FFF2-40B4-BE49-F238E27FC236}">
                  <a16:creationId xmlns:a16="http://schemas.microsoft.com/office/drawing/2014/main" id="{8BB9088D-8A28-43F2-9C65-4BC5D5117CF2}"/>
                </a:ext>
              </a:extLst>
            </p:cNvPr>
            <p:cNvSpPr>
              <a:spLocks/>
            </p:cNvSpPr>
            <p:nvPr userDrawn="1"/>
          </p:nvSpPr>
          <p:spPr bwMode="auto">
            <a:xfrm flipH="1">
              <a:off x="1171668" y="5724319"/>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10" name="Freeform 32">
              <a:extLst>
                <a:ext uri="{FF2B5EF4-FFF2-40B4-BE49-F238E27FC236}">
                  <a16:creationId xmlns:a16="http://schemas.microsoft.com/office/drawing/2014/main" id="{2A1860C0-E052-4551-B0A4-9FCD86C5B0A3}"/>
                </a:ext>
              </a:extLst>
            </p:cNvPr>
            <p:cNvSpPr>
              <a:spLocks/>
            </p:cNvSpPr>
            <p:nvPr userDrawn="1"/>
          </p:nvSpPr>
          <p:spPr bwMode="auto">
            <a:xfrm flipH="1">
              <a:off x="845528" y="5724319"/>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11" name="Freeform 29">
              <a:extLst>
                <a:ext uri="{FF2B5EF4-FFF2-40B4-BE49-F238E27FC236}">
                  <a16:creationId xmlns:a16="http://schemas.microsoft.com/office/drawing/2014/main" id="{EACDC31D-CF23-461A-8CA5-E7A173E44353}"/>
                </a:ext>
              </a:extLst>
            </p:cNvPr>
            <p:cNvSpPr>
              <a:spLocks/>
            </p:cNvSpPr>
            <p:nvPr userDrawn="1"/>
          </p:nvSpPr>
          <p:spPr bwMode="auto">
            <a:xfrm flipH="1">
              <a:off x="409805"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12" name="Freeform 30">
              <a:extLst>
                <a:ext uri="{FF2B5EF4-FFF2-40B4-BE49-F238E27FC236}">
                  <a16:creationId xmlns:a16="http://schemas.microsoft.com/office/drawing/2014/main" id="{A80DB1DC-E6EE-402A-AD77-948CFACF1CDE}"/>
                </a:ext>
              </a:extLst>
            </p:cNvPr>
            <p:cNvSpPr>
              <a:spLocks/>
            </p:cNvSpPr>
            <p:nvPr userDrawn="1"/>
          </p:nvSpPr>
          <p:spPr bwMode="auto">
            <a:xfrm flipH="1">
              <a:off x="83664" y="5728051"/>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13" name="Freeform 31">
              <a:extLst>
                <a:ext uri="{FF2B5EF4-FFF2-40B4-BE49-F238E27FC236}">
                  <a16:creationId xmlns:a16="http://schemas.microsoft.com/office/drawing/2014/main" id="{AF79D9E3-AF8D-4346-B927-CBB14C23873C}"/>
                </a:ext>
              </a:extLst>
            </p:cNvPr>
            <p:cNvSpPr>
              <a:spLocks/>
            </p:cNvSpPr>
            <p:nvPr userDrawn="1"/>
          </p:nvSpPr>
          <p:spPr bwMode="auto">
            <a:xfrm flipH="1">
              <a:off x="516899" y="5724319"/>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14" name="Freeform 32">
              <a:extLst>
                <a:ext uri="{FF2B5EF4-FFF2-40B4-BE49-F238E27FC236}">
                  <a16:creationId xmlns:a16="http://schemas.microsoft.com/office/drawing/2014/main" id="{B1E0B898-03AA-4946-8793-2B6BD79C7003}"/>
                </a:ext>
              </a:extLst>
            </p:cNvPr>
            <p:cNvSpPr>
              <a:spLocks/>
            </p:cNvSpPr>
            <p:nvPr userDrawn="1"/>
          </p:nvSpPr>
          <p:spPr bwMode="auto">
            <a:xfrm flipH="1">
              <a:off x="190758" y="5724319"/>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816" name="Group 1815">
            <a:extLst>
              <a:ext uri="{FF2B5EF4-FFF2-40B4-BE49-F238E27FC236}">
                <a16:creationId xmlns:a16="http://schemas.microsoft.com/office/drawing/2014/main" id="{2664D0B0-09D6-4FA8-82F9-5E73C364D9F6}"/>
              </a:ext>
            </a:extLst>
          </p:cNvPr>
          <p:cNvGrpSpPr/>
          <p:nvPr userDrawn="1"/>
        </p:nvGrpSpPr>
        <p:grpSpPr>
          <a:xfrm>
            <a:off x="62748" y="3254511"/>
            <a:ext cx="9007397" cy="132478"/>
            <a:chOff x="83663" y="4268156"/>
            <a:chExt cx="12009863" cy="176637"/>
          </a:xfrm>
        </p:grpSpPr>
        <p:sp>
          <p:nvSpPr>
            <p:cNvPr id="1439" name="Freeform 29">
              <a:extLst>
                <a:ext uri="{FF2B5EF4-FFF2-40B4-BE49-F238E27FC236}">
                  <a16:creationId xmlns:a16="http://schemas.microsoft.com/office/drawing/2014/main" id="{338F2019-30B7-4940-A78F-943E9FC2B97A}"/>
                </a:ext>
              </a:extLst>
            </p:cNvPr>
            <p:cNvSpPr>
              <a:spLocks/>
            </p:cNvSpPr>
            <p:nvPr userDrawn="1"/>
          </p:nvSpPr>
          <p:spPr bwMode="auto">
            <a:xfrm>
              <a:off x="305196"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40" name="Freeform 30">
              <a:extLst>
                <a:ext uri="{FF2B5EF4-FFF2-40B4-BE49-F238E27FC236}">
                  <a16:creationId xmlns:a16="http://schemas.microsoft.com/office/drawing/2014/main" id="{A9F8DAD2-3476-42FF-ACE8-7A8E99630103}"/>
                </a:ext>
              </a:extLst>
            </p:cNvPr>
            <p:cNvSpPr>
              <a:spLocks/>
            </p:cNvSpPr>
            <p:nvPr userDrawn="1"/>
          </p:nvSpPr>
          <p:spPr bwMode="auto">
            <a:xfrm>
              <a:off x="631337"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41" name="Freeform 31">
              <a:extLst>
                <a:ext uri="{FF2B5EF4-FFF2-40B4-BE49-F238E27FC236}">
                  <a16:creationId xmlns:a16="http://schemas.microsoft.com/office/drawing/2014/main" id="{9681D8EC-C42F-4FB2-A598-A7D236B59D1A}"/>
                </a:ext>
              </a:extLst>
            </p:cNvPr>
            <p:cNvSpPr>
              <a:spLocks/>
            </p:cNvSpPr>
            <p:nvPr userDrawn="1"/>
          </p:nvSpPr>
          <p:spPr bwMode="auto">
            <a:xfrm>
              <a:off x="83663" y="426815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42" name="Freeform 32">
              <a:extLst>
                <a:ext uri="{FF2B5EF4-FFF2-40B4-BE49-F238E27FC236}">
                  <a16:creationId xmlns:a16="http://schemas.microsoft.com/office/drawing/2014/main" id="{24A63BF5-FA4A-40E3-B7C1-C198B848AD37}"/>
                </a:ext>
              </a:extLst>
            </p:cNvPr>
            <p:cNvSpPr>
              <a:spLocks/>
            </p:cNvSpPr>
            <p:nvPr userDrawn="1"/>
          </p:nvSpPr>
          <p:spPr bwMode="auto">
            <a:xfrm>
              <a:off x="412290" y="426815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43" name="Freeform 29">
              <a:extLst>
                <a:ext uri="{FF2B5EF4-FFF2-40B4-BE49-F238E27FC236}">
                  <a16:creationId xmlns:a16="http://schemas.microsoft.com/office/drawing/2014/main" id="{0189455C-E4C5-4047-8F26-FC04229915C5}"/>
                </a:ext>
              </a:extLst>
            </p:cNvPr>
            <p:cNvSpPr>
              <a:spLocks/>
            </p:cNvSpPr>
            <p:nvPr userDrawn="1"/>
          </p:nvSpPr>
          <p:spPr bwMode="auto">
            <a:xfrm>
              <a:off x="959966"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44" name="Freeform 30">
              <a:extLst>
                <a:ext uri="{FF2B5EF4-FFF2-40B4-BE49-F238E27FC236}">
                  <a16:creationId xmlns:a16="http://schemas.microsoft.com/office/drawing/2014/main" id="{A670E9A0-4F94-4CC5-B60F-C2D1557424FF}"/>
                </a:ext>
              </a:extLst>
            </p:cNvPr>
            <p:cNvSpPr>
              <a:spLocks/>
            </p:cNvSpPr>
            <p:nvPr userDrawn="1"/>
          </p:nvSpPr>
          <p:spPr bwMode="auto">
            <a:xfrm>
              <a:off x="1286106"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45" name="Freeform 31">
              <a:extLst>
                <a:ext uri="{FF2B5EF4-FFF2-40B4-BE49-F238E27FC236}">
                  <a16:creationId xmlns:a16="http://schemas.microsoft.com/office/drawing/2014/main" id="{E336D6CE-6654-46BC-B8A9-6398208B164F}"/>
                </a:ext>
              </a:extLst>
            </p:cNvPr>
            <p:cNvSpPr>
              <a:spLocks/>
            </p:cNvSpPr>
            <p:nvPr userDrawn="1"/>
          </p:nvSpPr>
          <p:spPr bwMode="auto">
            <a:xfrm>
              <a:off x="738432" y="426815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46" name="Freeform 32">
              <a:extLst>
                <a:ext uri="{FF2B5EF4-FFF2-40B4-BE49-F238E27FC236}">
                  <a16:creationId xmlns:a16="http://schemas.microsoft.com/office/drawing/2014/main" id="{2C1E14D6-7B7C-4DC4-9C71-DEB9CDCC6A26}"/>
                </a:ext>
              </a:extLst>
            </p:cNvPr>
            <p:cNvSpPr>
              <a:spLocks/>
            </p:cNvSpPr>
            <p:nvPr userDrawn="1"/>
          </p:nvSpPr>
          <p:spPr bwMode="auto">
            <a:xfrm>
              <a:off x="1067060" y="426815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47" name="Freeform 29">
              <a:extLst>
                <a:ext uri="{FF2B5EF4-FFF2-40B4-BE49-F238E27FC236}">
                  <a16:creationId xmlns:a16="http://schemas.microsoft.com/office/drawing/2014/main" id="{E54D5085-E3BB-4802-9D55-A8A025BA9E7A}"/>
                </a:ext>
              </a:extLst>
            </p:cNvPr>
            <p:cNvSpPr>
              <a:spLocks/>
            </p:cNvSpPr>
            <p:nvPr userDrawn="1"/>
          </p:nvSpPr>
          <p:spPr bwMode="auto">
            <a:xfrm>
              <a:off x="1614734"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48" name="Freeform 30">
              <a:extLst>
                <a:ext uri="{FF2B5EF4-FFF2-40B4-BE49-F238E27FC236}">
                  <a16:creationId xmlns:a16="http://schemas.microsoft.com/office/drawing/2014/main" id="{CFE93082-32AA-428C-845E-3B01F1557533}"/>
                </a:ext>
              </a:extLst>
            </p:cNvPr>
            <p:cNvSpPr>
              <a:spLocks/>
            </p:cNvSpPr>
            <p:nvPr userDrawn="1"/>
          </p:nvSpPr>
          <p:spPr bwMode="auto">
            <a:xfrm>
              <a:off x="1940875"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49" name="Freeform 31">
              <a:extLst>
                <a:ext uri="{FF2B5EF4-FFF2-40B4-BE49-F238E27FC236}">
                  <a16:creationId xmlns:a16="http://schemas.microsoft.com/office/drawing/2014/main" id="{04F2075C-F771-4B38-8AA6-19DFF6DA3163}"/>
                </a:ext>
              </a:extLst>
            </p:cNvPr>
            <p:cNvSpPr>
              <a:spLocks/>
            </p:cNvSpPr>
            <p:nvPr userDrawn="1"/>
          </p:nvSpPr>
          <p:spPr bwMode="auto">
            <a:xfrm>
              <a:off x="1393201" y="426815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50" name="Freeform 32">
              <a:extLst>
                <a:ext uri="{FF2B5EF4-FFF2-40B4-BE49-F238E27FC236}">
                  <a16:creationId xmlns:a16="http://schemas.microsoft.com/office/drawing/2014/main" id="{15626077-0892-4F56-9E9A-A91CAFC84CF9}"/>
                </a:ext>
              </a:extLst>
            </p:cNvPr>
            <p:cNvSpPr>
              <a:spLocks/>
            </p:cNvSpPr>
            <p:nvPr userDrawn="1"/>
          </p:nvSpPr>
          <p:spPr bwMode="auto">
            <a:xfrm>
              <a:off x="1721829" y="426815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51" name="Freeform 29">
              <a:extLst>
                <a:ext uri="{FF2B5EF4-FFF2-40B4-BE49-F238E27FC236}">
                  <a16:creationId xmlns:a16="http://schemas.microsoft.com/office/drawing/2014/main" id="{DA548E9E-2CBC-4D21-AF0B-BE2CBB268B53}"/>
                </a:ext>
              </a:extLst>
            </p:cNvPr>
            <p:cNvSpPr>
              <a:spLocks/>
            </p:cNvSpPr>
            <p:nvPr userDrawn="1"/>
          </p:nvSpPr>
          <p:spPr bwMode="auto">
            <a:xfrm>
              <a:off x="2269503"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52" name="Freeform 30">
              <a:extLst>
                <a:ext uri="{FF2B5EF4-FFF2-40B4-BE49-F238E27FC236}">
                  <a16:creationId xmlns:a16="http://schemas.microsoft.com/office/drawing/2014/main" id="{6E8B55B4-4C66-411A-9C93-29B6E763ACAB}"/>
                </a:ext>
              </a:extLst>
            </p:cNvPr>
            <p:cNvSpPr>
              <a:spLocks/>
            </p:cNvSpPr>
            <p:nvPr userDrawn="1"/>
          </p:nvSpPr>
          <p:spPr bwMode="auto">
            <a:xfrm>
              <a:off x="2595644"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53" name="Freeform 31">
              <a:extLst>
                <a:ext uri="{FF2B5EF4-FFF2-40B4-BE49-F238E27FC236}">
                  <a16:creationId xmlns:a16="http://schemas.microsoft.com/office/drawing/2014/main" id="{7433CDB3-2ACF-4924-91A9-800FF65DA681}"/>
                </a:ext>
              </a:extLst>
            </p:cNvPr>
            <p:cNvSpPr>
              <a:spLocks/>
            </p:cNvSpPr>
            <p:nvPr userDrawn="1"/>
          </p:nvSpPr>
          <p:spPr bwMode="auto">
            <a:xfrm>
              <a:off x="2047969" y="426815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54" name="Freeform 32">
              <a:extLst>
                <a:ext uri="{FF2B5EF4-FFF2-40B4-BE49-F238E27FC236}">
                  <a16:creationId xmlns:a16="http://schemas.microsoft.com/office/drawing/2014/main" id="{F533035C-8739-479E-BF14-00C92FDC893A}"/>
                </a:ext>
              </a:extLst>
            </p:cNvPr>
            <p:cNvSpPr>
              <a:spLocks/>
            </p:cNvSpPr>
            <p:nvPr userDrawn="1"/>
          </p:nvSpPr>
          <p:spPr bwMode="auto">
            <a:xfrm>
              <a:off x="2376598" y="426815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55" name="Freeform 477">
              <a:extLst>
                <a:ext uri="{FF2B5EF4-FFF2-40B4-BE49-F238E27FC236}">
                  <a16:creationId xmlns:a16="http://schemas.microsoft.com/office/drawing/2014/main" id="{7A45CC5D-8BC5-41BD-8D1B-7973FE3A9ABF}"/>
                </a:ext>
              </a:extLst>
            </p:cNvPr>
            <p:cNvSpPr>
              <a:spLocks/>
            </p:cNvSpPr>
            <p:nvPr userDrawn="1"/>
          </p:nvSpPr>
          <p:spPr bwMode="auto">
            <a:xfrm>
              <a:off x="2924272"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56" name="Freeform 478">
              <a:extLst>
                <a:ext uri="{FF2B5EF4-FFF2-40B4-BE49-F238E27FC236}">
                  <a16:creationId xmlns:a16="http://schemas.microsoft.com/office/drawing/2014/main" id="{246A887A-2A17-4D09-A6CB-9106C899CA7D}"/>
                </a:ext>
              </a:extLst>
            </p:cNvPr>
            <p:cNvSpPr>
              <a:spLocks/>
            </p:cNvSpPr>
            <p:nvPr userDrawn="1"/>
          </p:nvSpPr>
          <p:spPr bwMode="auto">
            <a:xfrm>
              <a:off x="3250413"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57" name="Freeform 479">
              <a:extLst>
                <a:ext uri="{FF2B5EF4-FFF2-40B4-BE49-F238E27FC236}">
                  <a16:creationId xmlns:a16="http://schemas.microsoft.com/office/drawing/2014/main" id="{E4865FF5-56B9-4618-B1C1-604520E2B6A3}"/>
                </a:ext>
              </a:extLst>
            </p:cNvPr>
            <p:cNvSpPr>
              <a:spLocks/>
            </p:cNvSpPr>
            <p:nvPr userDrawn="1"/>
          </p:nvSpPr>
          <p:spPr bwMode="auto">
            <a:xfrm>
              <a:off x="2702739" y="426815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58" name="Freeform 480">
              <a:extLst>
                <a:ext uri="{FF2B5EF4-FFF2-40B4-BE49-F238E27FC236}">
                  <a16:creationId xmlns:a16="http://schemas.microsoft.com/office/drawing/2014/main" id="{D66DFE4A-CD08-4133-B866-22E5E3D11986}"/>
                </a:ext>
              </a:extLst>
            </p:cNvPr>
            <p:cNvSpPr>
              <a:spLocks/>
            </p:cNvSpPr>
            <p:nvPr userDrawn="1"/>
          </p:nvSpPr>
          <p:spPr bwMode="auto">
            <a:xfrm>
              <a:off x="3031366" y="426815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59" name="Freeform 29">
              <a:extLst>
                <a:ext uri="{FF2B5EF4-FFF2-40B4-BE49-F238E27FC236}">
                  <a16:creationId xmlns:a16="http://schemas.microsoft.com/office/drawing/2014/main" id="{78D81E66-FEA8-4693-A372-72256233F420}"/>
                </a:ext>
              </a:extLst>
            </p:cNvPr>
            <p:cNvSpPr>
              <a:spLocks/>
            </p:cNvSpPr>
            <p:nvPr userDrawn="1"/>
          </p:nvSpPr>
          <p:spPr bwMode="auto">
            <a:xfrm>
              <a:off x="3579042"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60" name="Freeform 31">
              <a:extLst>
                <a:ext uri="{FF2B5EF4-FFF2-40B4-BE49-F238E27FC236}">
                  <a16:creationId xmlns:a16="http://schemas.microsoft.com/office/drawing/2014/main" id="{924970A0-4510-4D6D-9B59-B1AD1432CC39}"/>
                </a:ext>
              </a:extLst>
            </p:cNvPr>
            <p:cNvSpPr>
              <a:spLocks/>
            </p:cNvSpPr>
            <p:nvPr userDrawn="1"/>
          </p:nvSpPr>
          <p:spPr bwMode="auto">
            <a:xfrm>
              <a:off x="3357508" y="426815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61" name="Freeform 29">
              <a:extLst>
                <a:ext uri="{FF2B5EF4-FFF2-40B4-BE49-F238E27FC236}">
                  <a16:creationId xmlns:a16="http://schemas.microsoft.com/office/drawing/2014/main" id="{E40FB3BA-EB8B-4C2A-95C9-83F1140DAE0E}"/>
                </a:ext>
              </a:extLst>
            </p:cNvPr>
            <p:cNvSpPr>
              <a:spLocks/>
            </p:cNvSpPr>
            <p:nvPr userDrawn="1"/>
          </p:nvSpPr>
          <p:spPr bwMode="auto">
            <a:xfrm>
              <a:off x="3907670"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62" name="Freeform 30">
              <a:extLst>
                <a:ext uri="{FF2B5EF4-FFF2-40B4-BE49-F238E27FC236}">
                  <a16:creationId xmlns:a16="http://schemas.microsoft.com/office/drawing/2014/main" id="{2FF5D27C-7410-4784-B7E2-B8804036AF92}"/>
                </a:ext>
              </a:extLst>
            </p:cNvPr>
            <p:cNvSpPr>
              <a:spLocks/>
            </p:cNvSpPr>
            <p:nvPr userDrawn="1"/>
          </p:nvSpPr>
          <p:spPr bwMode="auto">
            <a:xfrm>
              <a:off x="4233811"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63" name="Freeform 31">
              <a:extLst>
                <a:ext uri="{FF2B5EF4-FFF2-40B4-BE49-F238E27FC236}">
                  <a16:creationId xmlns:a16="http://schemas.microsoft.com/office/drawing/2014/main" id="{6BDC48F9-D85C-4B3F-86C9-05EA08EFA6BB}"/>
                </a:ext>
              </a:extLst>
            </p:cNvPr>
            <p:cNvSpPr>
              <a:spLocks/>
            </p:cNvSpPr>
            <p:nvPr userDrawn="1"/>
          </p:nvSpPr>
          <p:spPr bwMode="auto">
            <a:xfrm>
              <a:off x="3686136" y="426815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64" name="Freeform 32">
              <a:extLst>
                <a:ext uri="{FF2B5EF4-FFF2-40B4-BE49-F238E27FC236}">
                  <a16:creationId xmlns:a16="http://schemas.microsoft.com/office/drawing/2014/main" id="{CC5C7652-6138-4377-9A9F-963D444E4911}"/>
                </a:ext>
              </a:extLst>
            </p:cNvPr>
            <p:cNvSpPr>
              <a:spLocks/>
            </p:cNvSpPr>
            <p:nvPr userDrawn="1"/>
          </p:nvSpPr>
          <p:spPr bwMode="auto">
            <a:xfrm>
              <a:off x="4014764" y="426815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65" name="Freeform 29">
              <a:extLst>
                <a:ext uri="{FF2B5EF4-FFF2-40B4-BE49-F238E27FC236}">
                  <a16:creationId xmlns:a16="http://schemas.microsoft.com/office/drawing/2014/main" id="{2A3F4B02-0C46-449C-B640-C8A3F324DA20}"/>
                </a:ext>
              </a:extLst>
            </p:cNvPr>
            <p:cNvSpPr>
              <a:spLocks/>
            </p:cNvSpPr>
            <p:nvPr userDrawn="1"/>
          </p:nvSpPr>
          <p:spPr bwMode="auto">
            <a:xfrm>
              <a:off x="4562439"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66" name="Freeform 30">
              <a:extLst>
                <a:ext uri="{FF2B5EF4-FFF2-40B4-BE49-F238E27FC236}">
                  <a16:creationId xmlns:a16="http://schemas.microsoft.com/office/drawing/2014/main" id="{00771A03-8824-461A-B3A4-E460D2E5F5C4}"/>
                </a:ext>
              </a:extLst>
            </p:cNvPr>
            <p:cNvSpPr>
              <a:spLocks/>
            </p:cNvSpPr>
            <p:nvPr userDrawn="1"/>
          </p:nvSpPr>
          <p:spPr bwMode="auto">
            <a:xfrm>
              <a:off x="4888580"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67" name="Freeform 31">
              <a:extLst>
                <a:ext uri="{FF2B5EF4-FFF2-40B4-BE49-F238E27FC236}">
                  <a16:creationId xmlns:a16="http://schemas.microsoft.com/office/drawing/2014/main" id="{B37EF2DC-D837-47C1-BAF4-0A9B28E702E2}"/>
                </a:ext>
              </a:extLst>
            </p:cNvPr>
            <p:cNvSpPr>
              <a:spLocks/>
            </p:cNvSpPr>
            <p:nvPr userDrawn="1"/>
          </p:nvSpPr>
          <p:spPr bwMode="auto">
            <a:xfrm>
              <a:off x="4340905" y="426815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68" name="Freeform 32">
              <a:extLst>
                <a:ext uri="{FF2B5EF4-FFF2-40B4-BE49-F238E27FC236}">
                  <a16:creationId xmlns:a16="http://schemas.microsoft.com/office/drawing/2014/main" id="{05438C75-FC41-45DF-9044-4FE2B41F9FD6}"/>
                </a:ext>
              </a:extLst>
            </p:cNvPr>
            <p:cNvSpPr>
              <a:spLocks/>
            </p:cNvSpPr>
            <p:nvPr userDrawn="1"/>
          </p:nvSpPr>
          <p:spPr bwMode="auto">
            <a:xfrm>
              <a:off x="4669534" y="426815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69" name="Freeform 29">
              <a:extLst>
                <a:ext uri="{FF2B5EF4-FFF2-40B4-BE49-F238E27FC236}">
                  <a16:creationId xmlns:a16="http://schemas.microsoft.com/office/drawing/2014/main" id="{DE619581-9854-4CDD-A993-242FA47715F2}"/>
                </a:ext>
              </a:extLst>
            </p:cNvPr>
            <p:cNvSpPr>
              <a:spLocks/>
            </p:cNvSpPr>
            <p:nvPr userDrawn="1"/>
          </p:nvSpPr>
          <p:spPr bwMode="auto">
            <a:xfrm>
              <a:off x="5217208"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70" name="Freeform 30">
              <a:extLst>
                <a:ext uri="{FF2B5EF4-FFF2-40B4-BE49-F238E27FC236}">
                  <a16:creationId xmlns:a16="http://schemas.microsoft.com/office/drawing/2014/main" id="{8E3B601F-C801-4EC3-A533-23E9F91C34A3}"/>
                </a:ext>
              </a:extLst>
            </p:cNvPr>
            <p:cNvSpPr>
              <a:spLocks/>
            </p:cNvSpPr>
            <p:nvPr userDrawn="1"/>
          </p:nvSpPr>
          <p:spPr bwMode="auto">
            <a:xfrm>
              <a:off x="5543348"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71" name="Freeform 31">
              <a:extLst>
                <a:ext uri="{FF2B5EF4-FFF2-40B4-BE49-F238E27FC236}">
                  <a16:creationId xmlns:a16="http://schemas.microsoft.com/office/drawing/2014/main" id="{E8A6149C-50C4-4FC2-BA79-A54B0E020A31}"/>
                </a:ext>
              </a:extLst>
            </p:cNvPr>
            <p:cNvSpPr>
              <a:spLocks/>
            </p:cNvSpPr>
            <p:nvPr userDrawn="1"/>
          </p:nvSpPr>
          <p:spPr bwMode="auto">
            <a:xfrm>
              <a:off x="4995674" y="426815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72" name="Freeform 32">
              <a:extLst>
                <a:ext uri="{FF2B5EF4-FFF2-40B4-BE49-F238E27FC236}">
                  <a16:creationId xmlns:a16="http://schemas.microsoft.com/office/drawing/2014/main" id="{253A8C38-23AB-4365-B938-B302B431CE90}"/>
                </a:ext>
              </a:extLst>
            </p:cNvPr>
            <p:cNvSpPr>
              <a:spLocks/>
            </p:cNvSpPr>
            <p:nvPr userDrawn="1"/>
          </p:nvSpPr>
          <p:spPr bwMode="auto">
            <a:xfrm>
              <a:off x="5324302" y="426815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73" name="Freeform 29">
              <a:extLst>
                <a:ext uri="{FF2B5EF4-FFF2-40B4-BE49-F238E27FC236}">
                  <a16:creationId xmlns:a16="http://schemas.microsoft.com/office/drawing/2014/main" id="{382E235D-D964-4D7B-8FD5-7F4D354131E1}"/>
                </a:ext>
              </a:extLst>
            </p:cNvPr>
            <p:cNvSpPr>
              <a:spLocks/>
            </p:cNvSpPr>
            <p:nvPr userDrawn="1"/>
          </p:nvSpPr>
          <p:spPr bwMode="auto">
            <a:xfrm>
              <a:off x="5871977"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74" name="Freeform 30">
              <a:extLst>
                <a:ext uri="{FF2B5EF4-FFF2-40B4-BE49-F238E27FC236}">
                  <a16:creationId xmlns:a16="http://schemas.microsoft.com/office/drawing/2014/main" id="{DB740A09-9C2B-4629-8CF5-C2B6C256BACF}"/>
                </a:ext>
              </a:extLst>
            </p:cNvPr>
            <p:cNvSpPr>
              <a:spLocks/>
            </p:cNvSpPr>
            <p:nvPr userDrawn="1"/>
          </p:nvSpPr>
          <p:spPr bwMode="auto">
            <a:xfrm>
              <a:off x="6198118"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75" name="Freeform 31">
              <a:extLst>
                <a:ext uri="{FF2B5EF4-FFF2-40B4-BE49-F238E27FC236}">
                  <a16:creationId xmlns:a16="http://schemas.microsoft.com/office/drawing/2014/main" id="{F3BE38D0-3DDF-4CEC-9791-609B497D90CE}"/>
                </a:ext>
              </a:extLst>
            </p:cNvPr>
            <p:cNvSpPr>
              <a:spLocks/>
            </p:cNvSpPr>
            <p:nvPr userDrawn="1"/>
          </p:nvSpPr>
          <p:spPr bwMode="auto">
            <a:xfrm>
              <a:off x="5650443" y="426815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76" name="Freeform 32">
              <a:extLst>
                <a:ext uri="{FF2B5EF4-FFF2-40B4-BE49-F238E27FC236}">
                  <a16:creationId xmlns:a16="http://schemas.microsoft.com/office/drawing/2014/main" id="{3B03933F-D52A-432D-AE9F-8D92341130A9}"/>
                </a:ext>
              </a:extLst>
            </p:cNvPr>
            <p:cNvSpPr>
              <a:spLocks/>
            </p:cNvSpPr>
            <p:nvPr userDrawn="1"/>
          </p:nvSpPr>
          <p:spPr bwMode="auto">
            <a:xfrm>
              <a:off x="5979071" y="426815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77" name="Freeform 499">
              <a:extLst>
                <a:ext uri="{FF2B5EF4-FFF2-40B4-BE49-F238E27FC236}">
                  <a16:creationId xmlns:a16="http://schemas.microsoft.com/office/drawing/2014/main" id="{5A4AEFAF-63D8-44BB-AE45-9545D20851D8}"/>
                </a:ext>
              </a:extLst>
            </p:cNvPr>
            <p:cNvSpPr>
              <a:spLocks/>
            </p:cNvSpPr>
            <p:nvPr userDrawn="1"/>
          </p:nvSpPr>
          <p:spPr bwMode="auto">
            <a:xfrm>
              <a:off x="6526745"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78" name="Freeform 500">
              <a:extLst>
                <a:ext uri="{FF2B5EF4-FFF2-40B4-BE49-F238E27FC236}">
                  <a16:creationId xmlns:a16="http://schemas.microsoft.com/office/drawing/2014/main" id="{2BB82494-4BA1-40E6-9E2A-F58B0AEF69B7}"/>
                </a:ext>
              </a:extLst>
            </p:cNvPr>
            <p:cNvSpPr>
              <a:spLocks/>
            </p:cNvSpPr>
            <p:nvPr userDrawn="1"/>
          </p:nvSpPr>
          <p:spPr bwMode="auto">
            <a:xfrm>
              <a:off x="6852887"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79" name="Freeform 501">
              <a:extLst>
                <a:ext uri="{FF2B5EF4-FFF2-40B4-BE49-F238E27FC236}">
                  <a16:creationId xmlns:a16="http://schemas.microsoft.com/office/drawing/2014/main" id="{9F6C5321-F033-4DAF-B0F4-A74525DB3767}"/>
                </a:ext>
              </a:extLst>
            </p:cNvPr>
            <p:cNvSpPr>
              <a:spLocks/>
            </p:cNvSpPr>
            <p:nvPr userDrawn="1"/>
          </p:nvSpPr>
          <p:spPr bwMode="auto">
            <a:xfrm>
              <a:off x="6305212" y="426815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80" name="Freeform 502">
              <a:extLst>
                <a:ext uri="{FF2B5EF4-FFF2-40B4-BE49-F238E27FC236}">
                  <a16:creationId xmlns:a16="http://schemas.microsoft.com/office/drawing/2014/main" id="{D6151E53-BCED-451D-84EF-E182739DF2EB}"/>
                </a:ext>
              </a:extLst>
            </p:cNvPr>
            <p:cNvSpPr>
              <a:spLocks/>
            </p:cNvSpPr>
            <p:nvPr userDrawn="1"/>
          </p:nvSpPr>
          <p:spPr bwMode="auto">
            <a:xfrm>
              <a:off x="6633840" y="4268156"/>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81" name="Freeform 29">
              <a:extLst>
                <a:ext uri="{FF2B5EF4-FFF2-40B4-BE49-F238E27FC236}">
                  <a16:creationId xmlns:a16="http://schemas.microsoft.com/office/drawing/2014/main" id="{3111E34A-3388-465E-83CD-198A78D5E7AC}"/>
                </a:ext>
              </a:extLst>
            </p:cNvPr>
            <p:cNvSpPr>
              <a:spLocks/>
            </p:cNvSpPr>
            <p:nvPr userDrawn="1"/>
          </p:nvSpPr>
          <p:spPr bwMode="auto">
            <a:xfrm>
              <a:off x="7181515"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82" name="Freeform 31">
              <a:extLst>
                <a:ext uri="{FF2B5EF4-FFF2-40B4-BE49-F238E27FC236}">
                  <a16:creationId xmlns:a16="http://schemas.microsoft.com/office/drawing/2014/main" id="{8C386E69-1238-4C66-8BF5-BC80D3B9A182}"/>
                </a:ext>
              </a:extLst>
            </p:cNvPr>
            <p:cNvSpPr>
              <a:spLocks/>
            </p:cNvSpPr>
            <p:nvPr userDrawn="1"/>
          </p:nvSpPr>
          <p:spPr bwMode="auto">
            <a:xfrm>
              <a:off x="6959981" y="4268156"/>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49" name="Freeform 29">
              <a:extLst>
                <a:ext uri="{FF2B5EF4-FFF2-40B4-BE49-F238E27FC236}">
                  <a16:creationId xmlns:a16="http://schemas.microsoft.com/office/drawing/2014/main" id="{4812AC64-8206-4874-8920-4FF50F74C668}"/>
                </a:ext>
              </a:extLst>
            </p:cNvPr>
            <p:cNvSpPr>
              <a:spLocks/>
            </p:cNvSpPr>
            <p:nvPr userDrawn="1"/>
          </p:nvSpPr>
          <p:spPr bwMode="auto">
            <a:xfrm>
              <a:off x="7510142"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50" name="Freeform 30">
              <a:extLst>
                <a:ext uri="{FF2B5EF4-FFF2-40B4-BE49-F238E27FC236}">
                  <a16:creationId xmlns:a16="http://schemas.microsoft.com/office/drawing/2014/main" id="{4B3C723A-1097-47DE-A2B4-F8D4DE5EAD98}"/>
                </a:ext>
              </a:extLst>
            </p:cNvPr>
            <p:cNvSpPr>
              <a:spLocks/>
            </p:cNvSpPr>
            <p:nvPr userDrawn="1"/>
          </p:nvSpPr>
          <p:spPr bwMode="auto">
            <a:xfrm>
              <a:off x="7836283"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51" name="Freeform 31">
              <a:extLst>
                <a:ext uri="{FF2B5EF4-FFF2-40B4-BE49-F238E27FC236}">
                  <a16:creationId xmlns:a16="http://schemas.microsoft.com/office/drawing/2014/main" id="{5F1AC1EA-A808-45F9-8E2A-8DFB8DEA76A0}"/>
                </a:ext>
              </a:extLst>
            </p:cNvPr>
            <p:cNvSpPr>
              <a:spLocks/>
            </p:cNvSpPr>
            <p:nvPr userDrawn="1"/>
          </p:nvSpPr>
          <p:spPr bwMode="auto">
            <a:xfrm>
              <a:off x="7288609" y="426815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52" name="Freeform 32">
              <a:extLst>
                <a:ext uri="{FF2B5EF4-FFF2-40B4-BE49-F238E27FC236}">
                  <a16:creationId xmlns:a16="http://schemas.microsoft.com/office/drawing/2014/main" id="{C1782D5D-53B7-49AA-BB85-22566013873D}"/>
                </a:ext>
              </a:extLst>
            </p:cNvPr>
            <p:cNvSpPr>
              <a:spLocks/>
            </p:cNvSpPr>
            <p:nvPr userDrawn="1"/>
          </p:nvSpPr>
          <p:spPr bwMode="auto">
            <a:xfrm>
              <a:off x="7617237" y="4268156"/>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53" name="Freeform 29">
              <a:extLst>
                <a:ext uri="{FF2B5EF4-FFF2-40B4-BE49-F238E27FC236}">
                  <a16:creationId xmlns:a16="http://schemas.microsoft.com/office/drawing/2014/main" id="{1643AFEE-5E62-43D3-99A8-7F1420936734}"/>
                </a:ext>
              </a:extLst>
            </p:cNvPr>
            <p:cNvSpPr>
              <a:spLocks/>
            </p:cNvSpPr>
            <p:nvPr userDrawn="1"/>
          </p:nvSpPr>
          <p:spPr bwMode="auto">
            <a:xfrm>
              <a:off x="8164912"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54" name="Freeform 30">
              <a:extLst>
                <a:ext uri="{FF2B5EF4-FFF2-40B4-BE49-F238E27FC236}">
                  <a16:creationId xmlns:a16="http://schemas.microsoft.com/office/drawing/2014/main" id="{290C7006-CF1F-4094-AE94-11B190852AB2}"/>
                </a:ext>
              </a:extLst>
            </p:cNvPr>
            <p:cNvSpPr>
              <a:spLocks/>
            </p:cNvSpPr>
            <p:nvPr userDrawn="1"/>
          </p:nvSpPr>
          <p:spPr bwMode="auto">
            <a:xfrm>
              <a:off x="8491052"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55" name="Freeform 31">
              <a:extLst>
                <a:ext uri="{FF2B5EF4-FFF2-40B4-BE49-F238E27FC236}">
                  <a16:creationId xmlns:a16="http://schemas.microsoft.com/office/drawing/2014/main" id="{FB0E67D2-2174-491A-B60D-683E92B23FAC}"/>
                </a:ext>
              </a:extLst>
            </p:cNvPr>
            <p:cNvSpPr>
              <a:spLocks/>
            </p:cNvSpPr>
            <p:nvPr userDrawn="1"/>
          </p:nvSpPr>
          <p:spPr bwMode="auto">
            <a:xfrm>
              <a:off x="7943378" y="426815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56" name="Freeform 32">
              <a:extLst>
                <a:ext uri="{FF2B5EF4-FFF2-40B4-BE49-F238E27FC236}">
                  <a16:creationId xmlns:a16="http://schemas.microsoft.com/office/drawing/2014/main" id="{A49BFDEE-B2E5-4A79-B9B7-95A44E3A28EB}"/>
                </a:ext>
              </a:extLst>
            </p:cNvPr>
            <p:cNvSpPr>
              <a:spLocks/>
            </p:cNvSpPr>
            <p:nvPr userDrawn="1"/>
          </p:nvSpPr>
          <p:spPr bwMode="auto">
            <a:xfrm>
              <a:off x="8272007" y="4268156"/>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57" name="Freeform 29">
              <a:extLst>
                <a:ext uri="{FF2B5EF4-FFF2-40B4-BE49-F238E27FC236}">
                  <a16:creationId xmlns:a16="http://schemas.microsoft.com/office/drawing/2014/main" id="{63AD8FE8-EA3A-4ECE-8417-80888AA9955A}"/>
                </a:ext>
              </a:extLst>
            </p:cNvPr>
            <p:cNvSpPr>
              <a:spLocks/>
            </p:cNvSpPr>
            <p:nvPr userDrawn="1"/>
          </p:nvSpPr>
          <p:spPr bwMode="auto">
            <a:xfrm>
              <a:off x="8819680"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58" name="Freeform 30">
              <a:extLst>
                <a:ext uri="{FF2B5EF4-FFF2-40B4-BE49-F238E27FC236}">
                  <a16:creationId xmlns:a16="http://schemas.microsoft.com/office/drawing/2014/main" id="{F273511D-9A4C-4E63-B37B-1D415FB30D4D}"/>
                </a:ext>
              </a:extLst>
            </p:cNvPr>
            <p:cNvSpPr>
              <a:spLocks/>
            </p:cNvSpPr>
            <p:nvPr userDrawn="1"/>
          </p:nvSpPr>
          <p:spPr bwMode="auto">
            <a:xfrm>
              <a:off x="9145821"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59" name="Freeform 31">
              <a:extLst>
                <a:ext uri="{FF2B5EF4-FFF2-40B4-BE49-F238E27FC236}">
                  <a16:creationId xmlns:a16="http://schemas.microsoft.com/office/drawing/2014/main" id="{10B7B65E-BBB1-41B7-A4A5-C231AA00F298}"/>
                </a:ext>
              </a:extLst>
            </p:cNvPr>
            <p:cNvSpPr>
              <a:spLocks/>
            </p:cNvSpPr>
            <p:nvPr userDrawn="1"/>
          </p:nvSpPr>
          <p:spPr bwMode="auto">
            <a:xfrm>
              <a:off x="8598147" y="426815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60" name="Freeform 32">
              <a:extLst>
                <a:ext uri="{FF2B5EF4-FFF2-40B4-BE49-F238E27FC236}">
                  <a16:creationId xmlns:a16="http://schemas.microsoft.com/office/drawing/2014/main" id="{274C6834-FB5B-4D95-A67A-25025402C7E0}"/>
                </a:ext>
              </a:extLst>
            </p:cNvPr>
            <p:cNvSpPr>
              <a:spLocks/>
            </p:cNvSpPr>
            <p:nvPr userDrawn="1"/>
          </p:nvSpPr>
          <p:spPr bwMode="auto">
            <a:xfrm>
              <a:off x="8926774" y="4268156"/>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61" name="Freeform 29">
              <a:extLst>
                <a:ext uri="{FF2B5EF4-FFF2-40B4-BE49-F238E27FC236}">
                  <a16:creationId xmlns:a16="http://schemas.microsoft.com/office/drawing/2014/main" id="{D1C3A114-2E61-49AE-BEF2-5E4ADA6FFDF3}"/>
                </a:ext>
              </a:extLst>
            </p:cNvPr>
            <p:cNvSpPr>
              <a:spLocks/>
            </p:cNvSpPr>
            <p:nvPr userDrawn="1"/>
          </p:nvSpPr>
          <p:spPr bwMode="auto">
            <a:xfrm>
              <a:off x="9474450"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62" name="Freeform 30">
              <a:extLst>
                <a:ext uri="{FF2B5EF4-FFF2-40B4-BE49-F238E27FC236}">
                  <a16:creationId xmlns:a16="http://schemas.microsoft.com/office/drawing/2014/main" id="{5C79E0F9-2E7D-4924-97CF-ACCC09435B08}"/>
                </a:ext>
              </a:extLst>
            </p:cNvPr>
            <p:cNvSpPr>
              <a:spLocks/>
            </p:cNvSpPr>
            <p:nvPr userDrawn="1"/>
          </p:nvSpPr>
          <p:spPr bwMode="auto">
            <a:xfrm>
              <a:off x="9800591"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63" name="Freeform 31">
              <a:extLst>
                <a:ext uri="{FF2B5EF4-FFF2-40B4-BE49-F238E27FC236}">
                  <a16:creationId xmlns:a16="http://schemas.microsoft.com/office/drawing/2014/main" id="{9E3D83BD-EB97-45D4-8DB9-5D98F5703774}"/>
                </a:ext>
              </a:extLst>
            </p:cNvPr>
            <p:cNvSpPr>
              <a:spLocks/>
            </p:cNvSpPr>
            <p:nvPr userDrawn="1"/>
          </p:nvSpPr>
          <p:spPr bwMode="auto">
            <a:xfrm>
              <a:off x="9252915" y="426815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64" name="Freeform 32">
              <a:extLst>
                <a:ext uri="{FF2B5EF4-FFF2-40B4-BE49-F238E27FC236}">
                  <a16:creationId xmlns:a16="http://schemas.microsoft.com/office/drawing/2014/main" id="{03A750A3-5E66-42B0-8F35-A27F836ECAF7}"/>
                </a:ext>
              </a:extLst>
            </p:cNvPr>
            <p:cNvSpPr>
              <a:spLocks/>
            </p:cNvSpPr>
            <p:nvPr userDrawn="1"/>
          </p:nvSpPr>
          <p:spPr bwMode="auto">
            <a:xfrm>
              <a:off x="9581544" y="4268156"/>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65" name="Freeform 387">
              <a:extLst>
                <a:ext uri="{FF2B5EF4-FFF2-40B4-BE49-F238E27FC236}">
                  <a16:creationId xmlns:a16="http://schemas.microsoft.com/office/drawing/2014/main" id="{6281DA3F-CC25-49E5-A66F-D1C5E3A8E799}"/>
                </a:ext>
              </a:extLst>
            </p:cNvPr>
            <p:cNvSpPr>
              <a:spLocks/>
            </p:cNvSpPr>
            <p:nvPr userDrawn="1"/>
          </p:nvSpPr>
          <p:spPr bwMode="auto">
            <a:xfrm>
              <a:off x="10129218"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66" name="Freeform 388">
              <a:extLst>
                <a:ext uri="{FF2B5EF4-FFF2-40B4-BE49-F238E27FC236}">
                  <a16:creationId xmlns:a16="http://schemas.microsoft.com/office/drawing/2014/main" id="{777BF4C0-C01F-47BA-BBE7-65F078FB55A0}"/>
                </a:ext>
              </a:extLst>
            </p:cNvPr>
            <p:cNvSpPr>
              <a:spLocks/>
            </p:cNvSpPr>
            <p:nvPr userDrawn="1"/>
          </p:nvSpPr>
          <p:spPr bwMode="auto">
            <a:xfrm>
              <a:off x="10455360"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67" name="Freeform 389">
              <a:extLst>
                <a:ext uri="{FF2B5EF4-FFF2-40B4-BE49-F238E27FC236}">
                  <a16:creationId xmlns:a16="http://schemas.microsoft.com/office/drawing/2014/main" id="{4567BBA9-E18E-4ACE-A327-E3F8744B997E}"/>
                </a:ext>
              </a:extLst>
            </p:cNvPr>
            <p:cNvSpPr>
              <a:spLocks/>
            </p:cNvSpPr>
            <p:nvPr userDrawn="1"/>
          </p:nvSpPr>
          <p:spPr bwMode="auto">
            <a:xfrm>
              <a:off x="9907685" y="426815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68" name="Freeform 390">
              <a:extLst>
                <a:ext uri="{FF2B5EF4-FFF2-40B4-BE49-F238E27FC236}">
                  <a16:creationId xmlns:a16="http://schemas.microsoft.com/office/drawing/2014/main" id="{94CED3DB-9321-488E-B8F3-A14947652248}"/>
                </a:ext>
              </a:extLst>
            </p:cNvPr>
            <p:cNvSpPr>
              <a:spLocks/>
            </p:cNvSpPr>
            <p:nvPr userDrawn="1"/>
          </p:nvSpPr>
          <p:spPr bwMode="auto">
            <a:xfrm>
              <a:off x="10236312" y="4268156"/>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69" name="Freeform 29">
              <a:extLst>
                <a:ext uri="{FF2B5EF4-FFF2-40B4-BE49-F238E27FC236}">
                  <a16:creationId xmlns:a16="http://schemas.microsoft.com/office/drawing/2014/main" id="{E0DCD76E-41A0-4E54-A199-A4D1DEF053E3}"/>
                </a:ext>
              </a:extLst>
            </p:cNvPr>
            <p:cNvSpPr>
              <a:spLocks/>
            </p:cNvSpPr>
            <p:nvPr userDrawn="1"/>
          </p:nvSpPr>
          <p:spPr bwMode="auto">
            <a:xfrm>
              <a:off x="10783987"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70" name="Freeform 31">
              <a:extLst>
                <a:ext uri="{FF2B5EF4-FFF2-40B4-BE49-F238E27FC236}">
                  <a16:creationId xmlns:a16="http://schemas.microsoft.com/office/drawing/2014/main" id="{4573DADF-B71E-48A1-810F-4A59580B129B}"/>
                </a:ext>
              </a:extLst>
            </p:cNvPr>
            <p:cNvSpPr>
              <a:spLocks/>
            </p:cNvSpPr>
            <p:nvPr userDrawn="1"/>
          </p:nvSpPr>
          <p:spPr bwMode="auto">
            <a:xfrm>
              <a:off x="10562454" y="426815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71" name="Freeform 29">
              <a:extLst>
                <a:ext uri="{FF2B5EF4-FFF2-40B4-BE49-F238E27FC236}">
                  <a16:creationId xmlns:a16="http://schemas.microsoft.com/office/drawing/2014/main" id="{36BB6503-5721-4913-B98C-335FEDF856A4}"/>
                </a:ext>
              </a:extLst>
            </p:cNvPr>
            <p:cNvSpPr>
              <a:spLocks/>
            </p:cNvSpPr>
            <p:nvPr userDrawn="1"/>
          </p:nvSpPr>
          <p:spPr bwMode="auto">
            <a:xfrm>
              <a:off x="11112615"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72" name="Freeform 30">
              <a:extLst>
                <a:ext uri="{FF2B5EF4-FFF2-40B4-BE49-F238E27FC236}">
                  <a16:creationId xmlns:a16="http://schemas.microsoft.com/office/drawing/2014/main" id="{5BFFB639-C4B5-4D63-970D-89BBF17C1D1F}"/>
                </a:ext>
              </a:extLst>
            </p:cNvPr>
            <p:cNvSpPr>
              <a:spLocks/>
            </p:cNvSpPr>
            <p:nvPr userDrawn="1"/>
          </p:nvSpPr>
          <p:spPr bwMode="auto">
            <a:xfrm>
              <a:off x="11438757"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73" name="Freeform 31">
              <a:extLst>
                <a:ext uri="{FF2B5EF4-FFF2-40B4-BE49-F238E27FC236}">
                  <a16:creationId xmlns:a16="http://schemas.microsoft.com/office/drawing/2014/main" id="{B58A182B-4A34-46DB-8B84-AD041409527D}"/>
                </a:ext>
              </a:extLst>
            </p:cNvPr>
            <p:cNvSpPr>
              <a:spLocks/>
            </p:cNvSpPr>
            <p:nvPr userDrawn="1"/>
          </p:nvSpPr>
          <p:spPr bwMode="auto">
            <a:xfrm>
              <a:off x="10891083" y="426815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74" name="Freeform 32">
              <a:extLst>
                <a:ext uri="{FF2B5EF4-FFF2-40B4-BE49-F238E27FC236}">
                  <a16:creationId xmlns:a16="http://schemas.microsoft.com/office/drawing/2014/main" id="{6A72788A-690F-4F1D-B649-425ED8E0C31E}"/>
                </a:ext>
              </a:extLst>
            </p:cNvPr>
            <p:cNvSpPr>
              <a:spLocks/>
            </p:cNvSpPr>
            <p:nvPr userDrawn="1"/>
          </p:nvSpPr>
          <p:spPr bwMode="auto">
            <a:xfrm>
              <a:off x="11219710" y="4268156"/>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75" name="Freeform 397">
              <a:extLst>
                <a:ext uri="{FF2B5EF4-FFF2-40B4-BE49-F238E27FC236}">
                  <a16:creationId xmlns:a16="http://schemas.microsoft.com/office/drawing/2014/main" id="{06E03F44-3285-488D-AAA1-4D81913011FF}"/>
                </a:ext>
              </a:extLst>
            </p:cNvPr>
            <p:cNvSpPr>
              <a:spLocks/>
            </p:cNvSpPr>
            <p:nvPr userDrawn="1"/>
          </p:nvSpPr>
          <p:spPr bwMode="auto">
            <a:xfrm>
              <a:off x="11767385"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76" name="Freeform 398">
              <a:extLst>
                <a:ext uri="{FF2B5EF4-FFF2-40B4-BE49-F238E27FC236}">
                  <a16:creationId xmlns:a16="http://schemas.microsoft.com/office/drawing/2014/main" id="{19C15FB1-7603-42FD-8D30-73790AECC5DC}"/>
                </a:ext>
              </a:extLst>
            </p:cNvPr>
            <p:cNvSpPr>
              <a:spLocks/>
            </p:cNvSpPr>
            <p:nvPr userDrawn="1"/>
          </p:nvSpPr>
          <p:spPr bwMode="auto">
            <a:xfrm>
              <a:off x="12093526" y="4271887"/>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77" name="Freeform 399">
              <a:extLst>
                <a:ext uri="{FF2B5EF4-FFF2-40B4-BE49-F238E27FC236}">
                  <a16:creationId xmlns:a16="http://schemas.microsoft.com/office/drawing/2014/main" id="{99AF4FB3-B6A8-4620-AC8D-D4610F9C8461}"/>
                </a:ext>
              </a:extLst>
            </p:cNvPr>
            <p:cNvSpPr>
              <a:spLocks/>
            </p:cNvSpPr>
            <p:nvPr userDrawn="1"/>
          </p:nvSpPr>
          <p:spPr bwMode="auto">
            <a:xfrm>
              <a:off x="11545852" y="4268156"/>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78" name="Freeform 400">
              <a:extLst>
                <a:ext uri="{FF2B5EF4-FFF2-40B4-BE49-F238E27FC236}">
                  <a16:creationId xmlns:a16="http://schemas.microsoft.com/office/drawing/2014/main" id="{D01F5421-B470-48C5-8853-A376B42CE9E2}"/>
                </a:ext>
              </a:extLst>
            </p:cNvPr>
            <p:cNvSpPr>
              <a:spLocks/>
            </p:cNvSpPr>
            <p:nvPr userDrawn="1"/>
          </p:nvSpPr>
          <p:spPr bwMode="auto">
            <a:xfrm>
              <a:off x="11874480" y="4268156"/>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815" name="Group 1814">
            <a:extLst>
              <a:ext uri="{FF2B5EF4-FFF2-40B4-BE49-F238E27FC236}">
                <a16:creationId xmlns:a16="http://schemas.microsoft.com/office/drawing/2014/main" id="{1D84FA7B-137F-435D-8123-CAB304758178}"/>
              </a:ext>
            </a:extLst>
          </p:cNvPr>
          <p:cNvGrpSpPr/>
          <p:nvPr userDrawn="1"/>
        </p:nvGrpSpPr>
        <p:grpSpPr>
          <a:xfrm>
            <a:off x="62747" y="3468286"/>
            <a:ext cx="9007398" cy="132478"/>
            <a:chOff x="83663" y="4565932"/>
            <a:chExt cx="12009864" cy="176637"/>
          </a:xfrm>
        </p:grpSpPr>
        <p:sp>
          <p:nvSpPr>
            <p:cNvPr id="1483" name="Freeform 29">
              <a:extLst>
                <a:ext uri="{FF2B5EF4-FFF2-40B4-BE49-F238E27FC236}">
                  <a16:creationId xmlns:a16="http://schemas.microsoft.com/office/drawing/2014/main" id="{C937C581-F1E8-4EE5-A0EB-72611DAEEF63}"/>
                </a:ext>
              </a:extLst>
            </p:cNvPr>
            <p:cNvSpPr>
              <a:spLocks/>
            </p:cNvSpPr>
            <p:nvPr userDrawn="1"/>
          </p:nvSpPr>
          <p:spPr bwMode="auto">
            <a:xfrm flipH="1">
              <a:off x="6959982" y="456966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84" name="Freeform 30">
              <a:extLst>
                <a:ext uri="{FF2B5EF4-FFF2-40B4-BE49-F238E27FC236}">
                  <a16:creationId xmlns:a16="http://schemas.microsoft.com/office/drawing/2014/main" id="{8AB6E3AC-6856-4DAF-999A-381193C54253}"/>
                </a:ext>
              </a:extLst>
            </p:cNvPr>
            <p:cNvSpPr>
              <a:spLocks/>
            </p:cNvSpPr>
            <p:nvPr userDrawn="1"/>
          </p:nvSpPr>
          <p:spPr bwMode="auto">
            <a:xfrm flipH="1">
              <a:off x="6633841" y="456966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85" name="Freeform 31">
              <a:extLst>
                <a:ext uri="{FF2B5EF4-FFF2-40B4-BE49-F238E27FC236}">
                  <a16:creationId xmlns:a16="http://schemas.microsoft.com/office/drawing/2014/main" id="{65FBE7BB-D0B5-49F5-B626-D60B901DB95C}"/>
                </a:ext>
              </a:extLst>
            </p:cNvPr>
            <p:cNvSpPr>
              <a:spLocks/>
            </p:cNvSpPr>
            <p:nvPr userDrawn="1"/>
          </p:nvSpPr>
          <p:spPr bwMode="auto">
            <a:xfrm flipH="1">
              <a:off x="7067076" y="456593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86" name="Freeform 32">
              <a:extLst>
                <a:ext uri="{FF2B5EF4-FFF2-40B4-BE49-F238E27FC236}">
                  <a16:creationId xmlns:a16="http://schemas.microsoft.com/office/drawing/2014/main" id="{1149472C-344F-48A5-A8A8-69FF8C74AEF7}"/>
                </a:ext>
              </a:extLst>
            </p:cNvPr>
            <p:cNvSpPr>
              <a:spLocks/>
            </p:cNvSpPr>
            <p:nvPr userDrawn="1"/>
          </p:nvSpPr>
          <p:spPr bwMode="auto">
            <a:xfrm flipH="1">
              <a:off x="6740936" y="456593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87" name="Freeform 29">
              <a:extLst>
                <a:ext uri="{FF2B5EF4-FFF2-40B4-BE49-F238E27FC236}">
                  <a16:creationId xmlns:a16="http://schemas.microsoft.com/office/drawing/2014/main" id="{27C8463D-660A-41DE-ADB6-5FF28F1E7F3F}"/>
                </a:ext>
              </a:extLst>
            </p:cNvPr>
            <p:cNvSpPr>
              <a:spLocks/>
            </p:cNvSpPr>
            <p:nvPr userDrawn="1"/>
          </p:nvSpPr>
          <p:spPr bwMode="auto">
            <a:xfrm flipH="1">
              <a:off x="6305212" y="456966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88" name="Freeform 30">
              <a:extLst>
                <a:ext uri="{FF2B5EF4-FFF2-40B4-BE49-F238E27FC236}">
                  <a16:creationId xmlns:a16="http://schemas.microsoft.com/office/drawing/2014/main" id="{E79B9E7A-1FE4-445E-8762-8A0CD2ADAD0D}"/>
                </a:ext>
              </a:extLst>
            </p:cNvPr>
            <p:cNvSpPr>
              <a:spLocks/>
            </p:cNvSpPr>
            <p:nvPr userDrawn="1"/>
          </p:nvSpPr>
          <p:spPr bwMode="auto">
            <a:xfrm flipH="1">
              <a:off x="5979072" y="456966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89" name="Freeform 31">
              <a:extLst>
                <a:ext uri="{FF2B5EF4-FFF2-40B4-BE49-F238E27FC236}">
                  <a16:creationId xmlns:a16="http://schemas.microsoft.com/office/drawing/2014/main" id="{8B498E98-9565-4A6D-9783-857C0CEAA3BE}"/>
                </a:ext>
              </a:extLst>
            </p:cNvPr>
            <p:cNvSpPr>
              <a:spLocks/>
            </p:cNvSpPr>
            <p:nvPr userDrawn="1"/>
          </p:nvSpPr>
          <p:spPr bwMode="auto">
            <a:xfrm flipH="1">
              <a:off x="6412307" y="456593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90" name="Freeform 32">
              <a:extLst>
                <a:ext uri="{FF2B5EF4-FFF2-40B4-BE49-F238E27FC236}">
                  <a16:creationId xmlns:a16="http://schemas.microsoft.com/office/drawing/2014/main" id="{9915BEAD-5A39-4D6F-AB16-BB3BD1F60AA8}"/>
                </a:ext>
              </a:extLst>
            </p:cNvPr>
            <p:cNvSpPr>
              <a:spLocks/>
            </p:cNvSpPr>
            <p:nvPr userDrawn="1"/>
          </p:nvSpPr>
          <p:spPr bwMode="auto">
            <a:xfrm flipH="1">
              <a:off x="6086166" y="456593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91" name="Freeform 29">
              <a:extLst>
                <a:ext uri="{FF2B5EF4-FFF2-40B4-BE49-F238E27FC236}">
                  <a16:creationId xmlns:a16="http://schemas.microsoft.com/office/drawing/2014/main" id="{3A054EDD-46E6-4BFA-8EDA-3A3B36E07F9F}"/>
                </a:ext>
              </a:extLst>
            </p:cNvPr>
            <p:cNvSpPr>
              <a:spLocks/>
            </p:cNvSpPr>
            <p:nvPr userDrawn="1"/>
          </p:nvSpPr>
          <p:spPr bwMode="auto">
            <a:xfrm flipH="1">
              <a:off x="5650444" y="456966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92" name="Freeform 30">
              <a:extLst>
                <a:ext uri="{FF2B5EF4-FFF2-40B4-BE49-F238E27FC236}">
                  <a16:creationId xmlns:a16="http://schemas.microsoft.com/office/drawing/2014/main" id="{C1E6A53E-70F6-4A4A-A6D1-0D38FFEFFC0E}"/>
                </a:ext>
              </a:extLst>
            </p:cNvPr>
            <p:cNvSpPr>
              <a:spLocks/>
            </p:cNvSpPr>
            <p:nvPr userDrawn="1"/>
          </p:nvSpPr>
          <p:spPr bwMode="auto">
            <a:xfrm flipH="1">
              <a:off x="5324303" y="456966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93" name="Freeform 31">
              <a:extLst>
                <a:ext uri="{FF2B5EF4-FFF2-40B4-BE49-F238E27FC236}">
                  <a16:creationId xmlns:a16="http://schemas.microsoft.com/office/drawing/2014/main" id="{0847C902-8369-4CF9-9A1E-6E824E4F6E1B}"/>
                </a:ext>
              </a:extLst>
            </p:cNvPr>
            <p:cNvSpPr>
              <a:spLocks/>
            </p:cNvSpPr>
            <p:nvPr userDrawn="1"/>
          </p:nvSpPr>
          <p:spPr bwMode="auto">
            <a:xfrm flipH="1">
              <a:off x="5757538" y="456593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94" name="Freeform 32">
              <a:extLst>
                <a:ext uri="{FF2B5EF4-FFF2-40B4-BE49-F238E27FC236}">
                  <a16:creationId xmlns:a16="http://schemas.microsoft.com/office/drawing/2014/main" id="{F51AD32E-1551-4707-B22D-9DE28F1E32FD}"/>
                </a:ext>
              </a:extLst>
            </p:cNvPr>
            <p:cNvSpPr>
              <a:spLocks/>
            </p:cNvSpPr>
            <p:nvPr userDrawn="1"/>
          </p:nvSpPr>
          <p:spPr bwMode="auto">
            <a:xfrm flipH="1">
              <a:off x="5431398" y="456593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95" name="Freeform 29">
              <a:extLst>
                <a:ext uri="{FF2B5EF4-FFF2-40B4-BE49-F238E27FC236}">
                  <a16:creationId xmlns:a16="http://schemas.microsoft.com/office/drawing/2014/main" id="{F5F52CFD-D509-4CEE-AE3C-1E8820ABDB11}"/>
                </a:ext>
              </a:extLst>
            </p:cNvPr>
            <p:cNvSpPr>
              <a:spLocks/>
            </p:cNvSpPr>
            <p:nvPr userDrawn="1"/>
          </p:nvSpPr>
          <p:spPr bwMode="auto">
            <a:xfrm flipH="1">
              <a:off x="4995675" y="456966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96" name="Freeform 30">
              <a:extLst>
                <a:ext uri="{FF2B5EF4-FFF2-40B4-BE49-F238E27FC236}">
                  <a16:creationId xmlns:a16="http://schemas.microsoft.com/office/drawing/2014/main" id="{AE5F8FA5-6225-47A1-BD8B-DEF29B20D0AE}"/>
                </a:ext>
              </a:extLst>
            </p:cNvPr>
            <p:cNvSpPr>
              <a:spLocks/>
            </p:cNvSpPr>
            <p:nvPr userDrawn="1"/>
          </p:nvSpPr>
          <p:spPr bwMode="auto">
            <a:xfrm flipH="1">
              <a:off x="4669534" y="456966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97" name="Freeform 31">
              <a:extLst>
                <a:ext uri="{FF2B5EF4-FFF2-40B4-BE49-F238E27FC236}">
                  <a16:creationId xmlns:a16="http://schemas.microsoft.com/office/drawing/2014/main" id="{00AD553A-E251-4741-A8B8-AC425803B283}"/>
                </a:ext>
              </a:extLst>
            </p:cNvPr>
            <p:cNvSpPr>
              <a:spLocks/>
            </p:cNvSpPr>
            <p:nvPr userDrawn="1"/>
          </p:nvSpPr>
          <p:spPr bwMode="auto">
            <a:xfrm flipH="1">
              <a:off x="5102769" y="456593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98" name="Freeform 32">
              <a:extLst>
                <a:ext uri="{FF2B5EF4-FFF2-40B4-BE49-F238E27FC236}">
                  <a16:creationId xmlns:a16="http://schemas.microsoft.com/office/drawing/2014/main" id="{620D7601-2FFB-4AB7-ADAF-0372789A496B}"/>
                </a:ext>
              </a:extLst>
            </p:cNvPr>
            <p:cNvSpPr>
              <a:spLocks/>
            </p:cNvSpPr>
            <p:nvPr userDrawn="1"/>
          </p:nvSpPr>
          <p:spPr bwMode="auto">
            <a:xfrm flipH="1">
              <a:off x="4776629" y="456593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99" name="Freeform 521">
              <a:extLst>
                <a:ext uri="{FF2B5EF4-FFF2-40B4-BE49-F238E27FC236}">
                  <a16:creationId xmlns:a16="http://schemas.microsoft.com/office/drawing/2014/main" id="{7CC481C5-CBCA-4938-9317-06D30CB61A0E}"/>
                </a:ext>
              </a:extLst>
            </p:cNvPr>
            <p:cNvSpPr>
              <a:spLocks/>
            </p:cNvSpPr>
            <p:nvPr userDrawn="1"/>
          </p:nvSpPr>
          <p:spPr bwMode="auto">
            <a:xfrm flipH="1">
              <a:off x="4340906" y="456966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00" name="Freeform 522">
              <a:extLst>
                <a:ext uri="{FF2B5EF4-FFF2-40B4-BE49-F238E27FC236}">
                  <a16:creationId xmlns:a16="http://schemas.microsoft.com/office/drawing/2014/main" id="{4390D331-8BAF-43EC-AA81-47BDAAD23728}"/>
                </a:ext>
              </a:extLst>
            </p:cNvPr>
            <p:cNvSpPr>
              <a:spLocks/>
            </p:cNvSpPr>
            <p:nvPr userDrawn="1"/>
          </p:nvSpPr>
          <p:spPr bwMode="auto">
            <a:xfrm flipH="1">
              <a:off x="4014765" y="456966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01" name="Freeform 523">
              <a:extLst>
                <a:ext uri="{FF2B5EF4-FFF2-40B4-BE49-F238E27FC236}">
                  <a16:creationId xmlns:a16="http://schemas.microsoft.com/office/drawing/2014/main" id="{EC41EF87-4F67-45D5-B0C2-E1ED9D4C950B}"/>
                </a:ext>
              </a:extLst>
            </p:cNvPr>
            <p:cNvSpPr>
              <a:spLocks/>
            </p:cNvSpPr>
            <p:nvPr userDrawn="1"/>
          </p:nvSpPr>
          <p:spPr bwMode="auto">
            <a:xfrm flipH="1">
              <a:off x="4447999" y="456593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02" name="Freeform 524">
              <a:extLst>
                <a:ext uri="{FF2B5EF4-FFF2-40B4-BE49-F238E27FC236}">
                  <a16:creationId xmlns:a16="http://schemas.microsoft.com/office/drawing/2014/main" id="{8504F518-73C8-4C62-BD8B-8DBEABE06BF5}"/>
                </a:ext>
              </a:extLst>
            </p:cNvPr>
            <p:cNvSpPr>
              <a:spLocks/>
            </p:cNvSpPr>
            <p:nvPr userDrawn="1"/>
          </p:nvSpPr>
          <p:spPr bwMode="auto">
            <a:xfrm flipH="1">
              <a:off x="4121860" y="456593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03" name="Freeform 29">
              <a:extLst>
                <a:ext uri="{FF2B5EF4-FFF2-40B4-BE49-F238E27FC236}">
                  <a16:creationId xmlns:a16="http://schemas.microsoft.com/office/drawing/2014/main" id="{85666856-FDFD-4A1B-8839-FF9140B4F1A4}"/>
                </a:ext>
              </a:extLst>
            </p:cNvPr>
            <p:cNvSpPr>
              <a:spLocks/>
            </p:cNvSpPr>
            <p:nvPr userDrawn="1"/>
          </p:nvSpPr>
          <p:spPr bwMode="auto">
            <a:xfrm flipH="1">
              <a:off x="3686136" y="456966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04" name="Freeform 31">
              <a:extLst>
                <a:ext uri="{FF2B5EF4-FFF2-40B4-BE49-F238E27FC236}">
                  <a16:creationId xmlns:a16="http://schemas.microsoft.com/office/drawing/2014/main" id="{1F2CFB71-F2D6-403C-953F-4175EAF28C8C}"/>
                </a:ext>
              </a:extLst>
            </p:cNvPr>
            <p:cNvSpPr>
              <a:spLocks/>
            </p:cNvSpPr>
            <p:nvPr userDrawn="1"/>
          </p:nvSpPr>
          <p:spPr bwMode="auto">
            <a:xfrm flipH="1">
              <a:off x="3793231" y="456593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05" name="Freeform 29">
              <a:extLst>
                <a:ext uri="{FF2B5EF4-FFF2-40B4-BE49-F238E27FC236}">
                  <a16:creationId xmlns:a16="http://schemas.microsoft.com/office/drawing/2014/main" id="{BB5F7F24-9D5C-42F3-8F4E-819FE5D91282}"/>
                </a:ext>
              </a:extLst>
            </p:cNvPr>
            <p:cNvSpPr>
              <a:spLocks/>
            </p:cNvSpPr>
            <p:nvPr userDrawn="1"/>
          </p:nvSpPr>
          <p:spPr bwMode="auto">
            <a:xfrm flipH="1">
              <a:off x="3357508" y="456966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06" name="Freeform 30">
              <a:extLst>
                <a:ext uri="{FF2B5EF4-FFF2-40B4-BE49-F238E27FC236}">
                  <a16:creationId xmlns:a16="http://schemas.microsoft.com/office/drawing/2014/main" id="{2F2CCFB0-04D7-40B8-B976-349093F2F3C0}"/>
                </a:ext>
              </a:extLst>
            </p:cNvPr>
            <p:cNvSpPr>
              <a:spLocks/>
            </p:cNvSpPr>
            <p:nvPr userDrawn="1"/>
          </p:nvSpPr>
          <p:spPr bwMode="auto">
            <a:xfrm flipH="1">
              <a:off x="3031367" y="456966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07" name="Freeform 31">
              <a:extLst>
                <a:ext uri="{FF2B5EF4-FFF2-40B4-BE49-F238E27FC236}">
                  <a16:creationId xmlns:a16="http://schemas.microsoft.com/office/drawing/2014/main" id="{7A31D7EF-F0E9-49A2-831C-6BC9C6636107}"/>
                </a:ext>
              </a:extLst>
            </p:cNvPr>
            <p:cNvSpPr>
              <a:spLocks/>
            </p:cNvSpPr>
            <p:nvPr userDrawn="1"/>
          </p:nvSpPr>
          <p:spPr bwMode="auto">
            <a:xfrm flipH="1">
              <a:off x="3464602" y="456593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08" name="Freeform 32">
              <a:extLst>
                <a:ext uri="{FF2B5EF4-FFF2-40B4-BE49-F238E27FC236}">
                  <a16:creationId xmlns:a16="http://schemas.microsoft.com/office/drawing/2014/main" id="{E74515D6-90D4-424F-B0DF-5263CC8FC4D1}"/>
                </a:ext>
              </a:extLst>
            </p:cNvPr>
            <p:cNvSpPr>
              <a:spLocks/>
            </p:cNvSpPr>
            <p:nvPr userDrawn="1"/>
          </p:nvSpPr>
          <p:spPr bwMode="auto">
            <a:xfrm flipH="1">
              <a:off x="3138462" y="456593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09" name="Freeform 29">
              <a:extLst>
                <a:ext uri="{FF2B5EF4-FFF2-40B4-BE49-F238E27FC236}">
                  <a16:creationId xmlns:a16="http://schemas.microsoft.com/office/drawing/2014/main" id="{405CE857-C882-45B2-9A83-71F3F4E2A8DF}"/>
                </a:ext>
              </a:extLst>
            </p:cNvPr>
            <p:cNvSpPr>
              <a:spLocks/>
            </p:cNvSpPr>
            <p:nvPr userDrawn="1"/>
          </p:nvSpPr>
          <p:spPr bwMode="auto">
            <a:xfrm flipH="1">
              <a:off x="2702739" y="456966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10" name="Freeform 30">
              <a:extLst>
                <a:ext uri="{FF2B5EF4-FFF2-40B4-BE49-F238E27FC236}">
                  <a16:creationId xmlns:a16="http://schemas.microsoft.com/office/drawing/2014/main" id="{39CE3DC5-15D2-4C32-9F0C-5DECC998757C}"/>
                </a:ext>
              </a:extLst>
            </p:cNvPr>
            <p:cNvSpPr>
              <a:spLocks/>
            </p:cNvSpPr>
            <p:nvPr userDrawn="1"/>
          </p:nvSpPr>
          <p:spPr bwMode="auto">
            <a:xfrm flipH="1">
              <a:off x="2376598" y="456966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11" name="Freeform 31">
              <a:extLst>
                <a:ext uri="{FF2B5EF4-FFF2-40B4-BE49-F238E27FC236}">
                  <a16:creationId xmlns:a16="http://schemas.microsoft.com/office/drawing/2014/main" id="{9B3D6FF0-FD04-48BD-9AC9-61F1B4C713DB}"/>
                </a:ext>
              </a:extLst>
            </p:cNvPr>
            <p:cNvSpPr>
              <a:spLocks/>
            </p:cNvSpPr>
            <p:nvPr userDrawn="1"/>
          </p:nvSpPr>
          <p:spPr bwMode="auto">
            <a:xfrm flipH="1">
              <a:off x="2809833" y="456593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12" name="Freeform 32">
              <a:extLst>
                <a:ext uri="{FF2B5EF4-FFF2-40B4-BE49-F238E27FC236}">
                  <a16:creationId xmlns:a16="http://schemas.microsoft.com/office/drawing/2014/main" id="{55AD8B73-7F23-4953-A821-5C71E924EE66}"/>
                </a:ext>
              </a:extLst>
            </p:cNvPr>
            <p:cNvSpPr>
              <a:spLocks/>
            </p:cNvSpPr>
            <p:nvPr userDrawn="1"/>
          </p:nvSpPr>
          <p:spPr bwMode="auto">
            <a:xfrm flipH="1">
              <a:off x="2483693" y="456593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13" name="Freeform 29">
              <a:extLst>
                <a:ext uri="{FF2B5EF4-FFF2-40B4-BE49-F238E27FC236}">
                  <a16:creationId xmlns:a16="http://schemas.microsoft.com/office/drawing/2014/main" id="{BC7C1AE2-E345-4BEB-B2D8-B3527422AA65}"/>
                </a:ext>
              </a:extLst>
            </p:cNvPr>
            <p:cNvSpPr>
              <a:spLocks/>
            </p:cNvSpPr>
            <p:nvPr userDrawn="1"/>
          </p:nvSpPr>
          <p:spPr bwMode="auto">
            <a:xfrm flipH="1">
              <a:off x="2047970" y="456966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14" name="Freeform 30">
              <a:extLst>
                <a:ext uri="{FF2B5EF4-FFF2-40B4-BE49-F238E27FC236}">
                  <a16:creationId xmlns:a16="http://schemas.microsoft.com/office/drawing/2014/main" id="{AE3DF518-18F0-4594-A49B-320DBC91C5D1}"/>
                </a:ext>
              </a:extLst>
            </p:cNvPr>
            <p:cNvSpPr>
              <a:spLocks/>
            </p:cNvSpPr>
            <p:nvPr userDrawn="1"/>
          </p:nvSpPr>
          <p:spPr bwMode="auto">
            <a:xfrm flipH="1">
              <a:off x="1721830" y="456966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15" name="Freeform 31">
              <a:extLst>
                <a:ext uri="{FF2B5EF4-FFF2-40B4-BE49-F238E27FC236}">
                  <a16:creationId xmlns:a16="http://schemas.microsoft.com/office/drawing/2014/main" id="{3B006AD8-014D-4405-89E0-C042C724EE8E}"/>
                </a:ext>
              </a:extLst>
            </p:cNvPr>
            <p:cNvSpPr>
              <a:spLocks/>
            </p:cNvSpPr>
            <p:nvPr userDrawn="1"/>
          </p:nvSpPr>
          <p:spPr bwMode="auto">
            <a:xfrm flipH="1">
              <a:off x="2155065" y="456593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16" name="Freeform 32">
              <a:extLst>
                <a:ext uri="{FF2B5EF4-FFF2-40B4-BE49-F238E27FC236}">
                  <a16:creationId xmlns:a16="http://schemas.microsoft.com/office/drawing/2014/main" id="{8C1BCB6A-7558-45BB-A05E-3F1EEAE9C593}"/>
                </a:ext>
              </a:extLst>
            </p:cNvPr>
            <p:cNvSpPr>
              <a:spLocks/>
            </p:cNvSpPr>
            <p:nvPr userDrawn="1"/>
          </p:nvSpPr>
          <p:spPr bwMode="auto">
            <a:xfrm flipH="1">
              <a:off x="1828924" y="456593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17" name="Freeform 29">
              <a:extLst>
                <a:ext uri="{FF2B5EF4-FFF2-40B4-BE49-F238E27FC236}">
                  <a16:creationId xmlns:a16="http://schemas.microsoft.com/office/drawing/2014/main" id="{06D7BA0B-491B-4753-B7E8-709D6B4DA29A}"/>
                </a:ext>
              </a:extLst>
            </p:cNvPr>
            <p:cNvSpPr>
              <a:spLocks/>
            </p:cNvSpPr>
            <p:nvPr userDrawn="1"/>
          </p:nvSpPr>
          <p:spPr bwMode="auto">
            <a:xfrm flipH="1">
              <a:off x="1393201" y="456966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18" name="Freeform 30">
              <a:extLst>
                <a:ext uri="{FF2B5EF4-FFF2-40B4-BE49-F238E27FC236}">
                  <a16:creationId xmlns:a16="http://schemas.microsoft.com/office/drawing/2014/main" id="{B1DBAF15-6885-4F93-8FFF-382A0071A075}"/>
                </a:ext>
              </a:extLst>
            </p:cNvPr>
            <p:cNvSpPr>
              <a:spLocks/>
            </p:cNvSpPr>
            <p:nvPr userDrawn="1"/>
          </p:nvSpPr>
          <p:spPr bwMode="auto">
            <a:xfrm flipH="1">
              <a:off x="1067060" y="456966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19" name="Freeform 31">
              <a:extLst>
                <a:ext uri="{FF2B5EF4-FFF2-40B4-BE49-F238E27FC236}">
                  <a16:creationId xmlns:a16="http://schemas.microsoft.com/office/drawing/2014/main" id="{ACFF2DCE-0E0E-4FB4-AC0E-AE8F1FADFA47}"/>
                </a:ext>
              </a:extLst>
            </p:cNvPr>
            <p:cNvSpPr>
              <a:spLocks/>
            </p:cNvSpPr>
            <p:nvPr userDrawn="1"/>
          </p:nvSpPr>
          <p:spPr bwMode="auto">
            <a:xfrm flipH="1">
              <a:off x="1500296" y="456593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20" name="Freeform 32">
              <a:extLst>
                <a:ext uri="{FF2B5EF4-FFF2-40B4-BE49-F238E27FC236}">
                  <a16:creationId xmlns:a16="http://schemas.microsoft.com/office/drawing/2014/main" id="{7D8A1C9A-F3EE-44EF-B1C6-5ADC2AB65FAD}"/>
                </a:ext>
              </a:extLst>
            </p:cNvPr>
            <p:cNvSpPr>
              <a:spLocks/>
            </p:cNvSpPr>
            <p:nvPr userDrawn="1"/>
          </p:nvSpPr>
          <p:spPr bwMode="auto">
            <a:xfrm flipH="1">
              <a:off x="1174155" y="456593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21" name="Freeform 543">
              <a:extLst>
                <a:ext uri="{FF2B5EF4-FFF2-40B4-BE49-F238E27FC236}">
                  <a16:creationId xmlns:a16="http://schemas.microsoft.com/office/drawing/2014/main" id="{8D31C02C-ECA9-47DB-AFC1-95A662649DEB}"/>
                </a:ext>
              </a:extLst>
            </p:cNvPr>
            <p:cNvSpPr>
              <a:spLocks/>
            </p:cNvSpPr>
            <p:nvPr userDrawn="1"/>
          </p:nvSpPr>
          <p:spPr bwMode="auto">
            <a:xfrm flipH="1">
              <a:off x="738433" y="456966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22" name="Freeform 544">
              <a:extLst>
                <a:ext uri="{FF2B5EF4-FFF2-40B4-BE49-F238E27FC236}">
                  <a16:creationId xmlns:a16="http://schemas.microsoft.com/office/drawing/2014/main" id="{7119BBF5-4BAF-4783-975C-0BAE53E06C59}"/>
                </a:ext>
              </a:extLst>
            </p:cNvPr>
            <p:cNvSpPr>
              <a:spLocks/>
            </p:cNvSpPr>
            <p:nvPr userDrawn="1"/>
          </p:nvSpPr>
          <p:spPr bwMode="auto">
            <a:xfrm flipH="1">
              <a:off x="412291" y="456966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23" name="Freeform 545">
              <a:extLst>
                <a:ext uri="{FF2B5EF4-FFF2-40B4-BE49-F238E27FC236}">
                  <a16:creationId xmlns:a16="http://schemas.microsoft.com/office/drawing/2014/main" id="{60FC0D9C-1D31-44B8-9724-3C9763D9009C}"/>
                </a:ext>
              </a:extLst>
            </p:cNvPr>
            <p:cNvSpPr>
              <a:spLocks/>
            </p:cNvSpPr>
            <p:nvPr userDrawn="1"/>
          </p:nvSpPr>
          <p:spPr bwMode="auto">
            <a:xfrm flipH="1">
              <a:off x="845526" y="456593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24" name="Freeform 546">
              <a:extLst>
                <a:ext uri="{FF2B5EF4-FFF2-40B4-BE49-F238E27FC236}">
                  <a16:creationId xmlns:a16="http://schemas.microsoft.com/office/drawing/2014/main" id="{E734F067-AC1A-462F-B0E7-76A01487A7B9}"/>
                </a:ext>
              </a:extLst>
            </p:cNvPr>
            <p:cNvSpPr>
              <a:spLocks/>
            </p:cNvSpPr>
            <p:nvPr userDrawn="1"/>
          </p:nvSpPr>
          <p:spPr bwMode="auto">
            <a:xfrm flipH="1">
              <a:off x="519387" y="456593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25" name="Freeform 29">
              <a:extLst>
                <a:ext uri="{FF2B5EF4-FFF2-40B4-BE49-F238E27FC236}">
                  <a16:creationId xmlns:a16="http://schemas.microsoft.com/office/drawing/2014/main" id="{EC3FABBB-B8A8-4FA2-B85B-8C13947C6C9D}"/>
                </a:ext>
              </a:extLst>
            </p:cNvPr>
            <p:cNvSpPr>
              <a:spLocks/>
            </p:cNvSpPr>
            <p:nvPr userDrawn="1"/>
          </p:nvSpPr>
          <p:spPr bwMode="auto">
            <a:xfrm flipH="1">
              <a:off x="83663" y="456966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26" name="Freeform 31">
              <a:extLst>
                <a:ext uri="{FF2B5EF4-FFF2-40B4-BE49-F238E27FC236}">
                  <a16:creationId xmlns:a16="http://schemas.microsoft.com/office/drawing/2014/main" id="{11705EB2-6098-4F4C-B24F-715E341EFD0E}"/>
                </a:ext>
              </a:extLst>
            </p:cNvPr>
            <p:cNvSpPr>
              <a:spLocks/>
            </p:cNvSpPr>
            <p:nvPr userDrawn="1"/>
          </p:nvSpPr>
          <p:spPr bwMode="auto">
            <a:xfrm flipH="1">
              <a:off x="190757" y="456593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79" name="Freeform 30">
              <a:extLst>
                <a:ext uri="{FF2B5EF4-FFF2-40B4-BE49-F238E27FC236}">
                  <a16:creationId xmlns:a16="http://schemas.microsoft.com/office/drawing/2014/main" id="{AB37FD2C-9E00-4BC8-ABBD-CB89D6A6A7FF}"/>
                </a:ext>
              </a:extLst>
            </p:cNvPr>
            <p:cNvSpPr>
              <a:spLocks/>
            </p:cNvSpPr>
            <p:nvPr userDrawn="1"/>
          </p:nvSpPr>
          <p:spPr bwMode="auto">
            <a:xfrm flipH="1">
              <a:off x="11874480" y="456966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80" name="Freeform 32">
              <a:extLst>
                <a:ext uri="{FF2B5EF4-FFF2-40B4-BE49-F238E27FC236}">
                  <a16:creationId xmlns:a16="http://schemas.microsoft.com/office/drawing/2014/main" id="{81FCB7E9-DF42-4DFA-8CBC-6E2E558F9709}"/>
                </a:ext>
              </a:extLst>
            </p:cNvPr>
            <p:cNvSpPr>
              <a:spLocks/>
            </p:cNvSpPr>
            <p:nvPr userDrawn="1"/>
          </p:nvSpPr>
          <p:spPr bwMode="auto">
            <a:xfrm flipH="1">
              <a:off x="11981575" y="4565932"/>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81" name="Freeform 403">
              <a:extLst>
                <a:ext uri="{FF2B5EF4-FFF2-40B4-BE49-F238E27FC236}">
                  <a16:creationId xmlns:a16="http://schemas.microsoft.com/office/drawing/2014/main" id="{3BB3266A-CA1B-40F7-BE0C-E8248A19BC84}"/>
                </a:ext>
              </a:extLst>
            </p:cNvPr>
            <p:cNvSpPr>
              <a:spLocks/>
            </p:cNvSpPr>
            <p:nvPr userDrawn="1"/>
          </p:nvSpPr>
          <p:spPr bwMode="auto">
            <a:xfrm flipH="1">
              <a:off x="11545853" y="456966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82" name="Freeform 404">
              <a:extLst>
                <a:ext uri="{FF2B5EF4-FFF2-40B4-BE49-F238E27FC236}">
                  <a16:creationId xmlns:a16="http://schemas.microsoft.com/office/drawing/2014/main" id="{7068B3ED-3349-4B2F-B97A-7C7D7E747014}"/>
                </a:ext>
              </a:extLst>
            </p:cNvPr>
            <p:cNvSpPr>
              <a:spLocks/>
            </p:cNvSpPr>
            <p:nvPr userDrawn="1"/>
          </p:nvSpPr>
          <p:spPr bwMode="auto">
            <a:xfrm flipH="1">
              <a:off x="11219711" y="456966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83" name="Freeform 405">
              <a:extLst>
                <a:ext uri="{FF2B5EF4-FFF2-40B4-BE49-F238E27FC236}">
                  <a16:creationId xmlns:a16="http://schemas.microsoft.com/office/drawing/2014/main" id="{7489CBA4-6F95-4D46-BEA4-CDF605EBD7E0}"/>
                </a:ext>
              </a:extLst>
            </p:cNvPr>
            <p:cNvSpPr>
              <a:spLocks/>
            </p:cNvSpPr>
            <p:nvPr userDrawn="1"/>
          </p:nvSpPr>
          <p:spPr bwMode="auto">
            <a:xfrm flipH="1">
              <a:off x="11652945" y="456593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84" name="Freeform 406">
              <a:extLst>
                <a:ext uri="{FF2B5EF4-FFF2-40B4-BE49-F238E27FC236}">
                  <a16:creationId xmlns:a16="http://schemas.microsoft.com/office/drawing/2014/main" id="{59D3E069-0B6A-4F72-AD06-60AC6D3C3C9B}"/>
                </a:ext>
              </a:extLst>
            </p:cNvPr>
            <p:cNvSpPr>
              <a:spLocks/>
            </p:cNvSpPr>
            <p:nvPr userDrawn="1"/>
          </p:nvSpPr>
          <p:spPr bwMode="auto">
            <a:xfrm flipH="1">
              <a:off x="11326806" y="4565932"/>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85" name="Freeform 29">
              <a:extLst>
                <a:ext uri="{FF2B5EF4-FFF2-40B4-BE49-F238E27FC236}">
                  <a16:creationId xmlns:a16="http://schemas.microsoft.com/office/drawing/2014/main" id="{250DC0F7-E1F3-4C96-8CBC-7E56820F5239}"/>
                </a:ext>
              </a:extLst>
            </p:cNvPr>
            <p:cNvSpPr>
              <a:spLocks/>
            </p:cNvSpPr>
            <p:nvPr userDrawn="1"/>
          </p:nvSpPr>
          <p:spPr bwMode="auto">
            <a:xfrm flipH="1">
              <a:off x="10891083" y="456966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86" name="Freeform 31">
              <a:extLst>
                <a:ext uri="{FF2B5EF4-FFF2-40B4-BE49-F238E27FC236}">
                  <a16:creationId xmlns:a16="http://schemas.microsoft.com/office/drawing/2014/main" id="{F12D4549-53E7-4C67-A14A-0D964BFA4231}"/>
                </a:ext>
              </a:extLst>
            </p:cNvPr>
            <p:cNvSpPr>
              <a:spLocks/>
            </p:cNvSpPr>
            <p:nvPr userDrawn="1"/>
          </p:nvSpPr>
          <p:spPr bwMode="auto">
            <a:xfrm flipH="1">
              <a:off x="10998177" y="456593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87" name="Freeform 29">
              <a:extLst>
                <a:ext uri="{FF2B5EF4-FFF2-40B4-BE49-F238E27FC236}">
                  <a16:creationId xmlns:a16="http://schemas.microsoft.com/office/drawing/2014/main" id="{19951FF1-60C6-47B1-AF2C-F40C4EE753F5}"/>
                </a:ext>
              </a:extLst>
            </p:cNvPr>
            <p:cNvSpPr>
              <a:spLocks/>
            </p:cNvSpPr>
            <p:nvPr userDrawn="1"/>
          </p:nvSpPr>
          <p:spPr bwMode="auto">
            <a:xfrm flipH="1">
              <a:off x="10562455" y="456966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88" name="Freeform 30">
              <a:extLst>
                <a:ext uri="{FF2B5EF4-FFF2-40B4-BE49-F238E27FC236}">
                  <a16:creationId xmlns:a16="http://schemas.microsoft.com/office/drawing/2014/main" id="{3ED012F8-EE57-4D38-AAD4-71CB3021FCE9}"/>
                </a:ext>
              </a:extLst>
            </p:cNvPr>
            <p:cNvSpPr>
              <a:spLocks/>
            </p:cNvSpPr>
            <p:nvPr userDrawn="1"/>
          </p:nvSpPr>
          <p:spPr bwMode="auto">
            <a:xfrm flipH="1">
              <a:off x="10236313" y="456966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89" name="Freeform 31">
              <a:extLst>
                <a:ext uri="{FF2B5EF4-FFF2-40B4-BE49-F238E27FC236}">
                  <a16:creationId xmlns:a16="http://schemas.microsoft.com/office/drawing/2014/main" id="{F3F16648-94AE-4AE9-8C3D-4E6FD8A31AFD}"/>
                </a:ext>
              </a:extLst>
            </p:cNvPr>
            <p:cNvSpPr>
              <a:spLocks/>
            </p:cNvSpPr>
            <p:nvPr userDrawn="1"/>
          </p:nvSpPr>
          <p:spPr bwMode="auto">
            <a:xfrm flipH="1">
              <a:off x="10669548" y="456593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90" name="Freeform 32">
              <a:extLst>
                <a:ext uri="{FF2B5EF4-FFF2-40B4-BE49-F238E27FC236}">
                  <a16:creationId xmlns:a16="http://schemas.microsoft.com/office/drawing/2014/main" id="{CD7E7518-1B9B-4598-9C91-FA90439330F8}"/>
                </a:ext>
              </a:extLst>
            </p:cNvPr>
            <p:cNvSpPr>
              <a:spLocks/>
            </p:cNvSpPr>
            <p:nvPr userDrawn="1"/>
          </p:nvSpPr>
          <p:spPr bwMode="auto">
            <a:xfrm flipH="1">
              <a:off x="10343408" y="4565932"/>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91" name="Freeform 29">
              <a:extLst>
                <a:ext uri="{FF2B5EF4-FFF2-40B4-BE49-F238E27FC236}">
                  <a16:creationId xmlns:a16="http://schemas.microsoft.com/office/drawing/2014/main" id="{3941B248-CCDE-4636-B2D4-383A2A8184C3}"/>
                </a:ext>
              </a:extLst>
            </p:cNvPr>
            <p:cNvSpPr>
              <a:spLocks/>
            </p:cNvSpPr>
            <p:nvPr userDrawn="1"/>
          </p:nvSpPr>
          <p:spPr bwMode="auto">
            <a:xfrm flipH="1">
              <a:off x="9907685" y="456966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92" name="Freeform 30">
              <a:extLst>
                <a:ext uri="{FF2B5EF4-FFF2-40B4-BE49-F238E27FC236}">
                  <a16:creationId xmlns:a16="http://schemas.microsoft.com/office/drawing/2014/main" id="{EC354383-FE6D-432D-9B44-9678692D2070}"/>
                </a:ext>
              </a:extLst>
            </p:cNvPr>
            <p:cNvSpPr>
              <a:spLocks/>
            </p:cNvSpPr>
            <p:nvPr userDrawn="1"/>
          </p:nvSpPr>
          <p:spPr bwMode="auto">
            <a:xfrm flipH="1">
              <a:off x="9581544" y="456966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93" name="Freeform 31">
              <a:extLst>
                <a:ext uri="{FF2B5EF4-FFF2-40B4-BE49-F238E27FC236}">
                  <a16:creationId xmlns:a16="http://schemas.microsoft.com/office/drawing/2014/main" id="{AD655EA7-4C03-4551-87A3-EE80F968B479}"/>
                </a:ext>
              </a:extLst>
            </p:cNvPr>
            <p:cNvSpPr>
              <a:spLocks/>
            </p:cNvSpPr>
            <p:nvPr userDrawn="1"/>
          </p:nvSpPr>
          <p:spPr bwMode="auto">
            <a:xfrm flipH="1">
              <a:off x="10014780" y="456593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94" name="Freeform 32">
              <a:extLst>
                <a:ext uri="{FF2B5EF4-FFF2-40B4-BE49-F238E27FC236}">
                  <a16:creationId xmlns:a16="http://schemas.microsoft.com/office/drawing/2014/main" id="{7C467E05-4239-4004-BB79-DBDF28E8E146}"/>
                </a:ext>
              </a:extLst>
            </p:cNvPr>
            <p:cNvSpPr>
              <a:spLocks/>
            </p:cNvSpPr>
            <p:nvPr userDrawn="1"/>
          </p:nvSpPr>
          <p:spPr bwMode="auto">
            <a:xfrm flipH="1">
              <a:off x="9688639" y="4565932"/>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95" name="Freeform 29">
              <a:extLst>
                <a:ext uri="{FF2B5EF4-FFF2-40B4-BE49-F238E27FC236}">
                  <a16:creationId xmlns:a16="http://schemas.microsoft.com/office/drawing/2014/main" id="{654A7B82-19E5-4C52-9815-6360825A97C1}"/>
                </a:ext>
              </a:extLst>
            </p:cNvPr>
            <p:cNvSpPr>
              <a:spLocks/>
            </p:cNvSpPr>
            <p:nvPr userDrawn="1"/>
          </p:nvSpPr>
          <p:spPr bwMode="auto">
            <a:xfrm flipH="1">
              <a:off x="9252916" y="456966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96" name="Freeform 30">
              <a:extLst>
                <a:ext uri="{FF2B5EF4-FFF2-40B4-BE49-F238E27FC236}">
                  <a16:creationId xmlns:a16="http://schemas.microsoft.com/office/drawing/2014/main" id="{BE9C8B7C-90B5-4D20-A3A6-C6A6C0AB1AB6}"/>
                </a:ext>
              </a:extLst>
            </p:cNvPr>
            <p:cNvSpPr>
              <a:spLocks/>
            </p:cNvSpPr>
            <p:nvPr userDrawn="1"/>
          </p:nvSpPr>
          <p:spPr bwMode="auto">
            <a:xfrm flipH="1">
              <a:off x="8926775" y="456966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97" name="Freeform 31">
              <a:extLst>
                <a:ext uri="{FF2B5EF4-FFF2-40B4-BE49-F238E27FC236}">
                  <a16:creationId xmlns:a16="http://schemas.microsoft.com/office/drawing/2014/main" id="{BDB01185-BFCF-41D8-89FD-6223C8645604}"/>
                </a:ext>
              </a:extLst>
            </p:cNvPr>
            <p:cNvSpPr>
              <a:spLocks/>
            </p:cNvSpPr>
            <p:nvPr userDrawn="1"/>
          </p:nvSpPr>
          <p:spPr bwMode="auto">
            <a:xfrm flipH="1">
              <a:off x="9360011" y="456593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98" name="Freeform 32">
              <a:extLst>
                <a:ext uri="{FF2B5EF4-FFF2-40B4-BE49-F238E27FC236}">
                  <a16:creationId xmlns:a16="http://schemas.microsoft.com/office/drawing/2014/main" id="{D5BD919D-F1BC-491A-B230-82B663620939}"/>
                </a:ext>
              </a:extLst>
            </p:cNvPr>
            <p:cNvSpPr>
              <a:spLocks/>
            </p:cNvSpPr>
            <p:nvPr userDrawn="1"/>
          </p:nvSpPr>
          <p:spPr bwMode="auto">
            <a:xfrm flipH="1">
              <a:off x="9033870" y="4565932"/>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99" name="Freeform 29">
              <a:extLst>
                <a:ext uri="{FF2B5EF4-FFF2-40B4-BE49-F238E27FC236}">
                  <a16:creationId xmlns:a16="http://schemas.microsoft.com/office/drawing/2014/main" id="{8F888A3E-BD98-4319-A588-29DB0CAA5208}"/>
                </a:ext>
              </a:extLst>
            </p:cNvPr>
            <p:cNvSpPr>
              <a:spLocks/>
            </p:cNvSpPr>
            <p:nvPr userDrawn="1"/>
          </p:nvSpPr>
          <p:spPr bwMode="auto">
            <a:xfrm flipH="1">
              <a:off x="8598148" y="456966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00" name="Freeform 30">
              <a:extLst>
                <a:ext uri="{FF2B5EF4-FFF2-40B4-BE49-F238E27FC236}">
                  <a16:creationId xmlns:a16="http://schemas.microsoft.com/office/drawing/2014/main" id="{F0A4516F-3629-4F6C-B296-75E27FA0FDE4}"/>
                </a:ext>
              </a:extLst>
            </p:cNvPr>
            <p:cNvSpPr>
              <a:spLocks/>
            </p:cNvSpPr>
            <p:nvPr userDrawn="1"/>
          </p:nvSpPr>
          <p:spPr bwMode="auto">
            <a:xfrm flipH="1">
              <a:off x="8272007" y="456966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01" name="Freeform 31">
              <a:extLst>
                <a:ext uri="{FF2B5EF4-FFF2-40B4-BE49-F238E27FC236}">
                  <a16:creationId xmlns:a16="http://schemas.microsoft.com/office/drawing/2014/main" id="{8F8FC7E2-88C3-4BAF-86AF-4775501DF108}"/>
                </a:ext>
              </a:extLst>
            </p:cNvPr>
            <p:cNvSpPr>
              <a:spLocks/>
            </p:cNvSpPr>
            <p:nvPr userDrawn="1"/>
          </p:nvSpPr>
          <p:spPr bwMode="auto">
            <a:xfrm flipH="1">
              <a:off x="8705242" y="456593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02" name="Freeform 32">
              <a:extLst>
                <a:ext uri="{FF2B5EF4-FFF2-40B4-BE49-F238E27FC236}">
                  <a16:creationId xmlns:a16="http://schemas.microsoft.com/office/drawing/2014/main" id="{EC7CC34A-D67E-41B5-A4BA-4E4B5F66386A}"/>
                </a:ext>
              </a:extLst>
            </p:cNvPr>
            <p:cNvSpPr>
              <a:spLocks/>
            </p:cNvSpPr>
            <p:nvPr userDrawn="1"/>
          </p:nvSpPr>
          <p:spPr bwMode="auto">
            <a:xfrm flipH="1">
              <a:off x="8379101" y="4565932"/>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03" name="Freeform 425">
              <a:extLst>
                <a:ext uri="{FF2B5EF4-FFF2-40B4-BE49-F238E27FC236}">
                  <a16:creationId xmlns:a16="http://schemas.microsoft.com/office/drawing/2014/main" id="{90A95DA3-8F9E-421C-9174-8BF9AA504F83}"/>
                </a:ext>
              </a:extLst>
            </p:cNvPr>
            <p:cNvSpPr>
              <a:spLocks/>
            </p:cNvSpPr>
            <p:nvPr userDrawn="1"/>
          </p:nvSpPr>
          <p:spPr bwMode="auto">
            <a:xfrm flipH="1">
              <a:off x="7943379" y="456966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04" name="Freeform 426">
              <a:extLst>
                <a:ext uri="{FF2B5EF4-FFF2-40B4-BE49-F238E27FC236}">
                  <a16:creationId xmlns:a16="http://schemas.microsoft.com/office/drawing/2014/main" id="{18334280-7FF6-451B-95BE-02C757D42155}"/>
                </a:ext>
              </a:extLst>
            </p:cNvPr>
            <p:cNvSpPr>
              <a:spLocks/>
            </p:cNvSpPr>
            <p:nvPr userDrawn="1"/>
          </p:nvSpPr>
          <p:spPr bwMode="auto">
            <a:xfrm flipH="1">
              <a:off x="7617237" y="456966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05" name="Freeform 427">
              <a:extLst>
                <a:ext uri="{FF2B5EF4-FFF2-40B4-BE49-F238E27FC236}">
                  <a16:creationId xmlns:a16="http://schemas.microsoft.com/office/drawing/2014/main" id="{FA68E6DA-BE3E-4D5E-9AF6-5B4A355FE63B}"/>
                </a:ext>
              </a:extLst>
            </p:cNvPr>
            <p:cNvSpPr>
              <a:spLocks/>
            </p:cNvSpPr>
            <p:nvPr userDrawn="1"/>
          </p:nvSpPr>
          <p:spPr bwMode="auto">
            <a:xfrm flipH="1">
              <a:off x="8050472" y="456593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06" name="Freeform 428">
              <a:extLst>
                <a:ext uri="{FF2B5EF4-FFF2-40B4-BE49-F238E27FC236}">
                  <a16:creationId xmlns:a16="http://schemas.microsoft.com/office/drawing/2014/main" id="{83E59028-5940-4368-80BA-ABEA718E993D}"/>
                </a:ext>
              </a:extLst>
            </p:cNvPr>
            <p:cNvSpPr>
              <a:spLocks/>
            </p:cNvSpPr>
            <p:nvPr userDrawn="1"/>
          </p:nvSpPr>
          <p:spPr bwMode="auto">
            <a:xfrm flipH="1">
              <a:off x="7724332" y="4565932"/>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07" name="Freeform 29">
              <a:extLst>
                <a:ext uri="{FF2B5EF4-FFF2-40B4-BE49-F238E27FC236}">
                  <a16:creationId xmlns:a16="http://schemas.microsoft.com/office/drawing/2014/main" id="{0E7DD0E1-85B2-4E34-AD3C-6555FF6938A2}"/>
                </a:ext>
              </a:extLst>
            </p:cNvPr>
            <p:cNvSpPr>
              <a:spLocks/>
            </p:cNvSpPr>
            <p:nvPr userDrawn="1"/>
          </p:nvSpPr>
          <p:spPr bwMode="auto">
            <a:xfrm flipH="1">
              <a:off x="7288609" y="4569662"/>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08" name="Freeform 31">
              <a:extLst>
                <a:ext uri="{FF2B5EF4-FFF2-40B4-BE49-F238E27FC236}">
                  <a16:creationId xmlns:a16="http://schemas.microsoft.com/office/drawing/2014/main" id="{D7D9BA0F-7053-4FCD-8D9A-C952F3BC49BE}"/>
                </a:ext>
              </a:extLst>
            </p:cNvPr>
            <p:cNvSpPr>
              <a:spLocks/>
            </p:cNvSpPr>
            <p:nvPr userDrawn="1"/>
          </p:nvSpPr>
          <p:spPr bwMode="auto">
            <a:xfrm flipH="1">
              <a:off x="7395703" y="4565932"/>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813" name="Group 1812">
            <a:extLst>
              <a:ext uri="{FF2B5EF4-FFF2-40B4-BE49-F238E27FC236}">
                <a16:creationId xmlns:a16="http://schemas.microsoft.com/office/drawing/2014/main" id="{DC03940F-B74A-4BB0-A29E-05138DBEF958}"/>
              </a:ext>
            </a:extLst>
          </p:cNvPr>
          <p:cNvGrpSpPr/>
          <p:nvPr userDrawn="1"/>
        </p:nvGrpSpPr>
        <p:grpSpPr>
          <a:xfrm>
            <a:off x="62748" y="3682062"/>
            <a:ext cx="9007397" cy="132478"/>
            <a:chOff x="83663" y="4856241"/>
            <a:chExt cx="12009863" cy="176637"/>
          </a:xfrm>
        </p:grpSpPr>
        <p:sp>
          <p:nvSpPr>
            <p:cNvPr id="1527" name="Freeform 29">
              <a:extLst>
                <a:ext uri="{FF2B5EF4-FFF2-40B4-BE49-F238E27FC236}">
                  <a16:creationId xmlns:a16="http://schemas.microsoft.com/office/drawing/2014/main" id="{41215D19-B582-42FE-AD52-5628011801BC}"/>
                </a:ext>
              </a:extLst>
            </p:cNvPr>
            <p:cNvSpPr>
              <a:spLocks/>
            </p:cNvSpPr>
            <p:nvPr userDrawn="1"/>
          </p:nvSpPr>
          <p:spPr bwMode="auto">
            <a:xfrm>
              <a:off x="305196"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28" name="Freeform 30">
              <a:extLst>
                <a:ext uri="{FF2B5EF4-FFF2-40B4-BE49-F238E27FC236}">
                  <a16:creationId xmlns:a16="http://schemas.microsoft.com/office/drawing/2014/main" id="{B03C6A99-9649-44A5-8F97-FE0B9C27D0C3}"/>
                </a:ext>
              </a:extLst>
            </p:cNvPr>
            <p:cNvSpPr>
              <a:spLocks/>
            </p:cNvSpPr>
            <p:nvPr userDrawn="1"/>
          </p:nvSpPr>
          <p:spPr bwMode="auto">
            <a:xfrm>
              <a:off x="631337"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29" name="Freeform 31">
              <a:extLst>
                <a:ext uri="{FF2B5EF4-FFF2-40B4-BE49-F238E27FC236}">
                  <a16:creationId xmlns:a16="http://schemas.microsoft.com/office/drawing/2014/main" id="{78292761-DAF9-4726-8908-B4B5FC99811A}"/>
                </a:ext>
              </a:extLst>
            </p:cNvPr>
            <p:cNvSpPr>
              <a:spLocks/>
            </p:cNvSpPr>
            <p:nvPr userDrawn="1"/>
          </p:nvSpPr>
          <p:spPr bwMode="auto">
            <a:xfrm>
              <a:off x="83663" y="48562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30" name="Freeform 32">
              <a:extLst>
                <a:ext uri="{FF2B5EF4-FFF2-40B4-BE49-F238E27FC236}">
                  <a16:creationId xmlns:a16="http://schemas.microsoft.com/office/drawing/2014/main" id="{CF57419C-9B5E-4714-BCBA-4E8FDF77F2CB}"/>
                </a:ext>
              </a:extLst>
            </p:cNvPr>
            <p:cNvSpPr>
              <a:spLocks/>
            </p:cNvSpPr>
            <p:nvPr userDrawn="1"/>
          </p:nvSpPr>
          <p:spPr bwMode="auto">
            <a:xfrm>
              <a:off x="412290" y="485624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31" name="Freeform 29">
              <a:extLst>
                <a:ext uri="{FF2B5EF4-FFF2-40B4-BE49-F238E27FC236}">
                  <a16:creationId xmlns:a16="http://schemas.microsoft.com/office/drawing/2014/main" id="{CB1CC628-FB22-47B1-B1EF-050141CC26E1}"/>
                </a:ext>
              </a:extLst>
            </p:cNvPr>
            <p:cNvSpPr>
              <a:spLocks/>
            </p:cNvSpPr>
            <p:nvPr userDrawn="1"/>
          </p:nvSpPr>
          <p:spPr bwMode="auto">
            <a:xfrm>
              <a:off x="959966"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32" name="Freeform 30">
              <a:extLst>
                <a:ext uri="{FF2B5EF4-FFF2-40B4-BE49-F238E27FC236}">
                  <a16:creationId xmlns:a16="http://schemas.microsoft.com/office/drawing/2014/main" id="{342E05D1-B314-44C7-8CA8-A5734D7640AB}"/>
                </a:ext>
              </a:extLst>
            </p:cNvPr>
            <p:cNvSpPr>
              <a:spLocks/>
            </p:cNvSpPr>
            <p:nvPr userDrawn="1"/>
          </p:nvSpPr>
          <p:spPr bwMode="auto">
            <a:xfrm>
              <a:off x="1286106"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33" name="Freeform 31">
              <a:extLst>
                <a:ext uri="{FF2B5EF4-FFF2-40B4-BE49-F238E27FC236}">
                  <a16:creationId xmlns:a16="http://schemas.microsoft.com/office/drawing/2014/main" id="{1E14B0ED-2D20-469F-BCC8-DF56F9D75062}"/>
                </a:ext>
              </a:extLst>
            </p:cNvPr>
            <p:cNvSpPr>
              <a:spLocks/>
            </p:cNvSpPr>
            <p:nvPr userDrawn="1"/>
          </p:nvSpPr>
          <p:spPr bwMode="auto">
            <a:xfrm>
              <a:off x="738432" y="48562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34" name="Freeform 32">
              <a:extLst>
                <a:ext uri="{FF2B5EF4-FFF2-40B4-BE49-F238E27FC236}">
                  <a16:creationId xmlns:a16="http://schemas.microsoft.com/office/drawing/2014/main" id="{2B368F4C-A196-4DCA-9BC5-A45033EFDA26}"/>
                </a:ext>
              </a:extLst>
            </p:cNvPr>
            <p:cNvSpPr>
              <a:spLocks/>
            </p:cNvSpPr>
            <p:nvPr userDrawn="1"/>
          </p:nvSpPr>
          <p:spPr bwMode="auto">
            <a:xfrm>
              <a:off x="1067060" y="485624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35" name="Freeform 29">
              <a:extLst>
                <a:ext uri="{FF2B5EF4-FFF2-40B4-BE49-F238E27FC236}">
                  <a16:creationId xmlns:a16="http://schemas.microsoft.com/office/drawing/2014/main" id="{5928F999-B5AE-46E3-8AB4-BC6896F35F45}"/>
                </a:ext>
              </a:extLst>
            </p:cNvPr>
            <p:cNvSpPr>
              <a:spLocks/>
            </p:cNvSpPr>
            <p:nvPr userDrawn="1"/>
          </p:nvSpPr>
          <p:spPr bwMode="auto">
            <a:xfrm>
              <a:off x="1614734"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36" name="Freeform 30">
              <a:extLst>
                <a:ext uri="{FF2B5EF4-FFF2-40B4-BE49-F238E27FC236}">
                  <a16:creationId xmlns:a16="http://schemas.microsoft.com/office/drawing/2014/main" id="{419DD182-5681-4393-BEAB-F5F199CD2854}"/>
                </a:ext>
              </a:extLst>
            </p:cNvPr>
            <p:cNvSpPr>
              <a:spLocks/>
            </p:cNvSpPr>
            <p:nvPr userDrawn="1"/>
          </p:nvSpPr>
          <p:spPr bwMode="auto">
            <a:xfrm>
              <a:off x="1940875"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37" name="Freeform 31">
              <a:extLst>
                <a:ext uri="{FF2B5EF4-FFF2-40B4-BE49-F238E27FC236}">
                  <a16:creationId xmlns:a16="http://schemas.microsoft.com/office/drawing/2014/main" id="{E72ACE2A-9435-4572-866A-8048FFFB3B9A}"/>
                </a:ext>
              </a:extLst>
            </p:cNvPr>
            <p:cNvSpPr>
              <a:spLocks/>
            </p:cNvSpPr>
            <p:nvPr userDrawn="1"/>
          </p:nvSpPr>
          <p:spPr bwMode="auto">
            <a:xfrm>
              <a:off x="1393201" y="48562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38" name="Freeform 32">
              <a:extLst>
                <a:ext uri="{FF2B5EF4-FFF2-40B4-BE49-F238E27FC236}">
                  <a16:creationId xmlns:a16="http://schemas.microsoft.com/office/drawing/2014/main" id="{E2C0D9B8-1158-4DC9-8525-6EA4F410F9FE}"/>
                </a:ext>
              </a:extLst>
            </p:cNvPr>
            <p:cNvSpPr>
              <a:spLocks/>
            </p:cNvSpPr>
            <p:nvPr userDrawn="1"/>
          </p:nvSpPr>
          <p:spPr bwMode="auto">
            <a:xfrm>
              <a:off x="1721829" y="485624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39" name="Freeform 29">
              <a:extLst>
                <a:ext uri="{FF2B5EF4-FFF2-40B4-BE49-F238E27FC236}">
                  <a16:creationId xmlns:a16="http://schemas.microsoft.com/office/drawing/2014/main" id="{9FF21187-CFDF-41DA-8309-C5AA2C47374F}"/>
                </a:ext>
              </a:extLst>
            </p:cNvPr>
            <p:cNvSpPr>
              <a:spLocks/>
            </p:cNvSpPr>
            <p:nvPr userDrawn="1"/>
          </p:nvSpPr>
          <p:spPr bwMode="auto">
            <a:xfrm>
              <a:off x="2269503"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40" name="Freeform 30">
              <a:extLst>
                <a:ext uri="{FF2B5EF4-FFF2-40B4-BE49-F238E27FC236}">
                  <a16:creationId xmlns:a16="http://schemas.microsoft.com/office/drawing/2014/main" id="{5A71EE6F-3035-47CC-A00F-FE3250D3442F}"/>
                </a:ext>
              </a:extLst>
            </p:cNvPr>
            <p:cNvSpPr>
              <a:spLocks/>
            </p:cNvSpPr>
            <p:nvPr userDrawn="1"/>
          </p:nvSpPr>
          <p:spPr bwMode="auto">
            <a:xfrm>
              <a:off x="2595644"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41" name="Freeform 31">
              <a:extLst>
                <a:ext uri="{FF2B5EF4-FFF2-40B4-BE49-F238E27FC236}">
                  <a16:creationId xmlns:a16="http://schemas.microsoft.com/office/drawing/2014/main" id="{AE05787F-5AF8-4A5E-BD2F-FFEFBAB0B4D0}"/>
                </a:ext>
              </a:extLst>
            </p:cNvPr>
            <p:cNvSpPr>
              <a:spLocks/>
            </p:cNvSpPr>
            <p:nvPr userDrawn="1"/>
          </p:nvSpPr>
          <p:spPr bwMode="auto">
            <a:xfrm>
              <a:off x="2047969" y="48562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42" name="Freeform 32">
              <a:extLst>
                <a:ext uri="{FF2B5EF4-FFF2-40B4-BE49-F238E27FC236}">
                  <a16:creationId xmlns:a16="http://schemas.microsoft.com/office/drawing/2014/main" id="{6DCE9180-0ADF-4FA9-BF69-F47C6983865A}"/>
                </a:ext>
              </a:extLst>
            </p:cNvPr>
            <p:cNvSpPr>
              <a:spLocks/>
            </p:cNvSpPr>
            <p:nvPr userDrawn="1"/>
          </p:nvSpPr>
          <p:spPr bwMode="auto">
            <a:xfrm>
              <a:off x="2376598" y="485624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43" name="Freeform 565">
              <a:extLst>
                <a:ext uri="{FF2B5EF4-FFF2-40B4-BE49-F238E27FC236}">
                  <a16:creationId xmlns:a16="http://schemas.microsoft.com/office/drawing/2014/main" id="{7E46278F-E1EE-4A72-9424-D81ECF2A1436}"/>
                </a:ext>
              </a:extLst>
            </p:cNvPr>
            <p:cNvSpPr>
              <a:spLocks/>
            </p:cNvSpPr>
            <p:nvPr userDrawn="1"/>
          </p:nvSpPr>
          <p:spPr bwMode="auto">
            <a:xfrm>
              <a:off x="2924272"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44" name="Freeform 566">
              <a:extLst>
                <a:ext uri="{FF2B5EF4-FFF2-40B4-BE49-F238E27FC236}">
                  <a16:creationId xmlns:a16="http://schemas.microsoft.com/office/drawing/2014/main" id="{FB792ABA-ADFC-4C00-BDE1-C3B1EF86830E}"/>
                </a:ext>
              </a:extLst>
            </p:cNvPr>
            <p:cNvSpPr>
              <a:spLocks/>
            </p:cNvSpPr>
            <p:nvPr userDrawn="1"/>
          </p:nvSpPr>
          <p:spPr bwMode="auto">
            <a:xfrm>
              <a:off x="3250413"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45" name="Freeform 567">
              <a:extLst>
                <a:ext uri="{FF2B5EF4-FFF2-40B4-BE49-F238E27FC236}">
                  <a16:creationId xmlns:a16="http://schemas.microsoft.com/office/drawing/2014/main" id="{646E79E9-778D-4703-96F7-870800A341B2}"/>
                </a:ext>
              </a:extLst>
            </p:cNvPr>
            <p:cNvSpPr>
              <a:spLocks/>
            </p:cNvSpPr>
            <p:nvPr userDrawn="1"/>
          </p:nvSpPr>
          <p:spPr bwMode="auto">
            <a:xfrm>
              <a:off x="2702739" y="48562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46" name="Freeform 568">
              <a:extLst>
                <a:ext uri="{FF2B5EF4-FFF2-40B4-BE49-F238E27FC236}">
                  <a16:creationId xmlns:a16="http://schemas.microsoft.com/office/drawing/2014/main" id="{E1AFC630-0E6A-4BEC-BC4C-D6E91EDBF650}"/>
                </a:ext>
              </a:extLst>
            </p:cNvPr>
            <p:cNvSpPr>
              <a:spLocks/>
            </p:cNvSpPr>
            <p:nvPr userDrawn="1"/>
          </p:nvSpPr>
          <p:spPr bwMode="auto">
            <a:xfrm>
              <a:off x="3031366" y="485624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47" name="Freeform 29">
              <a:extLst>
                <a:ext uri="{FF2B5EF4-FFF2-40B4-BE49-F238E27FC236}">
                  <a16:creationId xmlns:a16="http://schemas.microsoft.com/office/drawing/2014/main" id="{ADCEBC56-92AB-4A9F-85F9-61585C4B5052}"/>
                </a:ext>
              </a:extLst>
            </p:cNvPr>
            <p:cNvSpPr>
              <a:spLocks/>
            </p:cNvSpPr>
            <p:nvPr userDrawn="1"/>
          </p:nvSpPr>
          <p:spPr bwMode="auto">
            <a:xfrm>
              <a:off x="3579042"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48" name="Freeform 31">
              <a:extLst>
                <a:ext uri="{FF2B5EF4-FFF2-40B4-BE49-F238E27FC236}">
                  <a16:creationId xmlns:a16="http://schemas.microsoft.com/office/drawing/2014/main" id="{C9802287-908F-4A4C-BDDB-70C0C3A6F43F}"/>
                </a:ext>
              </a:extLst>
            </p:cNvPr>
            <p:cNvSpPr>
              <a:spLocks/>
            </p:cNvSpPr>
            <p:nvPr userDrawn="1"/>
          </p:nvSpPr>
          <p:spPr bwMode="auto">
            <a:xfrm>
              <a:off x="3357508" y="48562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49" name="Freeform 29">
              <a:extLst>
                <a:ext uri="{FF2B5EF4-FFF2-40B4-BE49-F238E27FC236}">
                  <a16:creationId xmlns:a16="http://schemas.microsoft.com/office/drawing/2014/main" id="{F90B9609-70EA-490F-985A-76FFCEFC4773}"/>
                </a:ext>
              </a:extLst>
            </p:cNvPr>
            <p:cNvSpPr>
              <a:spLocks/>
            </p:cNvSpPr>
            <p:nvPr userDrawn="1"/>
          </p:nvSpPr>
          <p:spPr bwMode="auto">
            <a:xfrm>
              <a:off x="3907670"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50" name="Freeform 30">
              <a:extLst>
                <a:ext uri="{FF2B5EF4-FFF2-40B4-BE49-F238E27FC236}">
                  <a16:creationId xmlns:a16="http://schemas.microsoft.com/office/drawing/2014/main" id="{12F5075A-92B7-4AC2-BB07-DF2C29930E42}"/>
                </a:ext>
              </a:extLst>
            </p:cNvPr>
            <p:cNvSpPr>
              <a:spLocks/>
            </p:cNvSpPr>
            <p:nvPr userDrawn="1"/>
          </p:nvSpPr>
          <p:spPr bwMode="auto">
            <a:xfrm>
              <a:off x="4233811"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51" name="Freeform 31">
              <a:extLst>
                <a:ext uri="{FF2B5EF4-FFF2-40B4-BE49-F238E27FC236}">
                  <a16:creationId xmlns:a16="http://schemas.microsoft.com/office/drawing/2014/main" id="{30D9B98A-51E9-4962-9734-7A931E17A02D}"/>
                </a:ext>
              </a:extLst>
            </p:cNvPr>
            <p:cNvSpPr>
              <a:spLocks/>
            </p:cNvSpPr>
            <p:nvPr userDrawn="1"/>
          </p:nvSpPr>
          <p:spPr bwMode="auto">
            <a:xfrm>
              <a:off x="3686136" y="48562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52" name="Freeform 32">
              <a:extLst>
                <a:ext uri="{FF2B5EF4-FFF2-40B4-BE49-F238E27FC236}">
                  <a16:creationId xmlns:a16="http://schemas.microsoft.com/office/drawing/2014/main" id="{7586E328-7502-4480-9549-D6FEA43FA0C1}"/>
                </a:ext>
              </a:extLst>
            </p:cNvPr>
            <p:cNvSpPr>
              <a:spLocks/>
            </p:cNvSpPr>
            <p:nvPr userDrawn="1"/>
          </p:nvSpPr>
          <p:spPr bwMode="auto">
            <a:xfrm>
              <a:off x="4014764" y="485624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53" name="Freeform 29">
              <a:extLst>
                <a:ext uri="{FF2B5EF4-FFF2-40B4-BE49-F238E27FC236}">
                  <a16:creationId xmlns:a16="http://schemas.microsoft.com/office/drawing/2014/main" id="{C79A1EEF-53F8-484B-9E45-2EE7615D40CF}"/>
                </a:ext>
              </a:extLst>
            </p:cNvPr>
            <p:cNvSpPr>
              <a:spLocks/>
            </p:cNvSpPr>
            <p:nvPr userDrawn="1"/>
          </p:nvSpPr>
          <p:spPr bwMode="auto">
            <a:xfrm>
              <a:off x="4562439"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54" name="Freeform 30">
              <a:extLst>
                <a:ext uri="{FF2B5EF4-FFF2-40B4-BE49-F238E27FC236}">
                  <a16:creationId xmlns:a16="http://schemas.microsoft.com/office/drawing/2014/main" id="{6686D282-0526-44DE-9AA5-31E6A28943FC}"/>
                </a:ext>
              </a:extLst>
            </p:cNvPr>
            <p:cNvSpPr>
              <a:spLocks/>
            </p:cNvSpPr>
            <p:nvPr userDrawn="1"/>
          </p:nvSpPr>
          <p:spPr bwMode="auto">
            <a:xfrm>
              <a:off x="4888580"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55" name="Freeform 31">
              <a:extLst>
                <a:ext uri="{FF2B5EF4-FFF2-40B4-BE49-F238E27FC236}">
                  <a16:creationId xmlns:a16="http://schemas.microsoft.com/office/drawing/2014/main" id="{8A268F73-2757-4471-A11B-3DED63B8FA80}"/>
                </a:ext>
              </a:extLst>
            </p:cNvPr>
            <p:cNvSpPr>
              <a:spLocks/>
            </p:cNvSpPr>
            <p:nvPr userDrawn="1"/>
          </p:nvSpPr>
          <p:spPr bwMode="auto">
            <a:xfrm>
              <a:off x="4340905" y="48562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56" name="Freeform 32">
              <a:extLst>
                <a:ext uri="{FF2B5EF4-FFF2-40B4-BE49-F238E27FC236}">
                  <a16:creationId xmlns:a16="http://schemas.microsoft.com/office/drawing/2014/main" id="{D2717DDD-C903-414D-92CD-352DDB9B2BDB}"/>
                </a:ext>
              </a:extLst>
            </p:cNvPr>
            <p:cNvSpPr>
              <a:spLocks/>
            </p:cNvSpPr>
            <p:nvPr userDrawn="1"/>
          </p:nvSpPr>
          <p:spPr bwMode="auto">
            <a:xfrm>
              <a:off x="4669534" y="485624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57" name="Freeform 29">
              <a:extLst>
                <a:ext uri="{FF2B5EF4-FFF2-40B4-BE49-F238E27FC236}">
                  <a16:creationId xmlns:a16="http://schemas.microsoft.com/office/drawing/2014/main" id="{ABE98699-D6B3-49B2-96B9-4AE9CB5BF1C5}"/>
                </a:ext>
              </a:extLst>
            </p:cNvPr>
            <p:cNvSpPr>
              <a:spLocks/>
            </p:cNvSpPr>
            <p:nvPr userDrawn="1"/>
          </p:nvSpPr>
          <p:spPr bwMode="auto">
            <a:xfrm>
              <a:off x="5217208"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58" name="Freeform 30">
              <a:extLst>
                <a:ext uri="{FF2B5EF4-FFF2-40B4-BE49-F238E27FC236}">
                  <a16:creationId xmlns:a16="http://schemas.microsoft.com/office/drawing/2014/main" id="{719C55D5-4091-449D-B7A6-F7BFD914D019}"/>
                </a:ext>
              </a:extLst>
            </p:cNvPr>
            <p:cNvSpPr>
              <a:spLocks/>
            </p:cNvSpPr>
            <p:nvPr userDrawn="1"/>
          </p:nvSpPr>
          <p:spPr bwMode="auto">
            <a:xfrm>
              <a:off x="5543348"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59" name="Freeform 31">
              <a:extLst>
                <a:ext uri="{FF2B5EF4-FFF2-40B4-BE49-F238E27FC236}">
                  <a16:creationId xmlns:a16="http://schemas.microsoft.com/office/drawing/2014/main" id="{194515F1-0496-410A-929E-CD0F7A16827E}"/>
                </a:ext>
              </a:extLst>
            </p:cNvPr>
            <p:cNvSpPr>
              <a:spLocks/>
            </p:cNvSpPr>
            <p:nvPr userDrawn="1"/>
          </p:nvSpPr>
          <p:spPr bwMode="auto">
            <a:xfrm>
              <a:off x="4995674" y="48562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60" name="Freeform 32">
              <a:extLst>
                <a:ext uri="{FF2B5EF4-FFF2-40B4-BE49-F238E27FC236}">
                  <a16:creationId xmlns:a16="http://schemas.microsoft.com/office/drawing/2014/main" id="{7F26C03F-0DAC-4BB1-9CC4-FC9FCB4CD6C4}"/>
                </a:ext>
              </a:extLst>
            </p:cNvPr>
            <p:cNvSpPr>
              <a:spLocks/>
            </p:cNvSpPr>
            <p:nvPr userDrawn="1"/>
          </p:nvSpPr>
          <p:spPr bwMode="auto">
            <a:xfrm>
              <a:off x="5324302" y="485624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61" name="Freeform 29">
              <a:extLst>
                <a:ext uri="{FF2B5EF4-FFF2-40B4-BE49-F238E27FC236}">
                  <a16:creationId xmlns:a16="http://schemas.microsoft.com/office/drawing/2014/main" id="{73166673-3F67-43E4-8164-3EE09EA34CAB}"/>
                </a:ext>
              </a:extLst>
            </p:cNvPr>
            <p:cNvSpPr>
              <a:spLocks/>
            </p:cNvSpPr>
            <p:nvPr userDrawn="1"/>
          </p:nvSpPr>
          <p:spPr bwMode="auto">
            <a:xfrm>
              <a:off x="5871977"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62" name="Freeform 30">
              <a:extLst>
                <a:ext uri="{FF2B5EF4-FFF2-40B4-BE49-F238E27FC236}">
                  <a16:creationId xmlns:a16="http://schemas.microsoft.com/office/drawing/2014/main" id="{E4C35B9A-FE74-4538-A1BC-372148E0D210}"/>
                </a:ext>
              </a:extLst>
            </p:cNvPr>
            <p:cNvSpPr>
              <a:spLocks/>
            </p:cNvSpPr>
            <p:nvPr userDrawn="1"/>
          </p:nvSpPr>
          <p:spPr bwMode="auto">
            <a:xfrm>
              <a:off x="6198118"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63" name="Freeform 31">
              <a:extLst>
                <a:ext uri="{FF2B5EF4-FFF2-40B4-BE49-F238E27FC236}">
                  <a16:creationId xmlns:a16="http://schemas.microsoft.com/office/drawing/2014/main" id="{1FFDB77B-5964-4DAB-8C27-80722338FBBD}"/>
                </a:ext>
              </a:extLst>
            </p:cNvPr>
            <p:cNvSpPr>
              <a:spLocks/>
            </p:cNvSpPr>
            <p:nvPr userDrawn="1"/>
          </p:nvSpPr>
          <p:spPr bwMode="auto">
            <a:xfrm>
              <a:off x="5650443" y="48562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64" name="Freeform 32">
              <a:extLst>
                <a:ext uri="{FF2B5EF4-FFF2-40B4-BE49-F238E27FC236}">
                  <a16:creationId xmlns:a16="http://schemas.microsoft.com/office/drawing/2014/main" id="{1B151AFD-524E-4F1E-8866-10A5B67E452C}"/>
                </a:ext>
              </a:extLst>
            </p:cNvPr>
            <p:cNvSpPr>
              <a:spLocks/>
            </p:cNvSpPr>
            <p:nvPr userDrawn="1"/>
          </p:nvSpPr>
          <p:spPr bwMode="auto">
            <a:xfrm>
              <a:off x="5979071" y="485624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65" name="Freeform 587">
              <a:extLst>
                <a:ext uri="{FF2B5EF4-FFF2-40B4-BE49-F238E27FC236}">
                  <a16:creationId xmlns:a16="http://schemas.microsoft.com/office/drawing/2014/main" id="{3BEE1B2A-91C2-4869-AD08-454E181BD74E}"/>
                </a:ext>
              </a:extLst>
            </p:cNvPr>
            <p:cNvSpPr>
              <a:spLocks/>
            </p:cNvSpPr>
            <p:nvPr userDrawn="1"/>
          </p:nvSpPr>
          <p:spPr bwMode="auto">
            <a:xfrm>
              <a:off x="6526745"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66" name="Freeform 588">
              <a:extLst>
                <a:ext uri="{FF2B5EF4-FFF2-40B4-BE49-F238E27FC236}">
                  <a16:creationId xmlns:a16="http://schemas.microsoft.com/office/drawing/2014/main" id="{C1CC053F-447A-4423-81C1-4BCA48AA26A3}"/>
                </a:ext>
              </a:extLst>
            </p:cNvPr>
            <p:cNvSpPr>
              <a:spLocks/>
            </p:cNvSpPr>
            <p:nvPr userDrawn="1"/>
          </p:nvSpPr>
          <p:spPr bwMode="auto">
            <a:xfrm>
              <a:off x="6852887"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67" name="Freeform 589">
              <a:extLst>
                <a:ext uri="{FF2B5EF4-FFF2-40B4-BE49-F238E27FC236}">
                  <a16:creationId xmlns:a16="http://schemas.microsoft.com/office/drawing/2014/main" id="{9B1DD336-0E2D-4DDC-8333-C98CCE1E1A85}"/>
                </a:ext>
              </a:extLst>
            </p:cNvPr>
            <p:cNvSpPr>
              <a:spLocks/>
            </p:cNvSpPr>
            <p:nvPr userDrawn="1"/>
          </p:nvSpPr>
          <p:spPr bwMode="auto">
            <a:xfrm>
              <a:off x="6305212" y="48562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68" name="Freeform 590">
              <a:extLst>
                <a:ext uri="{FF2B5EF4-FFF2-40B4-BE49-F238E27FC236}">
                  <a16:creationId xmlns:a16="http://schemas.microsoft.com/office/drawing/2014/main" id="{158D2A99-E4E2-40E7-9378-3E26E49F7F2F}"/>
                </a:ext>
              </a:extLst>
            </p:cNvPr>
            <p:cNvSpPr>
              <a:spLocks/>
            </p:cNvSpPr>
            <p:nvPr userDrawn="1"/>
          </p:nvSpPr>
          <p:spPr bwMode="auto">
            <a:xfrm>
              <a:off x="6633840" y="4856242"/>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69" name="Freeform 29">
              <a:extLst>
                <a:ext uri="{FF2B5EF4-FFF2-40B4-BE49-F238E27FC236}">
                  <a16:creationId xmlns:a16="http://schemas.microsoft.com/office/drawing/2014/main" id="{92FCCA5B-13DA-49D6-A1F3-51D1F94BDB43}"/>
                </a:ext>
              </a:extLst>
            </p:cNvPr>
            <p:cNvSpPr>
              <a:spLocks/>
            </p:cNvSpPr>
            <p:nvPr userDrawn="1"/>
          </p:nvSpPr>
          <p:spPr bwMode="auto">
            <a:xfrm>
              <a:off x="7181515"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70" name="Freeform 31">
              <a:extLst>
                <a:ext uri="{FF2B5EF4-FFF2-40B4-BE49-F238E27FC236}">
                  <a16:creationId xmlns:a16="http://schemas.microsoft.com/office/drawing/2014/main" id="{A289DBDC-6935-415E-85FE-A40572E76504}"/>
                </a:ext>
              </a:extLst>
            </p:cNvPr>
            <p:cNvSpPr>
              <a:spLocks/>
            </p:cNvSpPr>
            <p:nvPr userDrawn="1"/>
          </p:nvSpPr>
          <p:spPr bwMode="auto">
            <a:xfrm>
              <a:off x="6959981" y="4856242"/>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09" name="Freeform 29">
              <a:extLst>
                <a:ext uri="{FF2B5EF4-FFF2-40B4-BE49-F238E27FC236}">
                  <a16:creationId xmlns:a16="http://schemas.microsoft.com/office/drawing/2014/main" id="{7B35DED0-FAEC-4E25-8DB7-414F11B87ADD}"/>
                </a:ext>
              </a:extLst>
            </p:cNvPr>
            <p:cNvSpPr>
              <a:spLocks/>
            </p:cNvSpPr>
            <p:nvPr userDrawn="1"/>
          </p:nvSpPr>
          <p:spPr bwMode="auto">
            <a:xfrm>
              <a:off x="7510142"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10" name="Freeform 30">
              <a:extLst>
                <a:ext uri="{FF2B5EF4-FFF2-40B4-BE49-F238E27FC236}">
                  <a16:creationId xmlns:a16="http://schemas.microsoft.com/office/drawing/2014/main" id="{D53D4FB4-B43D-4C92-B68D-6EBEEA0B6831}"/>
                </a:ext>
              </a:extLst>
            </p:cNvPr>
            <p:cNvSpPr>
              <a:spLocks/>
            </p:cNvSpPr>
            <p:nvPr userDrawn="1"/>
          </p:nvSpPr>
          <p:spPr bwMode="auto">
            <a:xfrm>
              <a:off x="7836283"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11" name="Freeform 31">
              <a:extLst>
                <a:ext uri="{FF2B5EF4-FFF2-40B4-BE49-F238E27FC236}">
                  <a16:creationId xmlns:a16="http://schemas.microsoft.com/office/drawing/2014/main" id="{CF470A36-9FCE-430E-B036-26DEAEC829FD}"/>
                </a:ext>
              </a:extLst>
            </p:cNvPr>
            <p:cNvSpPr>
              <a:spLocks/>
            </p:cNvSpPr>
            <p:nvPr userDrawn="1"/>
          </p:nvSpPr>
          <p:spPr bwMode="auto">
            <a:xfrm>
              <a:off x="7288609" y="485624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12" name="Freeform 32">
              <a:extLst>
                <a:ext uri="{FF2B5EF4-FFF2-40B4-BE49-F238E27FC236}">
                  <a16:creationId xmlns:a16="http://schemas.microsoft.com/office/drawing/2014/main" id="{81F14579-EC3F-4FEE-815E-3B7DDF3A3CA7}"/>
                </a:ext>
              </a:extLst>
            </p:cNvPr>
            <p:cNvSpPr>
              <a:spLocks/>
            </p:cNvSpPr>
            <p:nvPr userDrawn="1"/>
          </p:nvSpPr>
          <p:spPr bwMode="auto">
            <a:xfrm>
              <a:off x="7617237" y="4856241"/>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13" name="Freeform 29">
              <a:extLst>
                <a:ext uri="{FF2B5EF4-FFF2-40B4-BE49-F238E27FC236}">
                  <a16:creationId xmlns:a16="http://schemas.microsoft.com/office/drawing/2014/main" id="{A9CEB7A9-13C6-4E84-BC37-A35D999B3AC3}"/>
                </a:ext>
              </a:extLst>
            </p:cNvPr>
            <p:cNvSpPr>
              <a:spLocks/>
            </p:cNvSpPr>
            <p:nvPr userDrawn="1"/>
          </p:nvSpPr>
          <p:spPr bwMode="auto">
            <a:xfrm>
              <a:off x="8164912"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14" name="Freeform 30">
              <a:extLst>
                <a:ext uri="{FF2B5EF4-FFF2-40B4-BE49-F238E27FC236}">
                  <a16:creationId xmlns:a16="http://schemas.microsoft.com/office/drawing/2014/main" id="{AE2AB76F-8536-41CE-B0CB-687C8A0B57CD}"/>
                </a:ext>
              </a:extLst>
            </p:cNvPr>
            <p:cNvSpPr>
              <a:spLocks/>
            </p:cNvSpPr>
            <p:nvPr userDrawn="1"/>
          </p:nvSpPr>
          <p:spPr bwMode="auto">
            <a:xfrm>
              <a:off x="8491052"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15" name="Freeform 31">
              <a:extLst>
                <a:ext uri="{FF2B5EF4-FFF2-40B4-BE49-F238E27FC236}">
                  <a16:creationId xmlns:a16="http://schemas.microsoft.com/office/drawing/2014/main" id="{F1CE6A86-A50D-4E5A-9F6B-ACF54A4FEC9C}"/>
                </a:ext>
              </a:extLst>
            </p:cNvPr>
            <p:cNvSpPr>
              <a:spLocks/>
            </p:cNvSpPr>
            <p:nvPr userDrawn="1"/>
          </p:nvSpPr>
          <p:spPr bwMode="auto">
            <a:xfrm>
              <a:off x="7943378" y="485624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16" name="Freeform 32">
              <a:extLst>
                <a:ext uri="{FF2B5EF4-FFF2-40B4-BE49-F238E27FC236}">
                  <a16:creationId xmlns:a16="http://schemas.microsoft.com/office/drawing/2014/main" id="{5FA20C67-51AB-4D8E-9D00-17FB6245A3A5}"/>
                </a:ext>
              </a:extLst>
            </p:cNvPr>
            <p:cNvSpPr>
              <a:spLocks/>
            </p:cNvSpPr>
            <p:nvPr userDrawn="1"/>
          </p:nvSpPr>
          <p:spPr bwMode="auto">
            <a:xfrm>
              <a:off x="8272007" y="4856241"/>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17" name="Freeform 29">
              <a:extLst>
                <a:ext uri="{FF2B5EF4-FFF2-40B4-BE49-F238E27FC236}">
                  <a16:creationId xmlns:a16="http://schemas.microsoft.com/office/drawing/2014/main" id="{A2A8256D-870B-4A75-88A3-044ACADFC7AA}"/>
                </a:ext>
              </a:extLst>
            </p:cNvPr>
            <p:cNvSpPr>
              <a:spLocks/>
            </p:cNvSpPr>
            <p:nvPr userDrawn="1"/>
          </p:nvSpPr>
          <p:spPr bwMode="auto">
            <a:xfrm>
              <a:off x="8819680"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18" name="Freeform 30">
              <a:extLst>
                <a:ext uri="{FF2B5EF4-FFF2-40B4-BE49-F238E27FC236}">
                  <a16:creationId xmlns:a16="http://schemas.microsoft.com/office/drawing/2014/main" id="{55858866-0EB3-4BB8-9261-8A53F69A1326}"/>
                </a:ext>
              </a:extLst>
            </p:cNvPr>
            <p:cNvSpPr>
              <a:spLocks/>
            </p:cNvSpPr>
            <p:nvPr userDrawn="1"/>
          </p:nvSpPr>
          <p:spPr bwMode="auto">
            <a:xfrm>
              <a:off x="9145821"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19" name="Freeform 31">
              <a:extLst>
                <a:ext uri="{FF2B5EF4-FFF2-40B4-BE49-F238E27FC236}">
                  <a16:creationId xmlns:a16="http://schemas.microsoft.com/office/drawing/2014/main" id="{26C2A8E5-3E0B-4DC4-AD2D-1B6B3E32F233}"/>
                </a:ext>
              </a:extLst>
            </p:cNvPr>
            <p:cNvSpPr>
              <a:spLocks/>
            </p:cNvSpPr>
            <p:nvPr userDrawn="1"/>
          </p:nvSpPr>
          <p:spPr bwMode="auto">
            <a:xfrm>
              <a:off x="8598147" y="485624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20" name="Freeform 32">
              <a:extLst>
                <a:ext uri="{FF2B5EF4-FFF2-40B4-BE49-F238E27FC236}">
                  <a16:creationId xmlns:a16="http://schemas.microsoft.com/office/drawing/2014/main" id="{E29AF684-BDF2-45FC-8ADF-0D5415AEB359}"/>
                </a:ext>
              </a:extLst>
            </p:cNvPr>
            <p:cNvSpPr>
              <a:spLocks/>
            </p:cNvSpPr>
            <p:nvPr userDrawn="1"/>
          </p:nvSpPr>
          <p:spPr bwMode="auto">
            <a:xfrm>
              <a:off x="8926774" y="4856241"/>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21" name="Freeform 29">
              <a:extLst>
                <a:ext uri="{FF2B5EF4-FFF2-40B4-BE49-F238E27FC236}">
                  <a16:creationId xmlns:a16="http://schemas.microsoft.com/office/drawing/2014/main" id="{3AE1DDE2-4142-4293-8FD3-70BAED944D4B}"/>
                </a:ext>
              </a:extLst>
            </p:cNvPr>
            <p:cNvSpPr>
              <a:spLocks/>
            </p:cNvSpPr>
            <p:nvPr userDrawn="1"/>
          </p:nvSpPr>
          <p:spPr bwMode="auto">
            <a:xfrm>
              <a:off x="9474450"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22" name="Freeform 30">
              <a:extLst>
                <a:ext uri="{FF2B5EF4-FFF2-40B4-BE49-F238E27FC236}">
                  <a16:creationId xmlns:a16="http://schemas.microsoft.com/office/drawing/2014/main" id="{D5268BE7-7872-40D7-8D79-DF5253225E6B}"/>
                </a:ext>
              </a:extLst>
            </p:cNvPr>
            <p:cNvSpPr>
              <a:spLocks/>
            </p:cNvSpPr>
            <p:nvPr userDrawn="1"/>
          </p:nvSpPr>
          <p:spPr bwMode="auto">
            <a:xfrm>
              <a:off x="9800591"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23" name="Freeform 31">
              <a:extLst>
                <a:ext uri="{FF2B5EF4-FFF2-40B4-BE49-F238E27FC236}">
                  <a16:creationId xmlns:a16="http://schemas.microsoft.com/office/drawing/2014/main" id="{8E7E6139-DC98-4F78-BB0C-458202513125}"/>
                </a:ext>
              </a:extLst>
            </p:cNvPr>
            <p:cNvSpPr>
              <a:spLocks/>
            </p:cNvSpPr>
            <p:nvPr userDrawn="1"/>
          </p:nvSpPr>
          <p:spPr bwMode="auto">
            <a:xfrm>
              <a:off x="9252915" y="485624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24" name="Freeform 32">
              <a:extLst>
                <a:ext uri="{FF2B5EF4-FFF2-40B4-BE49-F238E27FC236}">
                  <a16:creationId xmlns:a16="http://schemas.microsoft.com/office/drawing/2014/main" id="{32356A9C-9D7C-469F-A6DB-4C3F9751C8D5}"/>
                </a:ext>
              </a:extLst>
            </p:cNvPr>
            <p:cNvSpPr>
              <a:spLocks/>
            </p:cNvSpPr>
            <p:nvPr userDrawn="1"/>
          </p:nvSpPr>
          <p:spPr bwMode="auto">
            <a:xfrm>
              <a:off x="9581544" y="4856241"/>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25" name="Freeform 447">
              <a:extLst>
                <a:ext uri="{FF2B5EF4-FFF2-40B4-BE49-F238E27FC236}">
                  <a16:creationId xmlns:a16="http://schemas.microsoft.com/office/drawing/2014/main" id="{8D4AE6E9-6906-4933-8D16-00CA3E63B0C3}"/>
                </a:ext>
              </a:extLst>
            </p:cNvPr>
            <p:cNvSpPr>
              <a:spLocks/>
            </p:cNvSpPr>
            <p:nvPr userDrawn="1"/>
          </p:nvSpPr>
          <p:spPr bwMode="auto">
            <a:xfrm>
              <a:off x="10129218"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26" name="Freeform 448">
              <a:extLst>
                <a:ext uri="{FF2B5EF4-FFF2-40B4-BE49-F238E27FC236}">
                  <a16:creationId xmlns:a16="http://schemas.microsoft.com/office/drawing/2014/main" id="{B76E9759-967D-4664-B0DF-4B05E00BADBA}"/>
                </a:ext>
              </a:extLst>
            </p:cNvPr>
            <p:cNvSpPr>
              <a:spLocks/>
            </p:cNvSpPr>
            <p:nvPr userDrawn="1"/>
          </p:nvSpPr>
          <p:spPr bwMode="auto">
            <a:xfrm>
              <a:off x="10455360"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27" name="Freeform 449">
              <a:extLst>
                <a:ext uri="{FF2B5EF4-FFF2-40B4-BE49-F238E27FC236}">
                  <a16:creationId xmlns:a16="http://schemas.microsoft.com/office/drawing/2014/main" id="{C8B29FB7-5C8A-4D1E-9E6D-7B5D37DF1CE5}"/>
                </a:ext>
              </a:extLst>
            </p:cNvPr>
            <p:cNvSpPr>
              <a:spLocks/>
            </p:cNvSpPr>
            <p:nvPr userDrawn="1"/>
          </p:nvSpPr>
          <p:spPr bwMode="auto">
            <a:xfrm>
              <a:off x="9907685" y="485624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28" name="Freeform 450">
              <a:extLst>
                <a:ext uri="{FF2B5EF4-FFF2-40B4-BE49-F238E27FC236}">
                  <a16:creationId xmlns:a16="http://schemas.microsoft.com/office/drawing/2014/main" id="{91543753-6930-42BB-9702-A5012C2631C5}"/>
                </a:ext>
              </a:extLst>
            </p:cNvPr>
            <p:cNvSpPr>
              <a:spLocks/>
            </p:cNvSpPr>
            <p:nvPr userDrawn="1"/>
          </p:nvSpPr>
          <p:spPr bwMode="auto">
            <a:xfrm>
              <a:off x="10236312" y="4856241"/>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29" name="Freeform 29">
              <a:extLst>
                <a:ext uri="{FF2B5EF4-FFF2-40B4-BE49-F238E27FC236}">
                  <a16:creationId xmlns:a16="http://schemas.microsoft.com/office/drawing/2014/main" id="{AE5BDF26-3532-403A-B45C-FA649962EBAB}"/>
                </a:ext>
              </a:extLst>
            </p:cNvPr>
            <p:cNvSpPr>
              <a:spLocks/>
            </p:cNvSpPr>
            <p:nvPr userDrawn="1"/>
          </p:nvSpPr>
          <p:spPr bwMode="auto">
            <a:xfrm>
              <a:off x="10783987"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30" name="Freeform 31">
              <a:extLst>
                <a:ext uri="{FF2B5EF4-FFF2-40B4-BE49-F238E27FC236}">
                  <a16:creationId xmlns:a16="http://schemas.microsoft.com/office/drawing/2014/main" id="{DAB70BF2-CD14-43A2-BFF2-D71DAB7EABBE}"/>
                </a:ext>
              </a:extLst>
            </p:cNvPr>
            <p:cNvSpPr>
              <a:spLocks/>
            </p:cNvSpPr>
            <p:nvPr userDrawn="1"/>
          </p:nvSpPr>
          <p:spPr bwMode="auto">
            <a:xfrm>
              <a:off x="10562454" y="485624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31" name="Freeform 29">
              <a:extLst>
                <a:ext uri="{FF2B5EF4-FFF2-40B4-BE49-F238E27FC236}">
                  <a16:creationId xmlns:a16="http://schemas.microsoft.com/office/drawing/2014/main" id="{4B7ECA75-6664-4CA1-9DE9-EAA60944C486}"/>
                </a:ext>
              </a:extLst>
            </p:cNvPr>
            <p:cNvSpPr>
              <a:spLocks/>
            </p:cNvSpPr>
            <p:nvPr userDrawn="1"/>
          </p:nvSpPr>
          <p:spPr bwMode="auto">
            <a:xfrm>
              <a:off x="11112615"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32" name="Freeform 30">
              <a:extLst>
                <a:ext uri="{FF2B5EF4-FFF2-40B4-BE49-F238E27FC236}">
                  <a16:creationId xmlns:a16="http://schemas.microsoft.com/office/drawing/2014/main" id="{497F16F1-8A9E-40FF-A3EF-BE9DFFE5BB69}"/>
                </a:ext>
              </a:extLst>
            </p:cNvPr>
            <p:cNvSpPr>
              <a:spLocks/>
            </p:cNvSpPr>
            <p:nvPr userDrawn="1"/>
          </p:nvSpPr>
          <p:spPr bwMode="auto">
            <a:xfrm>
              <a:off x="11438757"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33" name="Freeform 31">
              <a:extLst>
                <a:ext uri="{FF2B5EF4-FFF2-40B4-BE49-F238E27FC236}">
                  <a16:creationId xmlns:a16="http://schemas.microsoft.com/office/drawing/2014/main" id="{987ABA6C-216B-4175-86F6-C30635691317}"/>
                </a:ext>
              </a:extLst>
            </p:cNvPr>
            <p:cNvSpPr>
              <a:spLocks/>
            </p:cNvSpPr>
            <p:nvPr userDrawn="1"/>
          </p:nvSpPr>
          <p:spPr bwMode="auto">
            <a:xfrm>
              <a:off x="10891083" y="485624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34" name="Freeform 32">
              <a:extLst>
                <a:ext uri="{FF2B5EF4-FFF2-40B4-BE49-F238E27FC236}">
                  <a16:creationId xmlns:a16="http://schemas.microsoft.com/office/drawing/2014/main" id="{61F71826-B4FE-416F-9145-8F33288E0DE1}"/>
                </a:ext>
              </a:extLst>
            </p:cNvPr>
            <p:cNvSpPr>
              <a:spLocks/>
            </p:cNvSpPr>
            <p:nvPr userDrawn="1"/>
          </p:nvSpPr>
          <p:spPr bwMode="auto">
            <a:xfrm>
              <a:off x="11219710" y="4856241"/>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35" name="Freeform 29">
              <a:extLst>
                <a:ext uri="{FF2B5EF4-FFF2-40B4-BE49-F238E27FC236}">
                  <a16:creationId xmlns:a16="http://schemas.microsoft.com/office/drawing/2014/main" id="{F50985CF-3F9E-4DF0-A06D-4AB86CEB0DBE}"/>
                </a:ext>
              </a:extLst>
            </p:cNvPr>
            <p:cNvSpPr>
              <a:spLocks/>
            </p:cNvSpPr>
            <p:nvPr userDrawn="1"/>
          </p:nvSpPr>
          <p:spPr bwMode="auto">
            <a:xfrm>
              <a:off x="11767385"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36" name="Freeform 30">
              <a:extLst>
                <a:ext uri="{FF2B5EF4-FFF2-40B4-BE49-F238E27FC236}">
                  <a16:creationId xmlns:a16="http://schemas.microsoft.com/office/drawing/2014/main" id="{4DB670AE-1D2E-45FD-8AD2-63D84EA90E5B}"/>
                </a:ext>
              </a:extLst>
            </p:cNvPr>
            <p:cNvSpPr>
              <a:spLocks/>
            </p:cNvSpPr>
            <p:nvPr userDrawn="1"/>
          </p:nvSpPr>
          <p:spPr bwMode="auto">
            <a:xfrm>
              <a:off x="12093526" y="4859973"/>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37" name="Freeform 31">
              <a:extLst>
                <a:ext uri="{FF2B5EF4-FFF2-40B4-BE49-F238E27FC236}">
                  <a16:creationId xmlns:a16="http://schemas.microsoft.com/office/drawing/2014/main" id="{1807B6CA-88CE-4FAA-9A19-0CF0C498F049}"/>
                </a:ext>
              </a:extLst>
            </p:cNvPr>
            <p:cNvSpPr>
              <a:spLocks/>
            </p:cNvSpPr>
            <p:nvPr userDrawn="1"/>
          </p:nvSpPr>
          <p:spPr bwMode="auto">
            <a:xfrm>
              <a:off x="11545852" y="4856241"/>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438" name="Freeform 32">
              <a:extLst>
                <a:ext uri="{FF2B5EF4-FFF2-40B4-BE49-F238E27FC236}">
                  <a16:creationId xmlns:a16="http://schemas.microsoft.com/office/drawing/2014/main" id="{C67AE1A0-62D1-4F8D-A25B-811CA15D54DC}"/>
                </a:ext>
              </a:extLst>
            </p:cNvPr>
            <p:cNvSpPr>
              <a:spLocks/>
            </p:cNvSpPr>
            <p:nvPr userDrawn="1"/>
          </p:nvSpPr>
          <p:spPr bwMode="auto">
            <a:xfrm>
              <a:off x="11874480" y="4856241"/>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807" name="Group 1806">
            <a:extLst>
              <a:ext uri="{FF2B5EF4-FFF2-40B4-BE49-F238E27FC236}">
                <a16:creationId xmlns:a16="http://schemas.microsoft.com/office/drawing/2014/main" id="{92FDE850-1B12-48F0-BED6-2DBAB9165F64}"/>
              </a:ext>
            </a:extLst>
          </p:cNvPr>
          <p:cNvGrpSpPr/>
          <p:nvPr userDrawn="1"/>
        </p:nvGrpSpPr>
        <p:grpSpPr>
          <a:xfrm>
            <a:off x="62749" y="2613184"/>
            <a:ext cx="9007397" cy="132478"/>
            <a:chOff x="83664" y="3400078"/>
            <a:chExt cx="12009863" cy="176637"/>
          </a:xfrm>
        </p:grpSpPr>
        <p:sp>
          <p:nvSpPr>
            <p:cNvPr id="1663" name="Freeform 29">
              <a:extLst>
                <a:ext uri="{FF2B5EF4-FFF2-40B4-BE49-F238E27FC236}">
                  <a16:creationId xmlns:a16="http://schemas.microsoft.com/office/drawing/2014/main" id="{98781EFE-2EFB-4D4B-8E66-D1EA1CB02C8F}"/>
                </a:ext>
              </a:extLst>
            </p:cNvPr>
            <p:cNvSpPr>
              <a:spLocks/>
            </p:cNvSpPr>
            <p:nvPr userDrawn="1"/>
          </p:nvSpPr>
          <p:spPr bwMode="auto">
            <a:xfrm flipH="1">
              <a:off x="11871994"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64" name="Freeform 30">
              <a:extLst>
                <a:ext uri="{FF2B5EF4-FFF2-40B4-BE49-F238E27FC236}">
                  <a16:creationId xmlns:a16="http://schemas.microsoft.com/office/drawing/2014/main" id="{5AC35079-1F3E-4866-989E-6FF54274D758}"/>
                </a:ext>
              </a:extLst>
            </p:cNvPr>
            <p:cNvSpPr>
              <a:spLocks/>
            </p:cNvSpPr>
            <p:nvPr userDrawn="1"/>
          </p:nvSpPr>
          <p:spPr bwMode="auto">
            <a:xfrm flipH="1">
              <a:off x="11545853"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65" name="Freeform 31">
              <a:extLst>
                <a:ext uri="{FF2B5EF4-FFF2-40B4-BE49-F238E27FC236}">
                  <a16:creationId xmlns:a16="http://schemas.microsoft.com/office/drawing/2014/main" id="{CED9638B-513A-40B8-B99F-2B0EB9A8989B}"/>
                </a:ext>
              </a:extLst>
            </p:cNvPr>
            <p:cNvSpPr>
              <a:spLocks/>
            </p:cNvSpPr>
            <p:nvPr userDrawn="1"/>
          </p:nvSpPr>
          <p:spPr bwMode="auto">
            <a:xfrm flipH="1">
              <a:off x="11979088" y="340007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66" name="Freeform 32">
              <a:extLst>
                <a:ext uri="{FF2B5EF4-FFF2-40B4-BE49-F238E27FC236}">
                  <a16:creationId xmlns:a16="http://schemas.microsoft.com/office/drawing/2014/main" id="{B353040C-362C-4426-ACC8-84A400887CF7}"/>
                </a:ext>
              </a:extLst>
            </p:cNvPr>
            <p:cNvSpPr>
              <a:spLocks/>
            </p:cNvSpPr>
            <p:nvPr userDrawn="1"/>
          </p:nvSpPr>
          <p:spPr bwMode="auto">
            <a:xfrm flipH="1">
              <a:off x="11652948" y="340007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67" name="Freeform 29">
              <a:extLst>
                <a:ext uri="{FF2B5EF4-FFF2-40B4-BE49-F238E27FC236}">
                  <a16:creationId xmlns:a16="http://schemas.microsoft.com/office/drawing/2014/main" id="{FDD943C2-3B5B-48F3-B3C9-1946976C3E8F}"/>
                </a:ext>
              </a:extLst>
            </p:cNvPr>
            <p:cNvSpPr>
              <a:spLocks/>
            </p:cNvSpPr>
            <p:nvPr userDrawn="1"/>
          </p:nvSpPr>
          <p:spPr bwMode="auto">
            <a:xfrm flipH="1">
              <a:off x="11217224"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68" name="Freeform 30">
              <a:extLst>
                <a:ext uri="{FF2B5EF4-FFF2-40B4-BE49-F238E27FC236}">
                  <a16:creationId xmlns:a16="http://schemas.microsoft.com/office/drawing/2014/main" id="{FF936BE9-0C83-4A9C-97EE-7B3E3AA05E15}"/>
                </a:ext>
              </a:extLst>
            </p:cNvPr>
            <p:cNvSpPr>
              <a:spLocks/>
            </p:cNvSpPr>
            <p:nvPr userDrawn="1"/>
          </p:nvSpPr>
          <p:spPr bwMode="auto">
            <a:xfrm flipH="1">
              <a:off x="10891084"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69" name="Freeform 31">
              <a:extLst>
                <a:ext uri="{FF2B5EF4-FFF2-40B4-BE49-F238E27FC236}">
                  <a16:creationId xmlns:a16="http://schemas.microsoft.com/office/drawing/2014/main" id="{C502A4FD-F165-4798-98D5-D84A612745B1}"/>
                </a:ext>
              </a:extLst>
            </p:cNvPr>
            <p:cNvSpPr>
              <a:spLocks/>
            </p:cNvSpPr>
            <p:nvPr userDrawn="1"/>
          </p:nvSpPr>
          <p:spPr bwMode="auto">
            <a:xfrm flipH="1">
              <a:off x="11324319" y="340007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70" name="Freeform 32">
              <a:extLst>
                <a:ext uri="{FF2B5EF4-FFF2-40B4-BE49-F238E27FC236}">
                  <a16:creationId xmlns:a16="http://schemas.microsoft.com/office/drawing/2014/main" id="{59853ABE-BF7D-4F12-A6C4-D4178C249987}"/>
                </a:ext>
              </a:extLst>
            </p:cNvPr>
            <p:cNvSpPr>
              <a:spLocks/>
            </p:cNvSpPr>
            <p:nvPr userDrawn="1"/>
          </p:nvSpPr>
          <p:spPr bwMode="auto">
            <a:xfrm flipH="1">
              <a:off x="10998178" y="340007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71" name="Freeform 29">
              <a:extLst>
                <a:ext uri="{FF2B5EF4-FFF2-40B4-BE49-F238E27FC236}">
                  <a16:creationId xmlns:a16="http://schemas.microsoft.com/office/drawing/2014/main" id="{DF230622-28A8-4509-88E0-6DF5AD5C96F2}"/>
                </a:ext>
              </a:extLst>
            </p:cNvPr>
            <p:cNvSpPr>
              <a:spLocks/>
            </p:cNvSpPr>
            <p:nvPr userDrawn="1"/>
          </p:nvSpPr>
          <p:spPr bwMode="auto">
            <a:xfrm flipH="1">
              <a:off x="10562456"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72" name="Freeform 30">
              <a:extLst>
                <a:ext uri="{FF2B5EF4-FFF2-40B4-BE49-F238E27FC236}">
                  <a16:creationId xmlns:a16="http://schemas.microsoft.com/office/drawing/2014/main" id="{08805C52-0798-44A5-B7B8-242CF64D2A89}"/>
                </a:ext>
              </a:extLst>
            </p:cNvPr>
            <p:cNvSpPr>
              <a:spLocks/>
            </p:cNvSpPr>
            <p:nvPr userDrawn="1"/>
          </p:nvSpPr>
          <p:spPr bwMode="auto">
            <a:xfrm flipH="1">
              <a:off x="10236315"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73" name="Freeform 31">
              <a:extLst>
                <a:ext uri="{FF2B5EF4-FFF2-40B4-BE49-F238E27FC236}">
                  <a16:creationId xmlns:a16="http://schemas.microsoft.com/office/drawing/2014/main" id="{7FA0C543-8062-4F53-8686-E93E45F01D09}"/>
                </a:ext>
              </a:extLst>
            </p:cNvPr>
            <p:cNvSpPr>
              <a:spLocks/>
            </p:cNvSpPr>
            <p:nvPr userDrawn="1"/>
          </p:nvSpPr>
          <p:spPr bwMode="auto">
            <a:xfrm flipH="1">
              <a:off x="10669550" y="340007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74" name="Freeform 32">
              <a:extLst>
                <a:ext uri="{FF2B5EF4-FFF2-40B4-BE49-F238E27FC236}">
                  <a16:creationId xmlns:a16="http://schemas.microsoft.com/office/drawing/2014/main" id="{414128E2-3BDD-4479-A23F-919785B96CA8}"/>
                </a:ext>
              </a:extLst>
            </p:cNvPr>
            <p:cNvSpPr>
              <a:spLocks/>
            </p:cNvSpPr>
            <p:nvPr userDrawn="1"/>
          </p:nvSpPr>
          <p:spPr bwMode="auto">
            <a:xfrm flipH="1">
              <a:off x="10343410" y="340007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75" name="Freeform 29">
              <a:extLst>
                <a:ext uri="{FF2B5EF4-FFF2-40B4-BE49-F238E27FC236}">
                  <a16:creationId xmlns:a16="http://schemas.microsoft.com/office/drawing/2014/main" id="{E268CFC1-FE3E-43B8-8CC1-EDECAC7301B4}"/>
                </a:ext>
              </a:extLst>
            </p:cNvPr>
            <p:cNvSpPr>
              <a:spLocks/>
            </p:cNvSpPr>
            <p:nvPr userDrawn="1"/>
          </p:nvSpPr>
          <p:spPr bwMode="auto">
            <a:xfrm flipH="1">
              <a:off x="9907687"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76" name="Freeform 30">
              <a:extLst>
                <a:ext uri="{FF2B5EF4-FFF2-40B4-BE49-F238E27FC236}">
                  <a16:creationId xmlns:a16="http://schemas.microsoft.com/office/drawing/2014/main" id="{48905F2C-D3C7-4F22-B80C-A617D2CDDD12}"/>
                </a:ext>
              </a:extLst>
            </p:cNvPr>
            <p:cNvSpPr>
              <a:spLocks/>
            </p:cNvSpPr>
            <p:nvPr userDrawn="1"/>
          </p:nvSpPr>
          <p:spPr bwMode="auto">
            <a:xfrm flipH="1">
              <a:off x="9581546"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77" name="Freeform 31">
              <a:extLst>
                <a:ext uri="{FF2B5EF4-FFF2-40B4-BE49-F238E27FC236}">
                  <a16:creationId xmlns:a16="http://schemas.microsoft.com/office/drawing/2014/main" id="{5E415D7A-153B-4BE6-A534-891698AEDDCA}"/>
                </a:ext>
              </a:extLst>
            </p:cNvPr>
            <p:cNvSpPr>
              <a:spLocks/>
            </p:cNvSpPr>
            <p:nvPr userDrawn="1"/>
          </p:nvSpPr>
          <p:spPr bwMode="auto">
            <a:xfrm flipH="1">
              <a:off x="10014782" y="340007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78" name="Freeform 32">
              <a:extLst>
                <a:ext uri="{FF2B5EF4-FFF2-40B4-BE49-F238E27FC236}">
                  <a16:creationId xmlns:a16="http://schemas.microsoft.com/office/drawing/2014/main" id="{49AAA949-C055-4985-868E-80CC35E96173}"/>
                </a:ext>
              </a:extLst>
            </p:cNvPr>
            <p:cNvSpPr>
              <a:spLocks/>
            </p:cNvSpPr>
            <p:nvPr userDrawn="1"/>
          </p:nvSpPr>
          <p:spPr bwMode="auto">
            <a:xfrm flipH="1">
              <a:off x="9688641" y="340007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79" name="Freeform 477">
              <a:extLst>
                <a:ext uri="{FF2B5EF4-FFF2-40B4-BE49-F238E27FC236}">
                  <a16:creationId xmlns:a16="http://schemas.microsoft.com/office/drawing/2014/main" id="{9DF40204-D393-4929-B364-3EF6E6DFDBBA}"/>
                </a:ext>
              </a:extLst>
            </p:cNvPr>
            <p:cNvSpPr>
              <a:spLocks/>
            </p:cNvSpPr>
            <p:nvPr userDrawn="1"/>
          </p:nvSpPr>
          <p:spPr bwMode="auto">
            <a:xfrm flipH="1">
              <a:off x="9252918"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80" name="Freeform 478">
              <a:extLst>
                <a:ext uri="{FF2B5EF4-FFF2-40B4-BE49-F238E27FC236}">
                  <a16:creationId xmlns:a16="http://schemas.microsoft.com/office/drawing/2014/main" id="{020584A4-31D8-4275-9C07-C77F07ABBC63}"/>
                </a:ext>
              </a:extLst>
            </p:cNvPr>
            <p:cNvSpPr>
              <a:spLocks/>
            </p:cNvSpPr>
            <p:nvPr userDrawn="1"/>
          </p:nvSpPr>
          <p:spPr bwMode="auto">
            <a:xfrm flipH="1">
              <a:off x="8926777"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81" name="Freeform 479">
              <a:extLst>
                <a:ext uri="{FF2B5EF4-FFF2-40B4-BE49-F238E27FC236}">
                  <a16:creationId xmlns:a16="http://schemas.microsoft.com/office/drawing/2014/main" id="{FA93F535-3FC1-4781-8824-F58C4DE37181}"/>
                </a:ext>
              </a:extLst>
            </p:cNvPr>
            <p:cNvSpPr>
              <a:spLocks/>
            </p:cNvSpPr>
            <p:nvPr userDrawn="1"/>
          </p:nvSpPr>
          <p:spPr bwMode="auto">
            <a:xfrm flipH="1">
              <a:off x="9360012" y="340007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82" name="Freeform 480">
              <a:extLst>
                <a:ext uri="{FF2B5EF4-FFF2-40B4-BE49-F238E27FC236}">
                  <a16:creationId xmlns:a16="http://schemas.microsoft.com/office/drawing/2014/main" id="{3B459755-7697-4749-B7D5-18468604D693}"/>
                </a:ext>
              </a:extLst>
            </p:cNvPr>
            <p:cNvSpPr>
              <a:spLocks/>
            </p:cNvSpPr>
            <p:nvPr userDrawn="1"/>
          </p:nvSpPr>
          <p:spPr bwMode="auto">
            <a:xfrm flipH="1">
              <a:off x="9033872" y="340007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83" name="Freeform 29">
              <a:extLst>
                <a:ext uri="{FF2B5EF4-FFF2-40B4-BE49-F238E27FC236}">
                  <a16:creationId xmlns:a16="http://schemas.microsoft.com/office/drawing/2014/main" id="{EC2F29CA-EFE3-4A17-9F53-E9958210776F}"/>
                </a:ext>
              </a:extLst>
            </p:cNvPr>
            <p:cNvSpPr>
              <a:spLocks/>
            </p:cNvSpPr>
            <p:nvPr userDrawn="1"/>
          </p:nvSpPr>
          <p:spPr bwMode="auto">
            <a:xfrm flipH="1">
              <a:off x="8598148"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84" name="Freeform 31">
              <a:extLst>
                <a:ext uri="{FF2B5EF4-FFF2-40B4-BE49-F238E27FC236}">
                  <a16:creationId xmlns:a16="http://schemas.microsoft.com/office/drawing/2014/main" id="{B65095C3-4884-4CC8-BF5F-E6D31464C12E}"/>
                </a:ext>
              </a:extLst>
            </p:cNvPr>
            <p:cNvSpPr>
              <a:spLocks/>
            </p:cNvSpPr>
            <p:nvPr userDrawn="1"/>
          </p:nvSpPr>
          <p:spPr bwMode="auto">
            <a:xfrm flipH="1">
              <a:off x="8705243" y="340007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85" name="Freeform 29">
              <a:extLst>
                <a:ext uri="{FF2B5EF4-FFF2-40B4-BE49-F238E27FC236}">
                  <a16:creationId xmlns:a16="http://schemas.microsoft.com/office/drawing/2014/main" id="{60CCBCA0-307E-4142-980F-9663E66A99C8}"/>
                </a:ext>
              </a:extLst>
            </p:cNvPr>
            <p:cNvSpPr>
              <a:spLocks/>
            </p:cNvSpPr>
            <p:nvPr userDrawn="1"/>
          </p:nvSpPr>
          <p:spPr bwMode="auto">
            <a:xfrm flipH="1">
              <a:off x="8269520"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86" name="Freeform 30">
              <a:extLst>
                <a:ext uri="{FF2B5EF4-FFF2-40B4-BE49-F238E27FC236}">
                  <a16:creationId xmlns:a16="http://schemas.microsoft.com/office/drawing/2014/main" id="{5143BB9C-ECE1-4409-8307-3F7BB80F4DFE}"/>
                </a:ext>
              </a:extLst>
            </p:cNvPr>
            <p:cNvSpPr>
              <a:spLocks/>
            </p:cNvSpPr>
            <p:nvPr userDrawn="1"/>
          </p:nvSpPr>
          <p:spPr bwMode="auto">
            <a:xfrm flipH="1">
              <a:off x="7943379"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87" name="Freeform 31">
              <a:extLst>
                <a:ext uri="{FF2B5EF4-FFF2-40B4-BE49-F238E27FC236}">
                  <a16:creationId xmlns:a16="http://schemas.microsoft.com/office/drawing/2014/main" id="{A8D24787-125A-4736-B6D5-CBB54DA5C9E9}"/>
                </a:ext>
              </a:extLst>
            </p:cNvPr>
            <p:cNvSpPr>
              <a:spLocks/>
            </p:cNvSpPr>
            <p:nvPr userDrawn="1"/>
          </p:nvSpPr>
          <p:spPr bwMode="auto">
            <a:xfrm flipH="1">
              <a:off x="8376614" y="340007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88" name="Freeform 32">
              <a:extLst>
                <a:ext uri="{FF2B5EF4-FFF2-40B4-BE49-F238E27FC236}">
                  <a16:creationId xmlns:a16="http://schemas.microsoft.com/office/drawing/2014/main" id="{C10C3F8B-9AFD-4863-9A91-1A2E9C8C9055}"/>
                </a:ext>
              </a:extLst>
            </p:cNvPr>
            <p:cNvSpPr>
              <a:spLocks/>
            </p:cNvSpPr>
            <p:nvPr userDrawn="1"/>
          </p:nvSpPr>
          <p:spPr bwMode="auto">
            <a:xfrm flipH="1">
              <a:off x="8050474" y="340007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89" name="Freeform 29">
              <a:extLst>
                <a:ext uri="{FF2B5EF4-FFF2-40B4-BE49-F238E27FC236}">
                  <a16:creationId xmlns:a16="http://schemas.microsoft.com/office/drawing/2014/main" id="{73E8CF42-2975-4E1A-B1FE-C4BE0D25A9CA}"/>
                </a:ext>
              </a:extLst>
            </p:cNvPr>
            <p:cNvSpPr>
              <a:spLocks/>
            </p:cNvSpPr>
            <p:nvPr userDrawn="1"/>
          </p:nvSpPr>
          <p:spPr bwMode="auto">
            <a:xfrm flipH="1">
              <a:off x="7614751"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90" name="Freeform 30">
              <a:extLst>
                <a:ext uri="{FF2B5EF4-FFF2-40B4-BE49-F238E27FC236}">
                  <a16:creationId xmlns:a16="http://schemas.microsoft.com/office/drawing/2014/main" id="{5678F24C-5009-4E64-B21E-9501D9BDFB87}"/>
                </a:ext>
              </a:extLst>
            </p:cNvPr>
            <p:cNvSpPr>
              <a:spLocks/>
            </p:cNvSpPr>
            <p:nvPr userDrawn="1"/>
          </p:nvSpPr>
          <p:spPr bwMode="auto">
            <a:xfrm flipH="1">
              <a:off x="7288610"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91" name="Freeform 31">
              <a:extLst>
                <a:ext uri="{FF2B5EF4-FFF2-40B4-BE49-F238E27FC236}">
                  <a16:creationId xmlns:a16="http://schemas.microsoft.com/office/drawing/2014/main" id="{320D933A-8D07-44C0-BA74-D2D7677F66E4}"/>
                </a:ext>
              </a:extLst>
            </p:cNvPr>
            <p:cNvSpPr>
              <a:spLocks/>
            </p:cNvSpPr>
            <p:nvPr userDrawn="1"/>
          </p:nvSpPr>
          <p:spPr bwMode="auto">
            <a:xfrm flipH="1">
              <a:off x="7721846" y="340007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92" name="Freeform 32">
              <a:extLst>
                <a:ext uri="{FF2B5EF4-FFF2-40B4-BE49-F238E27FC236}">
                  <a16:creationId xmlns:a16="http://schemas.microsoft.com/office/drawing/2014/main" id="{1F5E24A6-A8FD-4CF4-8C08-5BFFBC3D58A4}"/>
                </a:ext>
              </a:extLst>
            </p:cNvPr>
            <p:cNvSpPr>
              <a:spLocks/>
            </p:cNvSpPr>
            <p:nvPr userDrawn="1"/>
          </p:nvSpPr>
          <p:spPr bwMode="auto">
            <a:xfrm flipH="1">
              <a:off x="7395705" y="340007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93" name="Freeform 29">
              <a:extLst>
                <a:ext uri="{FF2B5EF4-FFF2-40B4-BE49-F238E27FC236}">
                  <a16:creationId xmlns:a16="http://schemas.microsoft.com/office/drawing/2014/main" id="{C989A943-7262-45A1-9BE6-E0F717A41F2E}"/>
                </a:ext>
              </a:extLst>
            </p:cNvPr>
            <p:cNvSpPr>
              <a:spLocks/>
            </p:cNvSpPr>
            <p:nvPr userDrawn="1"/>
          </p:nvSpPr>
          <p:spPr bwMode="auto">
            <a:xfrm flipH="1">
              <a:off x="6959982"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94" name="Freeform 30">
              <a:extLst>
                <a:ext uri="{FF2B5EF4-FFF2-40B4-BE49-F238E27FC236}">
                  <a16:creationId xmlns:a16="http://schemas.microsoft.com/office/drawing/2014/main" id="{61ACCAF2-2A52-4482-A9F4-D5B3A82EADF8}"/>
                </a:ext>
              </a:extLst>
            </p:cNvPr>
            <p:cNvSpPr>
              <a:spLocks/>
            </p:cNvSpPr>
            <p:nvPr userDrawn="1"/>
          </p:nvSpPr>
          <p:spPr bwMode="auto">
            <a:xfrm flipH="1">
              <a:off x="6633842"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95" name="Freeform 31">
              <a:extLst>
                <a:ext uri="{FF2B5EF4-FFF2-40B4-BE49-F238E27FC236}">
                  <a16:creationId xmlns:a16="http://schemas.microsoft.com/office/drawing/2014/main" id="{2A11B4FA-892A-4C76-A95A-24FC891CA6FB}"/>
                </a:ext>
              </a:extLst>
            </p:cNvPr>
            <p:cNvSpPr>
              <a:spLocks/>
            </p:cNvSpPr>
            <p:nvPr userDrawn="1"/>
          </p:nvSpPr>
          <p:spPr bwMode="auto">
            <a:xfrm flipH="1">
              <a:off x="7067077" y="340007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96" name="Freeform 32">
              <a:extLst>
                <a:ext uri="{FF2B5EF4-FFF2-40B4-BE49-F238E27FC236}">
                  <a16:creationId xmlns:a16="http://schemas.microsoft.com/office/drawing/2014/main" id="{BC35ABD4-583B-4514-AA9F-F3541D4EAB1B}"/>
                </a:ext>
              </a:extLst>
            </p:cNvPr>
            <p:cNvSpPr>
              <a:spLocks/>
            </p:cNvSpPr>
            <p:nvPr userDrawn="1"/>
          </p:nvSpPr>
          <p:spPr bwMode="auto">
            <a:xfrm flipH="1">
              <a:off x="6740936" y="340007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97" name="Freeform 29">
              <a:extLst>
                <a:ext uri="{FF2B5EF4-FFF2-40B4-BE49-F238E27FC236}">
                  <a16:creationId xmlns:a16="http://schemas.microsoft.com/office/drawing/2014/main" id="{099E2A5E-1F66-4A6C-BA11-546388AE79FE}"/>
                </a:ext>
              </a:extLst>
            </p:cNvPr>
            <p:cNvSpPr>
              <a:spLocks/>
            </p:cNvSpPr>
            <p:nvPr userDrawn="1"/>
          </p:nvSpPr>
          <p:spPr bwMode="auto">
            <a:xfrm flipH="1">
              <a:off x="6305213"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98" name="Freeform 30">
              <a:extLst>
                <a:ext uri="{FF2B5EF4-FFF2-40B4-BE49-F238E27FC236}">
                  <a16:creationId xmlns:a16="http://schemas.microsoft.com/office/drawing/2014/main" id="{B63247ED-A8D2-4104-8566-AF2BDA292B8E}"/>
                </a:ext>
              </a:extLst>
            </p:cNvPr>
            <p:cNvSpPr>
              <a:spLocks/>
            </p:cNvSpPr>
            <p:nvPr userDrawn="1"/>
          </p:nvSpPr>
          <p:spPr bwMode="auto">
            <a:xfrm flipH="1">
              <a:off x="5979072"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99" name="Freeform 31">
              <a:extLst>
                <a:ext uri="{FF2B5EF4-FFF2-40B4-BE49-F238E27FC236}">
                  <a16:creationId xmlns:a16="http://schemas.microsoft.com/office/drawing/2014/main" id="{5B50F333-6146-4DD9-818B-A2BBE6DE3521}"/>
                </a:ext>
              </a:extLst>
            </p:cNvPr>
            <p:cNvSpPr>
              <a:spLocks/>
            </p:cNvSpPr>
            <p:nvPr userDrawn="1"/>
          </p:nvSpPr>
          <p:spPr bwMode="auto">
            <a:xfrm flipH="1">
              <a:off x="6412308" y="340007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00" name="Freeform 32">
              <a:extLst>
                <a:ext uri="{FF2B5EF4-FFF2-40B4-BE49-F238E27FC236}">
                  <a16:creationId xmlns:a16="http://schemas.microsoft.com/office/drawing/2014/main" id="{2274CABB-8DED-4706-9F1A-726B6BEF976B}"/>
                </a:ext>
              </a:extLst>
            </p:cNvPr>
            <p:cNvSpPr>
              <a:spLocks/>
            </p:cNvSpPr>
            <p:nvPr userDrawn="1"/>
          </p:nvSpPr>
          <p:spPr bwMode="auto">
            <a:xfrm flipH="1">
              <a:off x="6086167" y="340007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01" name="Freeform 499">
              <a:extLst>
                <a:ext uri="{FF2B5EF4-FFF2-40B4-BE49-F238E27FC236}">
                  <a16:creationId xmlns:a16="http://schemas.microsoft.com/office/drawing/2014/main" id="{AF80AD94-4DEE-46EA-9563-322BB28212C8}"/>
                </a:ext>
              </a:extLst>
            </p:cNvPr>
            <p:cNvSpPr>
              <a:spLocks/>
            </p:cNvSpPr>
            <p:nvPr userDrawn="1"/>
          </p:nvSpPr>
          <p:spPr bwMode="auto">
            <a:xfrm flipH="1">
              <a:off x="5650445"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02" name="Freeform 500">
              <a:extLst>
                <a:ext uri="{FF2B5EF4-FFF2-40B4-BE49-F238E27FC236}">
                  <a16:creationId xmlns:a16="http://schemas.microsoft.com/office/drawing/2014/main" id="{F1B7DFC8-4587-46B7-AAC8-F87FB21DC4C0}"/>
                </a:ext>
              </a:extLst>
            </p:cNvPr>
            <p:cNvSpPr>
              <a:spLocks/>
            </p:cNvSpPr>
            <p:nvPr userDrawn="1"/>
          </p:nvSpPr>
          <p:spPr bwMode="auto">
            <a:xfrm flipH="1">
              <a:off x="5324303"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03" name="Freeform 501">
              <a:extLst>
                <a:ext uri="{FF2B5EF4-FFF2-40B4-BE49-F238E27FC236}">
                  <a16:creationId xmlns:a16="http://schemas.microsoft.com/office/drawing/2014/main" id="{C67FB732-0AFE-4115-82D6-1FAF1D4B1694}"/>
                </a:ext>
              </a:extLst>
            </p:cNvPr>
            <p:cNvSpPr>
              <a:spLocks/>
            </p:cNvSpPr>
            <p:nvPr userDrawn="1"/>
          </p:nvSpPr>
          <p:spPr bwMode="auto">
            <a:xfrm flipH="1">
              <a:off x="5757539" y="340007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04" name="Freeform 502">
              <a:extLst>
                <a:ext uri="{FF2B5EF4-FFF2-40B4-BE49-F238E27FC236}">
                  <a16:creationId xmlns:a16="http://schemas.microsoft.com/office/drawing/2014/main" id="{4C810AFF-19C1-445D-8988-68F2335B919F}"/>
                </a:ext>
              </a:extLst>
            </p:cNvPr>
            <p:cNvSpPr>
              <a:spLocks/>
            </p:cNvSpPr>
            <p:nvPr userDrawn="1"/>
          </p:nvSpPr>
          <p:spPr bwMode="auto">
            <a:xfrm flipH="1">
              <a:off x="5431399" y="3400078"/>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05" name="Freeform 29">
              <a:extLst>
                <a:ext uri="{FF2B5EF4-FFF2-40B4-BE49-F238E27FC236}">
                  <a16:creationId xmlns:a16="http://schemas.microsoft.com/office/drawing/2014/main" id="{1DCD588B-24CE-46DC-ABEA-A5793C1C3991}"/>
                </a:ext>
              </a:extLst>
            </p:cNvPr>
            <p:cNvSpPr>
              <a:spLocks/>
            </p:cNvSpPr>
            <p:nvPr userDrawn="1"/>
          </p:nvSpPr>
          <p:spPr bwMode="auto">
            <a:xfrm flipH="1">
              <a:off x="4995675"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06" name="Freeform 31">
              <a:extLst>
                <a:ext uri="{FF2B5EF4-FFF2-40B4-BE49-F238E27FC236}">
                  <a16:creationId xmlns:a16="http://schemas.microsoft.com/office/drawing/2014/main" id="{F1DCD1F0-3F81-4C08-9226-4A45B763A5FA}"/>
                </a:ext>
              </a:extLst>
            </p:cNvPr>
            <p:cNvSpPr>
              <a:spLocks/>
            </p:cNvSpPr>
            <p:nvPr userDrawn="1"/>
          </p:nvSpPr>
          <p:spPr bwMode="auto">
            <a:xfrm flipH="1">
              <a:off x="5102769" y="3400078"/>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73" name="Freeform 29">
              <a:extLst>
                <a:ext uri="{FF2B5EF4-FFF2-40B4-BE49-F238E27FC236}">
                  <a16:creationId xmlns:a16="http://schemas.microsoft.com/office/drawing/2014/main" id="{1036A621-C305-45CF-8F40-3A4460954BFD}"/>
                </a:ext>
              </a:extLst>
            </p:cNvPr>
            <p:cNvSpPr>
              <a:spLocks/>
            </p:cNvSpPr>
            <p:nvPr userDrawn="1"/>
          </p:nvSpPr>
          <p:spPr bwMode="auto">
            <a:xfrm flipH="1">
              <a:off x="4667048"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74" name="Freeform 30">
              <a:extLst>
                <a:ext uri="{FF2B5EF4-FFF2-40B4-BE49-F238E27FC236}">
                  <a16:creationId xmlns:a16="http://schemas.microsoft.com/office/drawing/2014/main" id="{76497096-B96E-4786-B27A-8AD0C5D2CBAE}"/>
                </a:ext>
              </a:extLst>
            </p:cNvPr>
            <p:cNvSpPr>
              <a:spLocks/>
            </p:cNvSpPr>
            <p:nvPr userDrawn="1"/>
          </p:nvSpPr>
          <p:spPr bwMode="auto">
            <a:xfrm flipH="1">
              <a:off x="4340907"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75" name="Freeform 31">
              <a:extLst>
                <a:ext uri="{FF2B5EF4-FFF2-40B4-BE49-F238E27FC236}">
                  <a16:creationId xmlns:a16="http://schemas.microsoft.com/office/drawing/2014/main" id="{A21FC8CA-0BEA-49B8-9438-E62B41FA3733}"/>
                </a:ext>
              </a:extLst>
            </p:cNvPr>
            <p:cNvSpPr>
              <a:spLocks/>
            </p:cNvSpPr>
            <p:nvPr userDrawn="1"/>
          </p:nvSpPr>
          <p:spPr bwMode="auto">
            <a:xfrm flipH="1">
              <a:off x="4774142" y="3400078"/>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76" name="Freeform 32">
              <a:extLst>
                <a:ext uri="{FF2B5EF4-FFF2-40B4-BE49-F238E27FC236}">
                  <a16:creationId xmlns:a16="http://schemas.microsoft.com/office/drawing/2014/main" id="{77B335DA-4B13-4A1B-8EEE-39C491F03437}"/>
                </a:ext>
              </a:extLst>
            </p:cNvPr>
            <p:cNvSpPr>
              <a:spLocks/>
            </p:cNvSpPr>
            <p:nvPr userDrawn="1"/>
          </p:nvSpPr>
          <p:spPr bwMode="auto">
            <a:xfrm flipH="1">
              <a:off x="4448001" y="3400078"/>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77" name="Freeform 29">
              <a:extLst>
                <a:ext uri="{FF2B5EF4-FFF2-40B4-BE49-F238E27FC236}">
                  <a16:creationId xmlns:a16="http://schemas.microsoft.com/office/drawing/2014/main" id="{734CA072-9E2D-4845-A900-23630A88301E}"/>
                </a:ext>
              </a:extLst>
            </p:cNvPr>
            <p:cNvSpPr>
              <a:spLocks/>
            </p:cNvSpPr>
            <p:nvPr userDrawn="1"/>
          </p:nvSpPr>
          <p:spPr bwMode="auto">
            <a:xfrm flipH="1">
              <a:off x="4012278"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78" name="Freeform 30">
              <a:extLst>
                <a:ext uri="{FF2B5EF4-FFF2-40B4-BE49-F238E27FC236}">
                  <a16:creationId xmlns:a16="http://schemas.microsoft.com/office/drawing/2014/main" id="{E7B53676-1AE8-4D6E-96D3-6A7F31F05711}"/>
                </a:ext>
              </a:extLst>
            </p:cNvPr>
            <p:cNvSpPr>
              <a:spLocks/>
            </p:cNvSpPr>
            <p:nvPr userDrawn="1"/>
          </p:nvSpPr>
          <p:spPr bwMode="auto">
            <a:xfrm flipH="1">
              <a:off x="3686138"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79" name="Freeform 31">
              <a:extLst>
                <a:ext uri="{FF2B5EF4-FFF2-40B4-BE49-F238E27FC236}">
                  <a16:creationId xmlns:a16="http://schemas.microsoft.com/office/drawing/2014/main" id="{54BE4303-35D5-4A86-A302-E222F70F047E}"/>
                </a:ext>
              </a:extLst>
            </p:cNvPr>
            <p:cNvSpPr>
              <a:spLocks/>
            </p:cNvSpPr>
            <p:nvPr userDrawn="1"/>
          </p:nvSpPr>
          <p:spPr bwMode="auto">
            <a:xfrm flipH="1">
              <a:off x="4119373" y="3400078"/>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80" name="Freeform 32">
              <a:extLst>
                <a:ext uri="{FF2B5EF4-FFF2-40B4-BE49-F238E27FC236}">
                  <a16:creationId xmlns:a16="http://schemas.microsoft.com/office/drawing/2014/main" id="{88E87CED-04B5-476D-99C4-4C98D3D907F6}"/>
                </a:ext>
              </a:extLst>
            </p:cNvPr>
            <p:cNvSpPr>
              <a:spLocks/>
            </p:cNvSpPr>
            <p:nvPr userDrawn="1"/>
          </p:nvSpPr>
          <p:spPr bwMode="auto">
            <a:xfrm flipH="1">
              <a:off x="3793231" y="3400078"/>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81" name="Freeform 29">
              <a:extLst>
                <a:ext uri="{FF2B5EF4-FFF2-40B4-BE49-F238E27FC236}">
                  <a16:creationId xmlns:a16="http://schemas.microsoft.com/office/drawing/2014/main" id="{0EDC7198-FEA6-43FD-ADEA-18F3D5968EF7}"/>
                </a:ext>
              </a:extLst>
            </p:cNvPr>
            <p:cNvSpPr>
              <a:spLocks/>
            </p:cNvSpPr>
            <p:nvPr userDrawn="1"/>
          </p:nvSpPr>
          <p:spPr bwMode="auto">
            <a:xfrm flipH="1">
              <a:off x="3357510"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82" name="Freeform 30">
              <a:extLst>
                <a:ext uri="{FF2B5EF4-FFF2-40B4-BE49-F238E27FC236}">
                  <a16:creationId xmlns:a16="http://schemas.microsoft.com/office/drawing/2014/main" id="{5B3D6183-CFAB-430F-8659-EF5F2C076B9F}"/>
                </a:ext>
              </a:extLst>
            </p:cNvPr>
            <p:cNvSpPr>
              <a:spLocks/>
            </p:cNvSpPr>
            <p:nvPr userDrawn="1"/>
          </p:nvSpPr>
          <p:spPr bwMode="auto">
            <a:xfrm flipH="1">
              <a:off x="3031369"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83" name="Freeform 31">
              <a:extLst>
                <a:ext uri="{FF2B5EF4-FFF2-40B4-BE49-F238E27FC236}">
                  <a16:creationId xmlns:a16="http://schemas.microsoft.com/office/drawing/2014/main" id="{315F1ECD-1621-467F-9AE8-44B1145E933F}"/>
                </a:ext>
              </a:extLst>
            </p:cNvPr>
            <p:cNvSpPr>
              <a:spLocks/>
            </p:cNvSpPr>
            <p:nvPr userDrawn="1"/>
          </p:nvSpPr>
          <p:spPr bwMode="auto">
            <a:xfrm flipH="1">
              <a:off x="3464604" y="3400078"/>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84" name="Freeform 32">
              <a:extLst>
                <a:ext uri="{FF2B5EF4-FFF2-40B4-BE49-F238E27FC236}">
                  <a16:creationId xmlns:a16="http://schemas.microsoft.com/office/drawing/2014/main" id="{97A20B98-A2D3-482D-87A9-57D7B3FCE7E3}"/>
                </a:ext>
              </a:extLst>
            </p:cNvPr>
            <p:cNvSpPr>
              <a:spLocks/>
            </p:cNvSpPr>
            <p:nvPr userDrawn="1"/>
          </p:nvSpPr>
          <p:spPr bwMode="auto">
            <a:xfrm flipH="1">
              <a:off x="3138464" y="3400078"/>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85" name="Freeform 29">
              <a:extLst>
                <a:ext uri="{FF2B5EF4-FFF2-40B4-BE49-F238E27FC236}">
                  <a16:creationId xmlns:a16="http://schemas.microsoft.com/office/drawing/2014/main" id="{F848CDB4-3CA9-41C5-96BA-E516A11F9065}"/>
                </a:ext>
              </a:extLst>
            </p:cNvPr>
            <p:cNvSpPr>
              <a:spLocks/>
            </p:cNvSpPr>
            <p:nvPr userDrawn="1"/>
          </p:nvSpPr>
          <p:spPr bwMode="auto">
            <a:xfrm flipH="1">
              <a:off x="2702740"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86" name="Freeform 30">
              <a:extLst>
                <a:ext uri="{FF2B5EF4-FFF2-40B4-BE49-F238E27FC236}">
                  <a16:creationId xmlns:a16="http://schemas.microsoft.com/office/drawing/2014/main" id="{B4ED0023-51CE-4A28-8F14-74133E09AB4F}"/>
                </a:ext>
              </a:extLst>
            </p:cNvPr>
            <p:cNvSpPr>
              <a:spLocks/>
            </p:cNvSpPr>
            <p:nvPr userDrawn="1"/>
          </p:nvSpPr>
          <p:spPr bwMode="auto">
            <a:xfrm flipH="1">
              <a:off x="2376599"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87" name="Freeform 31">
              <a:extLst>
                <a:ext uri="{FF2B5EF4-FFF2-40B4-BE49-F238E27FC236}">
                  <a16:creationId xmlns:a16="http://schemas.microsoft.com/office/drawing/2014/main" id="{EA526ABD-0F5E-4090-8844-FB00086FC7AC}"/>
                </a:ext>
              </a:extLst>
            </p:cNvPr>
            <p:cNvSpPr>
              <a:spLocks/>
            </p:cNvSpPr>
            <p:nvPr userDrawn="1"/>
          </p:nvSpPr>
          <p:spPr bwMode="auto">
            <a:xfrm flipH="1">
              <a:off x="2809836" y="3400078"/>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88" name="Freeform 32">
              <a:extLst>
                <a:ext uri="{FF2B5EF4-FFF2-40B4-BE49-F238E27FC236}">
                  <a16:creationId xmlns:a16="http://schemas.microsoft.com/office/drawing/2014/main" id="{FA5AB9E8-2D5B-4884-BBFD-C2AD82D9EED8}"/>
                </a:ext>
              </a:extLst>
            </p:cNvPr>
            <p:cNvSpPr>
              <a:spLocks/>
            </p:cNvSpPr>
            <p:nvPr userDrawn="1"/>
          </p:nvSpPr>
          <p:spPr bwMode="auto">
            <a:xfrm flipH="1">
              <a:off x="2483694" y="3400078"/>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89" name="Freeform 387">
              <a:extLst>
                <a:ext uri="{FF2B5EF4-FFF2-40B4-BE49-F238E27FC236}">
                  <a16:creationId xmlns:a16="http://schemas.microsoft.com/office/drawing/2014/main" id="{8FBD0871-FCA7-485D-A512-F03AF1905ED8}"/>
                </a:ext>
              </a:extLst>
            </p:cNvPr>
            <p:cNvSpPr>
              <a:spLocks/>
            </p:cNvSpPr>
            <p:nvPr userDrawn="1"/>
          </p:nvSpPr>
          <p:spPr bwMode="auto">
            <a:xfrm flipH="1">
              <a:off x="2047972"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90" name="Freeform 388">
              <a:extLst>
                <a:ext uri="{FF2B5EF4-FFF2-40B4-BE49-F238E27FC236}">
                  <a16:creationId xmlns:a16="http://schemas.microsoft.com/office/drawing/2014/main" id="{BDF6C8F3-37B7-4E6C-8429-473CEE18836C}"/>
                </a:ext>
              </a:extLst>
            </p:cNvPr>
            <p:cNvSpPr>
              <a:spLocks/>
            </p:cNvSpPr>
            <p:nvPr userDrawn="1"/>
          </p:nvSpPr>
          <p:spPr bwMode="auto">
            <a:xfrm flipH="1">
              <a:off x="1721830"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91" name="Freeform 389">
              <a:extLst>
                <a:ext uri="{FF2B5EF4-FFF2-40B4-BE49-F238E27FC236}">
                  <a16:creationId xmlns:a16="http://schemas.microsoft.com/office/drawing/2014/main" id="{D455863F-CB0D-4728-A5FE-7B7F63EFDDA8}"/>
                </a:ext>
              </a:extLst>
            </p:cNvPr>
            <p:cNvSpPr>
              <a:spLocks/>
            </p:cNvSpPr>
            <p:nvPr userDrawn="1"/>
          </p:nvSpPr>
          <p:spPr bwMode="auto">
            <a:xfrm flipH="1">
              <a:off x="2155066" y="3400078"/>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92" name="Freeform 390">
              <a:extLst>
                <a:ext uri="{FF2B5EF4-FFF2-40B4-BE49-F238E27FC236}">
                  <a16:creationId xmlns:a16="http://schemas.microsoft.com/office/drawing/2014/main" id="{4C24FDD3-2DCE-4961-AA5C-9813821BC692}"/>
                </a:ext>
              </a:extLst>
            </p:cNvPr>
            <p:cNvSpPr>
              <a:spLocks/>
            </p:cNvSpPr>
            <p:nvPr userDrawn="1"/>
          </p:nvSpPr>
          <p:spPr bwMode="auto">
            <a:xfrm flipH="1">
              <a:off x="1828926" y="3400078"/>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93" name="Freeform 29">
              <a:extLst>
                <a:ext uri="{FF2B5EF4-FFF2-40B4-BE49-F238E27FC236}">
                  <a16:creationId xmlns:a16="http://schemas.microsoft.com/office/drawing/2014/main" id="{047CB4F5-4E7E-4CBF-926A-2A2357F084C0}"/>
                </a:ext>
              </a:extLst>
            </p:cNvPr>
            <p:cNvSpPr>
              <a:spLocks/>
            </p:cNvSpPr>
            <p:nvPr userDrawn="1"/>
          </p:nvSpPr>
          <p:spPr bwMode="auto">
            <a:xfrm flipH="1">
              <a:off x="1393203"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94" name="Freeform 31">
              <a:extLst>
                <a:ext uri="{FF2B5EF4-FFF2-40B4-BE49-F238E27FC236}">
                  <a16:creationId xmlns:a16="http://schemas.microsoft.com/office/drawing/2014/main" id="{9869C8EB-AAC4-49F5-BC1D-8B908DE82325}"/>
                </a:ext>
              </a:extLst>
            </p:cNvPr>
            <p:cNvSpPr>
              <a:spLocks/>
            </p:cNvSpPr>
            <p:nvPr userDrawn="1"/>
          </p:nvSpPr>
          <p:spPr bwMode="auto">
            <a:xfrm flipH="1">
              <a:off x="1500297" y="3400078"/>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95" name="Freeform 29">
              <a:extLst>
                <a:ext uri="{FF2B5EF4-FFF2-40B4-BE49-F238E27FC236}">
                  <a16:creationId xmlns:a16="http://schemas.microsoft.com/office/drawing/2014/main" id="{B01CBDDE-F0A7-4A16-9712-BA802AAFC8FC}"/>
                </a:ext>
              </a:extLst>
            </p:cNvPr>
            <p:cNvSpPr>
              <a:spLocks/>
            </p:cNvSpPr>
            <p:nvPr userDrawn="1"/>
          </p:nvSpPr>
          <p:spPr bwMode="auto">
            <a:xfrm flipH="1">
              <a:off x="1064575"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96" name="Freeform 30">
              <a:extLst>
                <a:ext uri="{FF2B5EF4-FFF2-40B4-BE49-F238E27FC236}">
                  <a16:creationId xmlns:a16="http://schemas.microsoft.com/office/drawing/2014/main" id="{A428EAE8-80C3-42EF-A14C-42B00A1C2429}"/>
                </a:ext>
              </a:extLst>
            </p:cNvPr>
            <p:cNvSpPr>
              <a:spLocks/>
            </p:cNvSpPr>
            <p:nvPr userDrawn="1"/>
          </p:nvSpPr>
          <p:spPr bwMode="auto">
            <a:xfrm flipH="1">
              <a:off x="738433"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97" name="Freeform 31">
              <a:extLst>
                <a:ext uri="{FF2B5EF4-FFF2-40B4-BE49-F238E27FC236}">
                  <a16:creationId xmlns:a16="http://schemas.microsoft.com/office/drawing/2014/main" id="{A9444C7E-B579-48CE-8207-F06CA36C5C14}"/>
                </a:ext>
              </a:extLst>
            </p:cNvPr>
            <p:cNvSpPr>
              <a:spLocks/>
            </p:cNvSpPr>
            <p:nvPr userDrawn="1"/>
          </p:nvSpPr>
          <p:spPr bwMode="auto">
            <a:xfrm flipH="1">
              <a:off x="1171668" y="3400078"/>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98" name="Freeform 32">
              <a:extLst>
                <a:ext uri="{FF2B5EF4-FFF2-40B4-BE49-F238E27FC236}">
                  <a16:creationId xmlns:a16="http://schemas.microsoft.com/office/drawing/2014/main" id="{D6ED2ABE-6BAB-44D6-A940-B6DAE67EA700}"/>
                </a:ext>
              </a:extLst>
            </p:cNvPr>
            <p:cNvSpPr>
              <a:spLocks/>
            </p:cNvSpPr>
            <p:nvPr userDrawn="1"/>
          </p:nvSpPr>
          <p:spPr bwMode="auto">
            <a:xfrm flipH="1">
              <a:off x="845528" y="3400078"/>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599" name="Freeform 397">
              <a:extLst>
                <a:ext uri="{FF2B5EF4-FFF2-40B4-BE49-F238E27FC236}">
                  <a16:creationId xmlns:a16="http://schemas.microsoft.com/office/drawing/2014/main" id="{5081E542-69E6-41BF-B82B-8B8210F14768}"/>
                </a:ext>
              </a:extLst>
            </p:cNvPr>
            <p:cNvSpPr>
              <a:spLocks/>
            </p:cNvSpPr>
            <p:nvPr userDrawn="1"/>
          </p:nvSpPr>
          <p:spPr bwMode="auto">
            <a:xfrm flipH="1">
              <a:off x="409805"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00" name="Freeform 398">
              <a:extLst>
                <a:ext uri="{FF2B5EF4-FFF2-40B4-BE49-F238E27FC236}">
                  <a16:creationId xmlns:a16="http://schemas.microsoft.com/office/drawing/2014/main" id="{8A1A219D-7DF2-4217-9CE9-26DDB772C48F}"/>
                </a:ext>
              </a:extLst>
            </p:cNvPr>
            <p:cNvSpPr>
              <a:spLocks/>
            </p:cNvSpPr>
            <p:nvPr userDrawn="1"/>
          </p:nvSpPr>
          <p:spPr bwMode="auto">
            <a:xfrm flipH="1">
              <a:off x="83664" y="3403809"/>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01" name="Freeform 399">
              <a:extLst>
                <a:ext uri="{FF2B5EF4-FFF2-40B4-BE49-F238E27FC236}">
                  <a16:creationId xmlns:a16="http://schemas.microsoft.com/office/drawing/2014/main" id="{8BD313FC-73AA-4D1A-8F6B-231839C68D8F}"/>
                </a:ext>
              </a:extLst>
            </p:cNvPr>
            <p:cNvSpPr>
              <a:spLocks/>
            </p:cNvSpPr>
            <p:nvPr userDrawn="1"/>
          </p:nvSpPr>
          <p:spPr bwMode="auto">
            <a:xfrm flipH="1">
              <a:off x="516899" y="3400078"/>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02" name="Freeform 400">
              <a:extLst>
                <a:ext uri="{FF2B5EF4-FFF2-40B4-BE49-F238E27FC236}">
                  <a16:creationId xmlns:a16="http://schemas.microsoft.com/office/drawing/2014/main" id="{E6A6ECBB-37F6-451D-B8EF-ACA25B4FF0AE}"/>
                </a:ext>
              </a:extLst>
            </p:cNvPr>
            <p:cNvSpPr>
              <a:spLocks/>
            </p:cNvSpPr>
            <p:nvPr userDrawn="1"/>
          </p:nvSpPr>
          <p:spPr bwMode="auto">
            <a:xfrm flipH="1">
              <a:off x="190758" y="3400078"/>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818" name="Group 1817">
            <a:extLst>
              <a:ext uri="{FF2B5EF4-FFF2-40B4-BE49-F238E27FC236}">
                <a16:creationId xmlns:a16="http://schemas.microsoft.com/office/drawing/2014/main" id="{467AD0AE-48AD-458F-9364-8892C9F2C72D}"/>
              </a:ext>
            </a:extLst>
          </p:cNvPr>
          <p:cNvGrpSpPr/>
          <p:nvPr userDrawn="1"/>
        </p:nvGrpSpPr>
        <p:grpSpPr>
          <a:xfrm>
            <a:off x="62747" y="2826960"/>
            <a:ext cx="9007398" cy="132478"/>
            <a:chOff x="83663" y="3697854"/>
            <a:chExt cx="12009864" cy="176637"/>
          </a:xfrm>
        </p:grpSpPr>
        <p:sp>
          <p:nvSpPr>
            <p:cNvPr id="1707" name="Freeform 29">
              <a:extLst>
                <a:ext uri="{FF2B5EF4-FFF2-40B4-BE49-F238E27FC236}">
                  <a16:creationId xmlns:a16="http://schemas.microsoft.com/office/drawing/2014/main" id="{17FE407A-2FDE-4FD9-AB6B-1752AF0D9526}"/>
                </a:ext>
              </a:extLst>
            </p:cNvPr>
            <p:cNvSpPr>
              <a:spLocks/>
            </p:cNvSpPr>
            <p:nvPr userDrawn="1"/>
          </p:nvSpPr>
          <p:spPr bwMode="auto">
            <a:xfrm>
              <a:off x="5217208" y="370158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08" name="Freeform 30">
              <a:extLst>
                <a:ext uri="{FF2B5EF4-FFF2-40B4-BE49-F238E27FC236}">
                  <a16:creationId xmlns:a16="http://schemas.microsoft.com/office/drawing/2014/main" id="{1184228A-FA39-464B-AB6A-6401BB38DDB8}"/>
                </a:ext>
              </a:extLst>
            </p:cNvPr>
            <p:cNvSpPr>
              <a:spLocks/>
            </p:cNvSpPr>
            <p:nvPr userDrawn="1"/>
          </p:nvSpPr>
          <p:spPr bwMode="auto">
            <a:xfrm>
              <a:off x="5543349" y="370158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09" name="Freeform 31">
              <a:extLst>
                <a:ext uri="{FF2B5EF4-FFF2-40B4-BE49-F238E27FC236}">
                  <a16:creationId xmlns:a16="http://schemas.microsoft.com/office/drawing/2014/main" id="{74B73DA8-A0F2-4D99-8CDE-8CE13692B8A9}"/>
                </a:ext>
              </a:extLst>
            </p:cNvPr>
            <p:cNvSpPr>
              <a:spLocks/>
            </p:cNvSpPr>
            <p:nvPr userDrawn="1"/>
          </p:nvSpPr>
          <p:spPr bwMode="auto">
            <a:xfrm>
              <a:off x="4995675" y="369785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10" name="Freeform 32">
              <a:extLst>
                <a:ext uri="{FF2B5EF4-FFF2-40B4-BE49-F238E27FC236}">
                  <a16:creationId xmlns:a16="http://schemas.microsoft.com/office/drawing/2014/main" id="{89A03816-6430-4BAC-B797-9C0B276EB3FC}"/>
                </a:ext>
              </a:extLst>
            </p:cNvPr>
            <p:cNvSpPr>
              <a:spLocks/>
            </p:cNvSpPr>
            <p:nvPr userDrawn="1"/>
          </p:nvSpPr>
          <p:spPr bwMode="auto">
            <a:xfrm>
              <a:off x="5324302" y="369785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11" name="Freeform 29">
              <a:extLst>
                <a:ext uri="{FF2B5EF4-FFF2-40B4-BE49-F238E27FC236}">
                  <a16:creationId xmlns:a16="http://schemas.microsoft.com/office/drawing/2014/main" id="{D29822F9-A4D1-4D10-A2EA-5D5BD5724C42}"/>
                </a:ext>
              </a:extLst>
            </p:cNvPr>
            <p:cNvSpPr>
              <a:spLocks/>
            </p:cNvSpPr>
            <p:nvPr userDrawn="1"/>
          </p:nvSpPr>
          <p:spPr bwMode="auto">
            <a:xfrm>
              <a:off x="5871978" y="370158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12" name="Freeform 30">
              <a:extLst>
                <a:ext uri="{FF2B5EF4-FFF2-40B4-BE49-F238E27FC236}">
                  <a16:creationId xmlns:a16="http://schemas.microsoft.com/office/drawing/2014/main" id="{C91557DD-9774-4BA5-AF69-CDB3EF293DBC}"/>
                </a:ext>
              </a:extLst>
            </p:cNvPr>
            <p:cNvSpPr>
              <a:spLocks/>
            </p:cNvSpPr>
            <p:nvPr userDrawn="1"/>
          </p:nvSpPr>
          <p:spPr bwMode="auto">
            <a:xfrm>
              <a:off x="6198118" y="370158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13" name="Freeform 31">
              <a:extLst>
                <a:ext uri="{FF2B5EF4-FFF2-40B4-BE49-F238E27FC236}">
                  <a16:creationId xmlns:a16="http://schemas.microsoft.com/office/drawing/2014/main" id="{2C0D53D8-0DA5-4317-AAB6-79B6953A2EE5}"/>
                </a:ext>
              </a:extLst>
            </p:cNvPr>
            <p:cNvSpPr>
              <a:spLocks/>
            </p:cNvSpPr>
            <p:nvPr userDrawn="1"/>
          </p:nvSpPr>
          <p:spPr bwMode="auto">
            <a:xfrm>
              <a:off x="5650444" y="369785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14" name="Freeform 32">
              <a:extLst>
                <a:ext uri="{FF2B5EF4-FFF2-40B4-BE49-F238E27FC236}">
                  <a16:creationId xmlns:a16="http://schemas.microsoft.com/office/drawing/2014/main" id="{837ABA6A-B9C4-4EBA-9FBB-4243BA5AFA41}"/>
                </a:ext>
              </a:extLst>
            </p:cNvPr>
            <p:cNvSpPr>
              <a:spLocks/>
            </p:cNvSpPr>
            <p:nvPr userDrawn="1"/>
          </p:nvSpPr>
          <p:spPr bwMode="auto">
            <a:xfrm>
              <a:off x="5979072" y="369785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15" name="Freeform 29">
              <a:extLst>
                <a:ext uri="{FF2B5EF4-FFF2-40B4-BE49-F238E27FC236}">
                  <a16:creationId xmlns:a16="http://schemas.microsoft.com/office/drawing/2014/main" id="{D77667AB-D521-4340-965C-511BCE96D807}"/>
                </a:ext>
              </a:extLst>
            </p:cNvPr>
            <p:cNvSpPr>
              <a:spLocks/>
            </p:cNvSpPr>
            <p:nvPr userDrawn="1"/>
          </p:nvSpPr>
          <p:spPr bwMode="auto">
            <a:xfrm>
              <a:off x="6526746" y="370158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16" name="Freeform 30">
              <a:extLst>
                <a:ext uri="{FF2B5EF4-FFF2-40B4-BE49-F238E27FC236}">
                  <a16:creationId xmlns:a16="http://schemas.microsoft.com/office/drawing/2014/main" id="{BD2BD189-465D-4227-9095-E7998ABC52BD}"/>
                </a:ext>
              </a:extLst>
            </p:cNvPr>
            <p:cNvSpPr>
              <a:spLocks/>
            </p:cNvSpPr>
            <p:nvPr userDrawn="1"/>
          </p:nvSpPr>
          <p:spPr bwMode="auto">
            <a:xfrm>
              <a:off x="6852887" y="370158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17" name="Freeform 31">
              <a:extLst>
                <a:ext uri="{FF2B5EF4-FFF2-40B4-BE49-F238E27FC236}">
                  <a16:creationId xmlns:a16="http://schemas.microsoft.com/office/drawing/2014/main" id="{A644DD9A-34F6-4E6E-8CAC-AE8789C3CEC9}"/>
                </a:ext>
              </a:extLst>
            </p:cNvPr>
            <p:cNvSpPr>
              <a:spLocks/>
            </p:cNvSpPr>
            <p:nvPr userDrawn="1"/>
          </p:nvSpPr>
          <p:spPr bwMode="auto">
            <a:xfrm>
              <a:off x="6305213" y="369785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18" name="Freeform 32">
              <a:extLst>
                <a:ext uri="{FF2B5EF4-FFF2-40B4-BE49-F238E27FC236}">
                  <a16:creationId xmlns:a16="http://schemas.microsoft.com/office/drawing/2014/main" id="{1A3430E0-7EBF-4117-B45B-6A6AB8429792}"/>
                </a:ext>
              </a:extLst>
            </p:cNvPr>
            <p:cNvSpPr>
              <a:spLocks/>
            </p:cNvSpPr>
            <p:nvPr userDrawn="1"/>
          </p:nvSpPr>
          <p:spPr bwMode="auto">
            <a:xfrm>
              <a:off x="6633841" y="369785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19" name="Freeform 29">
              <a:extLst>
                <a:ext uri="{FF2B5EF4-FFF2-40B4-BE49-F238E27FC236}">
                  <a16:creationId xmlns:a16="http://schemas.microsoft.com/office/drawing/2014/main" id="{9E52CBFC-9C1F-478E-B487-0475A95F9468}"/>
                </a:ext>
              </a:extLst>
            </p:cNvPr>
            <p:cNvSpPr>
              <a:spLocks/>
            </p:cNvSpPr>
            <p:nvPr userDrawn="1"/>
          </p:nvSpPr>
          <p:spPr bwMode="auto">
            <a:xfrm>
              <a:off x="7181515" y="370158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20" name="Freeform 30">
              <a:extLst>
                <a:ext uri="{FF2B5EF4-FFF2-40B4-BE49-F238E27FC236}">
                  <a16:creationId xmlns:a16="http://schemas.microsoft.com/office/drawing/2014/main" id="{A0987136-EF45-4A96-AC9E-00942EB345D3}"/>
                </a:ext>
              </a:extLst>
            </p:cNvPr>
            <p:cNvSpPr>
              <a:spLocks/>
            </p:cNvSpPr>
            <p:nvPr userDrawn="1"/>
          </p:nvSpPr>
          <p:spPr bwMode="auto">
            <a:xfrm>
              <a:off x="7507656" y="370158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21" name="Freeform 31">
              <a:extLst>
                <a:ext uri="{FF2B5EF4-FFF2-40B4-BE49-F238E27FC236}">
                  <a16:creationId xmlns:a16="http://schemas.microsoft.com/office/drawing/2014/main" id="{E74EB48D-6FDA-4701-8D1C-23839CEA4C7C}"/>
                </a:ext>
              </a:extLst>
            </p:cNvPr>
            <p:cNvSpPr>
              <a:spLocks/>
            </p:cNvSpPr>
            <p:nvPr userDrawn="1"/>
          </p:nvSpPr>
          <p:spPr bwMode="auto">
            <a:xfrm>
              <a:off x="6959982" y="369785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22" name="Freeform 32">
              <a:extLst>
                <a:ext uri="{FF2B5EF4-FFF2-40B4-BE49-F238E27FC236}">
                  <a16:creationId xmlns:a16="http://schemas.microsoft.com/office/drawing/2014/main" id="{F3F758AD-FCA5-41B3-AB7D-C1C3A9E86DC3}"/>
                </a:ext>
              </a:extLst>
            </p:cNvPr>
            <p:cNvSpPr>
              <a:spLocks/>
            </p:cNvSpPr>
            <p:nvPr userDrawn="1"/>
          </p:nvSpPr>
          <p:spPr bwMode="auto">
            <a:xfrm>
              <a:off x="7288610" y="369785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23" name="Freeform 521">
              <a:extLst>
                <a:ext uri="{FF2B5EF4-FFF2-40B4-BE49-F238E27FC236}">
                  <a16:creationId xmlns:a16="http://schemas.microsoft.com/office/drawing/2014/main" id="{CCE8E6F8-213D-40B0-9DB4-A4FA39B56C08}"/>
                </a:ext>
              </a:extLst>
            </p:cNvPr>
            <p:cNvSpPr>
              <a:spLocks/>
            </p:cNvSpPr>
            <p:nvPr userDrawn="1"/>
          </p:nvSpPr>
          <p:spPr bwMode="auto">
            <a:xfrm>
              <a:off x="7836284" y="370158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24" name="Freeform 522">
              <a:extLst>
                <a:ext uri="{FF2B5EF4-FFF2-40B4-BE49-F238E27FC236}">
                  <a16:creationId xmlns:a16="http://schemas.microsoft.com/office/drawing/2014/main" id="{FF0E7B21-E2CA-4C65-9392-2FD5BE09BADB}"/>
                </a:ext>
              </a:extLst>
            </p:cNvPr>
            <p:cNvSpPr>
              <a:spLocks/>
            </p:cNvSpPr>
            <p:nvPr userDrawn="1"/>
          </p:nvSpPr>
          <p:spPr bwMode="auto">
            <a:xfrm>
              <a:off x="8162425" y="370158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25" name="Freeform 523">
              <a:extLst>
                <a:ext uri="{FF2B5EF4-FFF2-40B4-BE49-F238E27FC236}">
                  <a16:creationId xmlns:a16="http://schemas.microsoft.com/office/drawing/2014/main" id="{6F1E1ED6-2F41-485A-BF06-4EF4078FF476}"/>
                </a:ext>
              </a:extLst>
            </p:cNvPr>
            <p:cNvSpPr>
              <a:spLocks/>
            </p:cNvSpPr>
            <p:nvPr userDrawn="1"/>
          </p:nvSpPr>
          <p:spPr bwMode="auto">
            <a:xfrm>
              <a:off x="7614751" y="369785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26" name="Freeform 524">
              <a:extLst>
                <a:ext uri="{FF2B5EF4-FFF2-40B4-BE49-F238E27FC236}">
                  <a16:creationId xmlns:a16="http://schemas.microsoft.com/office/drawing/2014/main" id="{686B2075-6FDB-4098-A178-2FAC6A3E01A7}"/>
                </a:ext>
              </a:extLst>
            </p:cNvPr>
            <p:cNvSpPr>
              <a:spLocks/>
            </p:cNvSpPr>
            <p:nvPr userDrawn="1"/>
          </p:nvSpPr>
          <p:spPr bwMode="auto">
            <a:xfrm>
              <a:off x="7943378" y="369785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27" name="Freeform 29">
              <a:extLst>
                <a:ext uri="{FF2B5EF4-FFF2-40B4-BE49-F238E27FC236}">
                  <a16:creationId xmlns:a16="http://schemas.microsoft.com/office/drawing/2014/main" id="{2120606B-5026-4440-8A21-6A0C03738CB9}"/>
                </a:ext>
              </a:extLst>
            </p:cNvPr>
            <p:cNvSpPr>
              <a:spLocks/>
            </p:cNvSpPr>
            <p:nvPr userDrawn="1"/>
          </p:nvSpPr>
          <p:spPr bwMode="auto">
            <a:xfrm>
              <a:off x="8491054" y="370158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28" name="Freeform 31">
              <a:extLst>
                <a:ext uri="{FF2B5EF4-FFF2-40B4-BE49-F238E27FC236}">
                  <a16:creationId xmlns:a16="http://schemas.microsoft.com/office/drawing/2014/main" id="{A1E66B80-019D-4A0B-84BD-A98756CE34FB}"/>
                </a:ext>
              </a:extLst>
            </p:cNvPr>
            <p:cNvSpPr>
              <a:spLocks/>
            </p:cNvSpPr>
            <p:nvPr userDrawn="1"/>
          </p:nvSpPr>
          <p:spPr bwMode="auto">
            <a:xfrm>
              <a:off x="8269520" y="369785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29" name="Freeform 29">
              <a:extLst>
                <a:ext uri="{FF2B5EF4-FFF2-40B4-BE49-F238E27FC236}">
                  <a16:creationId xmlns:a16="http://schemas.microsoft.com/office/drawing/2014/main" id="{E7B3AB83-469E-47AB-8461-9638A4684F46}"/>
                </a:ext>
              </a:extLst>
            </p:cNvPr>
            <p:cNvSpPr>
              <a:spLocks/>
            </p:cNvSpPr>
            <p:nvPr userDrawn="1"/>
          </p:nvSpPr>
          <p:spPr bwMode="auto">
            <a:xfrm>
              <a:off x="8819682" y="370158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30" name="Freeform 30">
              <a:extLst>
                <a:ext uri="{FF2B5EF4-FFF2-40B4-BE49-F238E27FC236}">
                  <a16:creationId xmlns:a16="http://schemas.microsoft.com/office/drawing/2014/main" id="{90202B5E-CF3C-4BB8-B690-246CCEE0891F}"/>
                </a:ext>
              </a:extLst>
            </p:cNvPr>
            <p:cNvSpPr>
              <a:spLocks/>
            </p:cNvSpPr>
            <p:nvPr userDrawn="1"/>
          </p:nvSpPr>
          <p:spPr bwMode="auto">
            <a:xfrm>
              <a:off x="9145823" y="370158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31" name="Freeform 31">
              <a:extLst>
                <a:ext uri="{FF2B5EF4-FFF2-40B4-BE49-F238E27FC236}">
                  <a16:creationId xmlns:a16="http://schemas.microsoft.com/office/drawing/2014/main" id="{D9AA7C79-0EC4-41CB-977A-1EAD4AE7B149}"/>
                </a:ext>
              </a:extLst>
            </p:cNvPr>
            <p:cNvSpPr>
              <a:spLocks/>
            </p:cNvSpPr>
            <p:nvPr userDrawn="1"/>
          </p:nvSpPr>
          <p:spPr bwMode="auto">
            <a:xfrm>
              <a:off x="8598148" y="369785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32" name="Freeform 32">
              <a:extLst>
                <a:ext uri="{FF2B5EF4-FFF2-40B4-BE49-F238E27FC236}">
                  <a16:creationId xmlns:a16="http://schemas.microsoft.com/office/drawing/2014/main" id="{1B4B8450-D752-4207-87B1-9DDC5CA8CB93}"/>
                </a:ext>
              </a:extLst>
            </p:cNvPr>
            <p:cNvSpPr>
              <a:spLocks/>
            </p:cNvSpPr>
            <p:nvPr userDrawn="1"/>
          </p:nvSpPr>
          <p:spPr bwMode="auto">
            <a:xfrm>
              <a:off x="8926776" y="369785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33" name="Freeform 29">
              <a:extLst>
                <a:ext uri="{FF2B5EF4-FFF2-40B4-BE49-F238E27FC236}">
                  <a16:creationId xmlns:a16="http://schemas.microsoft.com/office/drawing/2014/main" id="{17DBEE79-704D-4DF6-A9F8-B79261A1D04B}"/>
                </a:ext>
              </a:extLst>
            </p:cNvPr>
            <p:cNvSpPr>
              <a:spLocks/>
            </p:cNvSpPr>
            <p:nvPr userDrawn="1"/>
          </p:nvSpPr>
          <p:spPr bwMode="auto">
            <a:xfrm>
              <a:off x="9474451" y="370158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34" name="Freeform 30">
              <a:extLst>
                <a:ext uri="{FF2B5EF4-FFF2-40B4-BE49-F238E27FC236}">
                  <a16:creationId xmlns:a16="http://schemas.microsoft.com/office/drawing/2014/main" id="{C4B0CDC4-C36C-4AD6-B316-17630577E3F0}"/>
                </a:ext>
              </a:extLst>
            </p:cNvPr>
            <p:cNvSpPr>
              <a:spLocks/>
            </p:cNvSpPr>
            <p:nvPr userDrawn="1"/>
          </p:nvSpPr>
          <p:spPr bwMode="auto">
            <a:xfrm>
              <a:off x="9800592" y="370158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35" name="Freeform 31">
              <a:extLst>
                <a:ext uri="{FF2B5EF4-FFF2-40B4-BE49-F238E27FC236}">
                  <a16:creationId xmlns:a16="http://schemas.microsoft.com/office/drawing/2014/main" id="{327F749F-5961-40CB-838C-7367CA221D65}"/>
                </a:ext>
              </a:extLst>
            </p:cNvPr>
            <p:cNvSpPr>
              <a:spLocks/>
            </p:cNvSpPr>
            <p:nvPr userDrawn="1"/>
          </p:nvSpPr>
          <p:spPr bwMode="auto">
            <a:xfrm>
              <a:off x="9252918" y="369785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36" name="Freeform 32">
              <a:extLst>
                <a:ext uri="{FF2B5EF4-FFF2-40B4-BE49-F238E27FC236}">
                  <a16:creationId xmlns:a16="http://schemas.microsoft.com/office/drawing/2014/main" id="{9BCA627F-8D7A-4117-B84B-B3D8932D46F0}"/>
                </a:ext>
              </a:extLst>
            </p:cNvPr>
            <p:cNvSpPr>
              <a:spLocks/>
            </p:cNvSpPr>
            <p:nvPr userDrawn="1"/>
          </p:nvSpPr>
          <p:spPr bwMode="auto">
            <a:xfrm>
              <a:off x="9581546" y="369785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37" name="Freeform 29">
              <a:extLst>
                <a:ext uri="{FF2B5EF4-FFF2-40B4-BE49-F238E27FC236}">
                  <a16:creationId xmlns:a16="http://schemas.microsoft.com/office/drawing/2014/main" id="{5D368B86-2E72-41A9-8846-D2BA0DB41181}"/>
                </a:ext>
              </a:extLst>
            </p:cNvPr>
            <p:cNvSpPr>
              <a:spLocks/>
            </p:cNvSpPr>
            <p:nvPr userDrawn="1"/>
          </p:nvSpPr>
          <p:spPr bwMode="auto">
            <a:xfrm>
              <a:off x="10129220" y="370158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38" name="Freeform 30">
              <a:extLst>
                <a:ext uri="{FF2B5EF4-FFF2-40B4-BE49-F238E27FC236}">
                  <a16:creationId xmlns:a16="http://schemas.microsoft.com/office/drawing/2014/main" id="{6BA50F4C-E27E-4CE1-B26C-AAA5E9427914}"/>
                </a:ext>
              </a:extLst>
            </p:cNvPr>
            <p:cNvSpPr>
              <a:spLocks/>
            </p:cNvSpPr>
            <p:nvPr userDrawn="1"/>
          </p:nvSpPr>
          <p:spPr bwMode="auto">
            <a:xfrm>
              <a:off x="10455360" y="370158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39" name="Freeform 31">
              <a:extLst>
                <a:ext uri="{FF2B5EF4-FFF2-40B4-BE49-F238E27FC236}">
                  <a16:creationId xmlns:a16="http://schemas.microsoft.com/office/drawing/2014/main" id="{E0B16A02-F63C-48F7-95B6-29D463D27C06}"/>
                </a:ext>
              </a:extLst>
            </p:cNvPr>
            <p:cNvSpPr>
              <a:spLocks/>
            </p:cNvSpPr>
            <p:nvPr userDrawn="1"/>
          </p:nvSpPr>
          <p:spPr bwMode="auto">
            <a:xfrm>
              <a:off x="9907686" y="369785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40" name="Freeform 32">
              <a:extLst>
                <a:ext uri="{FF2B5EF4-FFF2-40B4-BE49-F238E27FC236}">
                  <a16:creationId xmlns:a16="http://schemas.microsoft.com/office/drawing/2014/main" id="{B402E983-103E-45E7-8045-50AFA2CCA75C}"/>
                </a:ext>
              </a:extLst>
            </p:cNvPr>
            <p:cNvSpPr>
              <a:spLocks/>
            </p:cNvSpPr>
            <p:nvPr userDrawn="1"/>
          </p:nvSpPr>
          <p:spPr bwMode="auto">
            <a:xfrm>
              <a:off x="10236314" y="369785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41" name="Freeform 29">
              <a:extLst>
                <a:ext uri="{FF2B5EF4-FFF2-40B4-BE49-F238E27FC236}">
                  <a16:creationId xmlns:a16="http://schemas.microsoft.com/office/drawing/2014/main" id="{6F0A3176-4124-42D9-B15A-44A8B5F4BD14}"/>
                </a:ext>
              </a:extLst>
            </p:cNvPr>
            <p:cNvSpPr>
              <a:spLocks/>
            </p:cNvSpPr>
            <p:nvPr userDrawn="1"/>
          </p:nvSpPr>
          <p:spPr bwMode="auto">
            <a:xfrm>
              <a:off x="10783989" y="370158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42" name="Freeform 30">
              <a:extLst>
                <a:ext uri="{FF2B5EF4-FFF2-40B4-BE49-F238E27FC236}">
                  <a16:creationId xmlns:a16="http://schemas.microsoft.com/office/drawing/2014/main" id="{4413C9F3-ECBF-4441-8C80-71FBD4E46495}"/>
                </a:ext>
              </a:extLst>
            </p:cNvPr>
            <p:cNvSpPr>
              <a:spLocks/>
            </p:cNvSpPr>
            <p:nvPr userDrawn="1"/>
          </p:nvSpPr>
          <p:spPr bwMode="auto">
            <a:xfrm>
              <a:off x="11110130" y="370158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43" name="Freeform 31">
              <a:extLst>
                <a:ext uri="{FF2B5EF4-FFF2-40B4-BE49-F238E27FC236}">
                  <a16:creationId xmlns:a16="http://schemas.microsoft.com/office/drawing/2014/main" id="{4C0C4FFD-F94C-481A-B798-F2C7D40E2C42}"/>
                </a:ext>
              </a:extLst>
            </p:cNvPr>
            <p:cNvSpPr>
              <a:spLocks/>
            </p:cNvSpPr>
            <p:nvPr userDrawn="1"/>
          </p:nvSpPr>
          <p:spPr bwMode="auto">
            <a:xfrm>
              <a:off x="10562455" y="369785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44" name="Freeform 32">
              <a:extLst>
                <a:ext uri="{FF2B5EF4-FFF2-40B4-BE49-F238E27FC236}">
                  <a16:creationId xmlns:a16="http://schemas.microsoft.com/office/drawing/2014/main" id="{67CD8325-4893-4827-8FD3-457A136764A5}"/>
                </a:ext>
              </a:extLst>
            </p:cNvPr>
            <p:cNvSpPr>
              <a:spLocks/>
            </p:cNvSpPr>
            <p:nvPr userDrawn="1"/>
          </p:nvSpPr>
          <p:spPr bwMode="auto">
            <a:xfrm>
              <a:off x="10891083" y="369785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45" name="Freeform 543">
              <a:extLst>
                <a:ext uri="{FF2B5EF4-FFF2-40B4-BE49-F238E27FC236}">
                  <a16:creationId xmlns:a16="http://schemas.microsoft.com/office/drawing/2014/main" id="{28A590BC-8764-4827-9563-90390F1FADD7}"/>
                </a:ext>
              </a:extLst>
            </p:cNvPr>
            <p:cNvSpPr>
              <a:spLocks/>
            </p:cNvSpPr>
            <p:nvPr userDrawn="1"/>
          </p:nvSpPr>
          <p:spPr bwMode="auto">
            <a:xfrm>
              <a:off x="11438757" y="370158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46" name="Freeform 544">
              <a:extLst>
                <a:ext uri="{FF2B5EF4-FFF2-40B4-BE49-F238E27FC236}">
                  <a16:creationId xmlns:a16="http://schemas.microsoft.com/office/drawing/2014/main" id="{65C1C08D-76A6-48A7-AFCC-B4298D63AE75}"/>
                </a:ext>
              </a:extLst>
            </p:cNvPr>
            <p:cNvSpPr>
              <a:spLocks/>
            </p:cNvSpPr>
            <p:nvPr userDrawn="1"/>
          </p:nvSpPr>
          <p:spPr bwMode="auto">
            <a:xfrm>
              <a:off x="11764899" y="370158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47" name="Freeform 545">
              <a:extLst>
                <a:ext uri="{FF2B5EF4-FFF2-40B4-BE49-F238E27FC236}">
                  <a16:creationId xmlns:a16="http://schemas.microsoft.com/office/drawing/2014/main" id="{AFC0932D-E143-44C8-8A8B-BA72C9378661}"/>
                </a:ext>
              </a:extLst>
            </p:cNvPr>
            <p:cNvSpPr>
              <a:spLocks/>
            </p:cNvSpPr>
            <p:nvPr userDrawn="1"/>
          </p:nvSpPr>
          <p:spPr bwMode="auto">
            <a:xfrm>
              <a:off x="11217225" y="369785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48" name="Freeform 546">
              <a:extLst>
                <a:ext uri="{FF2B5EF4-FFF2-40B4-BE49-F238E27FC236}">
                  <a16:creationId xmlns:a16="http://schemas.microsoft.com/office/drawing/2014/main" id="{E3BBEB22-8117-47E3-9B44-F76335D205F0}"/>
                </a:ext>
              </a:extLst>
            </p:cNvPr>
            <p:cNvSpPr>
              <a:spLocks/>
            </p:cNvSpPr>
            <p:nvPr userDrawn="1"/>
          </p:nvSpPr>
          <p:spPr bwMode="auto">
            <a:xfrm>
              <a:off x="11545852" y="369785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49" name="Freeform 29">
              <a:extLst>
                <a:ext uri="{FF2B5EF4-FFF2-40B4-BE49-F238E27FC236}">
                  <a16:creationId xmlns:a16="http://schemas.microsoft.com/office/drawing/2014/main" id="{2D663BCF-F608-4A60-AEFC-C883334A1B64}"/>
                </a:ext>
              </a:extLst>
            </p:cNvPr>
            <p:cNvSpPr>
              <a:spLocks/>
            </p:cNvSpPr>
            <p:nvPr userDrawn="1"/>
          </p:nvSpPr>
          <p:spPr bwMode="auto">
            <a:xfrm>
              <a:off x="12093527" y="370158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50" name="Freeform 31">
              <a:extLst>
                <a:ext uri="{FF2B5EF4-FFF2-40B4-BE49-F238E27FC236}">
                  <a16:creationId xmlns:a16="http://schemas.microsoft.com/office/drawing/2014/main" id="{08170C0F-1115-4115-9009-6DB393021E96}"/>
                </a:ext>
              </a:extLst>
            </p:cNvPr>
            <p:cNvSpPr>
              <a:spLocks/>
            </p:cNvSpPr>
            <p:nvPr userDrawn="1"/>
          </p:nvSpPr>
          <p:spPr bwMode="auto">
            <a:xfrm>
              <a:off x="11871993" y="369785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03" name="Freeform 30">
              <a:extLst>
                <a:ext uri="{FF2B5EF4-FFF2-40B4-BE49-F238E27FC236}">
                  <a16:creationId xmlns:a16="http://schemas.microsoft.com/office/drawing/2014/main" id="{E66D0B83-070A-41A7-B047-CF46CAC4D67A}"/>
                </a:ext>
              </a:extLst>
            </p:cNvPr>
            <p:cNvSpPr>
              <a:spLocks/>
            </p:cNvSpPr>
            <p:nvPr userDrawn="1"/>
          </p:nvSpPr>
          <p:spPr bwMode="auto">
            <a:xfrm>
              <a:off x="302710" y="3701584"/>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04" name="Freeform 32">
              <a:extLst>
                <a:ext uri="{FF2B5EF4-FFF2-40B4-BE49-F238E27FC236}">
                  <a16:creationId xmlns:a16="http://schemas.microsoft.com/office/drawing/2014/main" id="{41BEF55C-3A00-4D11-9390-91B8ED4A9311}"/>
                </a:ext>
              </a:extLst>
            </p:cNvPr>
            <p:cNvSpPr>
              <a:spLocks/>
            </p:cNvSpPr>
            <p:nvPr userDrawn="1"/>
          </p:nvSpPr>
          <p:spPr bwMode="auto">
            <a:xfrm>
              <a:off x="83663" y="369785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05" name="Freeform 403">
              <a:extLst>
                <a:ext uri="{FF2B5EF4-FFF2-40B4-BE49-F238E27FC236}">
                  <a16:creationId xmlns:a16="http://schemas.microsoft.com/office/drawing/2014/main" id="{3D4E5D95-A585-47A1-A09C-9BF46FA5364B}"/>
                </a:ext>
              </a:extLst>
            </p:cNvPr>
            <p:cNvSpPr>
              <a:spLocks/>
            </p:cNvSpPr>
            <p:nvPr userDrawn="1"/>
          </p:nvSpPr>
          <p:spPr bwMode="auto">
            <a:xfrm>
              <a:off x="631337" y="3701584"/>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06" name="Freeform 404">
              <a:extLst>
                <a:ext uri="{FF2B5EF4-FFF2-40B4-BE49-F238E27FC236}">
                  <a16:creationId xmlns:a16="http://schemas.microsoft.com/office/drawing/2014/main" id="{A5F525E3-4973-4E8A-853B-1308588DC503}"/>
                </a:ext>
              </a:extLst>
            </p:cNvPr>
            <p:cNvSpPr>
              <a:spLocks/>
            </p:cNvSpPr>
            <p:nvPr userDrawn="1"/>
          </p:nvSpPr>
          <p:spPr bwMode="auto">
            <a:xfrm>
              <a:off x="957479" y="3701584"/>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07" name="Freeform 405">
              <a:extLst>
                <a:ext uri="{FF2B5EF4-FFF2-40B4-BE49-F238E27FC236}">
                  <a16:creationId xmlns:a16="http://schemas.microsoft.com/office/drawing/2014/main" id="{5DA73921-847A-4E0F-B2A0-73CFDD3440EC}"/>
                </a:ext>
              </a:extLst>
            </p:cNvPr>
            <p:cNvSpPr>
              <a:spLocks/>
            </p:cNvSpPr>
            <p:nvPr userDrawn="1"/>
          </p:nvSpPr>
          <p:spPr bwMode="auto">
            <a:xfrm>
              <a:off x="409806" y="369785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08" name="Freeform 406">
              <a:extLst>
                <a:ext uri="{FF2B5EF4-FFF2-40B4-BE49-F238E27FC236}">
                  <a16:creationId xmlns:a16="http://schemas.microsoft.com/office/drawing/2014/main" id="{C871C2E8-491B-444B-999C-3B6D1ACD68D3}"/>
                </a:ext>
              </a:extLst>
            </p:cNvPr>
            <p:cNvSpPr>
              <a:spLocks/>
            </p:cNvSpPr>
            <p:nvPr userDrawn="1"/>
          </p:nvSpPr>
          <p:spPr bwMode="auto">
            <a:xfrm>
              <a:off x="738432" y="369785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09" name="Freeform 29">
              <a:extLst>
                <a:ext uri="{FF2B5EF4-FFF2-40B4-BE49-F238E27FC236}">
                  <a16:creationId xmlns:a16="http://schemas.microsoft.com/office/drawing/2014/main" id="{3DAEFBA8-124C-4771-839E-BBBD21E56946}"/>
                </a:ext>
              </a:extLst>
            </p:cNvPr>
            <p:cNvSpPr>
              <a:spLocks/>
            </p:cNvSpPr>
            <p:nvPr userDrawn="1"/>
          </p:nvSpPr>
          <p:spPr bwMode="auto">
            <a:xfrm>
              <a:off x="1286107" y="3701584"/>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10" name="Freeform 31">
              <a:extLst>
                <a:ext uri="{FF2B5EF4-FFF2-40B4-BE49-F238E27FC236}">
                  <a16:creationId xmlns:a16="http://schemas.microsoft.com/office/drawing/2014/main" id="{BD02B29D-5421-46A4-8A7D-DA78974AD485}"/>
                </a:ext>
              </a:extLst>
            </p:cNvPr>
            <p:cNvSpPr>
              <a:spLocks/>
            </p:cNvSpPr>
            <p:nvPr userDrawn="1"/>
          </p:nvSpPr>
          <p:spPr bwMode="auto">
            <a:xfrm>
              <a:off x="1064574" y="369785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11" name="Freeform 29">
              <a:extLst>
                <a:ext uri="{FF2B5EF4-FFF2-40B4-BE49-F238E27FC236}">
                  <a16:creationId xmlns:a16="http://schemas.microsoft.com/office/drawing/2014/main" id="{ACE07CA6-04EE-499F-B0B9-699B3C6A944E}"/>
                </a:ext>
              </a:extLst>
            </p:cNvPr>
            <p:cNvSpPr>
              <a:spLocks/>
            </p:cNvSpPr>
            <p:nvPr userDrawn="1"/>
          </p:nvSpPr>
          <p:spPr bwMode="auto">
            <a:xfrm>
              <a:off x="1614735" y="3701584"/>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12" name="Freeform 30">
              <a:extLst>
                <a:ext uri="{FF2B5EF4-FFF2-40B4-BE49-F238E27FC236}">
                  <a16:creationId xmlns:a16="http://schemas.microsoft.com/office/drawing/2014/main" id="{7BD021BA-0E2E-418B-A078-4D7056245D19}"/>
                </a:ext>
              </a:extLst>
            </p:cNvPr>
            <p:cNvSpPr>
              <a:spLocks/>
            </p:cNvSpPr>
            <p:nvPr userDrawn="1"/>
          </p:nvSpPr>
          <p:spPr bwMode="auto">
            <a:xfrm>
              <a:off x="1940877" y="3701584"/>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13" name="Freeform 31">
              <a:extLst>
                <a:ext uri="{FF2B5EF4-FFF2-40B4-BE49-F238E27FC236}">
                  <a16:creationId xmlns:a16="http://schemas.microsoft.com/office/drawing/2014/main" id="{10C60CE9-9555-4DCF-8CEC-BBA39468DB3A}"/>
                </a:ext>
              </a:extLst>
            </p:cNvPr>
            <p:cNvSpPr>
              <a:spLocks/>
            </p:cNvSpPr>
            <p:nvPr userDrawn="1"/>
          </p:nvSpPr>
          <p:spPr bwMode="auto">
            <a:xfrm>
              <a:off x="1393203" y="369785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14" name="Freeform 32">
              <a:extLst>
                <a:ext uri="{FF2B5EF4-FFF2-40B4-BE49-F238E27FC236}">
                  <a16:creationId xmlns:a16="http://schemas.microsoft.com/office/drawing/2014/main" id="{46C863CC-1204-4AEF-A22D-DF3FCF0BEB2B}"/>
                </a:ext>
              </a:extLst>
            </p:cNvPr>
            <p:cNvSpPr>
              <a:spLocks/>
            </p:cNvSpPr>
            <p:nvPr userDrawn="1"/>
          </p:nvSpPr>
          <p:spPr bwMode="auto">
            <a:xfrm>
              <a:off x="1721829" y="369785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15" name="Freeform 29">
              <a:extLst>
                <a:ext uri="{FF2B5EF4-FFF2-40B4-BE49-F238E27FC236}">
                  <a16:creationId xmlns:a16="http://schemas.microsoft.com/office/drawing/2014/main" id="{E79C5C60-AEC5-4A11-9D7C-ABF3A058AA83}"/>
                </a:ext>
              </a:extLst>
            </p:cNvPr>
            <p:cNvSpPr>
              <a:spLocks/>
            </p:cNvSpPr>
            <p:nvPr userDrawn="1"/>
          </p:nvSpPr>
          <p:spPr bwMode="auto">
            <a:xfrm>
              <a:off x="2269505" y="3701584"/>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16" name="Freeform 30">
              <a:extLst>
                <a:ext uri="{FF2B5EF4-FFF2-40B4-BE49-F238E27FC236}">
                  <a16:creationId xmlns:a16="http://schemas.microsoft.com/office/drawing/2014/main" id="{08A1AB8F-11BA-476D-B5D9-43B6C95D323F}"/>
                </a:ext>
              </a:extLst>
            </p:cNvPr>
            <p:cNvSpPr>
              <a:spLocks/>
            </p:cNvSpPr>
            <p:nvPr userDrawn="1"/>
          </p:nvSpPr>
          <p:spPr bwMode="auto">
            <a:xfrm>
              <a:off x="2595646" y="3701584"/>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17" name="Freeform 31">
              <a:extLst>
                <a:ext uri="{FF2B5EF4-FFF2-40B4-BE49-F238E27FC236}">
                  <a16:creationId xmlns:a16="http://schemas.microsoft.com/office/drawing/2014/main" id="{5F5EFCA8-FAFD-4917-A54A-AC26344660C8}"/>
                </a:ext>
              </a:extLst>
            </p:cNvPr>
            <p:cNvSpPr>
              <a:spLocks/>
            </p:cNvSpPr>
            <p:nvPr userDrawn="1"/>
          </p:nvSpPr>
          <p:spPr bwMode="auto">
            <a:xfrm>
              <a:off x="2047971" y="369785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18" name="Freeform 32">
              <a:extLst>
                <a:ext uri="{FF2B5EF4-FFF2-40B4-BE49-F238E27FC236}">
                  <a16:creationId xmlns:a16="http://schemas.microsoft.com/office/drawing/2014/main" id="{73C3F8F7-4F4D-4D13-B967-DAC3F42644BC}"/>
                </a:ext>
              </a:extLst>
            </p:cNvPr>
            <p:cNvSpPr>
              <a:spLocks/>
            </p:cNvSpPr>
            <p:nvPr userDrawn="1"/>
          </p:nvSpPr>
          <p:spPr bwMode="auto">
            <a:xfrm>
              <a:off x="2376599" y="369785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19" name="Freeform 29">
              <a:extLst>
                <a:ext uri="{FF2B5EF4-FFF2-40B4-BE49-F238E27FC236}">
                  <a16:creationId xmlns:a16="http://schemas.microsoft.com/office/drawing/2014/main" id="{A850A168-A556-480E-9393-A1561FD527AA}"/>
                </a:ext>
              </a:extLst>
            </p:cNvPr>
            <p:cNvSpPr>
              <a:spLocks/>
            </p:cNvSpPr>
            <p:nvPr userDrawn="1"/>
          </p:nvSpPr>
          <p:spPr bwMode="auto">
            <a:xfrm>
              <a:off x="2924274" y="3701584"/>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20" name="Freeform 30">
              <a:extLst>
                <a:ext uri="{FF2B5EF4-FFF2-40B4-BE49-F238E27FC236}">
                  <a16:creationId xmlns:a16="http://schemas.microsoft.com/office/drawing/2014/main" id="{9E6019E5-5960-427D-8D6A-0E110A423ED9}"/>
                </a:ext>
              </a:extLst>
            </p:cNvPr>
            <p:cNvSpPr>
              <a:spLocks/>
            </p:cNvSpPr>
            <p:nvPr userDrawn="1"/>
          </p:nvSpPr>
          <p:spPr bwMode="auto">
            <a:xfrm>
              <a:off x="3250415" y="3701584"/>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21" name="Freeform 31">
              <a:extLst>
                <a:ext uri="{FF2B5EF4-FFF2-40B4-BE49-F238E27FC236}">
                  <a16:creationId xmlns:a16="http://schemas.microsoft.com/office/drawing/2014/main" id="{73B422F1-12E5-4C7B-81F3-A1AF372BF792}"/>
                </a:ext>
              </a:extLst>
            </p:cNvPr>
            <p:cNvSpPr>
              <a:spLocks/>
            </p:cNvSpPr>
            <p:nvPr userDrawn="1"/>
          </p:nvSpPr>
          <p:spPr bwMode="auto">
            <a:xfrm>
              <a:off x="2702740" y="369785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22" name="Freeform 32">
              <a:extLst>
                <a:ext uri="{FF2B5EF4-FFF2-40B4-BE49-F238E27FC236}">
                  <a16:creationId xmlns:a16="http://schemas.microsoft.com/office/drawing/2014/main" id="{87CAAA68-699C-458C-9D55-0CDA9013F86E}"/>
                </a:ext>
              </a:extLst>
            </p:cNvPr>
            <p:cNvSpPr>
              <a:spLocks/>
            </p:cNvSpPr>
            <p:nvPr userDrawn="1"/>
          </p:nvSpPr>
          <p:spPr bwMode="auto">
            <a:xfrm>
              <a:off x="3031368" y="369785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23" name="Freeform 29">
              <a:extLst>
                <a:ext uri="{FF2B5EF4-FFF2-40B4-BE49-F238E27FC236}">
                  <a16:creationId xmlns:a16="http://schemas.microsoft.com/office/drawing/2014/main" id="{CF98567B-448E-410B-9E8E-3A4ED40709F5}"/>
                </a:ext>
              </a:extLst>
            </p:cNvPr>
            <p:cNvSpPr>
              <a:spLocks/>
            </p:cNvSpPr>
            <p:nvPr userDrawn="1"/>
          </p:nvSpPr>
          <p:spPr bwMode="auto">
            <a:xfrm>
              <a:off x="3579042" y="3701584"/>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24" name="Freeform 30">
              <a:extLst>
                <a:ext uri="{FF2B5EF4-FFF2-40B4-BE49-F238E27FC236}">
                  <a16:creationId xmlns:a16="http://schemas.microsoft.com/office/drawing/2014/main" id="{B7F267B7-2F20-49BD-A370-8722F174AB83}"/>
                </a:ext>
              </a:extLst>
            </p:cNvPr>
            <p:cNvSpPr>
              <a:spLocks/>
            </p:cNvSpPr>
            <p:nvPr userDrawn="1"/>
          </p:nvSpPr>
          <p:spPr bwMode="auto">
            <a:xfrm>
              <a:off x="3905183" y="3701584"/>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25" name="Freeform 31">
              <a:extLst>
                <a:ext uri="{FF2B5EF4-FFF2-40B4-BE49-F238E27FC236}">
                  <a16:creationId xmlns:a16="http://schemas.microsoft.com/office/drawing/2014/main" id="{10B1C9F7-9D14-4B13-A1B5-EC3A0E9EA196}"/>
                </a:ext>
              </a:extLst>
            </p:cNvPr>
            <p:cNvSpPr>
              <a:spLocks/>
            </p:cNvSpPr>
            <p:nvPr userDrawn="1"/>
          </p:nvSpPr>
          <p:spPr bwMode="auto">
            <a:xfrm>
              <a:off x="3357509" y="369785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26" name="Freeform 32">
              <a:extLst>
                <a:ext uri="{FF2B5EF4-FFF2-40B4-BE49-F238E27FC236}">
                  <a16:creationId xmlns:a16="http://schemas.microsoft.com/office/drawing/2014/main" id="{C51045DD-E868-4A21-B667-61B19EDB57F8}"/>
                </a:ext>
              </a:extLst>
            </p:cNvPr>
            <p:cNvSpPr>
              <a:spLocks/>
            </p:cNvSpPr>
            <p:nvPr userDrawn="1"/>
          </p:nvSpPr>
          <p:spPr bwMode="auto">
            <a:xfrm>
              <a:off x="3686137" y="369785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27" name="Freeform 425">
              <a:extLst>
                <a:ext uri="{FF2B5EF4-FFF2-40B4-BE49-F238E27FC236}">
                  <a16:creationId xmlns:a16="http://schemas.microsoft.com/office/drawing/2014/main" id="{524AACFB-F874-401F-B459-639B47F77EC5}"/>
                </a:ext>
              </a:extLst>
            </p:cNvPr>
            <p:cNvSpPr>
              <a:spLocks/>
            </p:cNvSpPr>
            <p:nvPr userDrawn="1"/>
          </p:nvSpPr>
          <p:spPr bwMode="auto">
            <a:xfrm>
              <a:off x="4233811" y="3701584"/>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28" name="Freeform 426">
              <a:extLst>
                <a:ext uri="{FF2B5EF4-FFF2-40B4-BE49-F238E27FC236}">
                  <a16:creationId xmlns:a16="http://schemas.microsoft.com/office/drawing/2014/main" id="{8551931B-17AF-4406-958E-24898B2325E4}"/>
                </a:ext>
              </a:extLst>
            </p:cNvPr>
            <p:cNvSpPr>
              <a:spLocks/>
            </p:cNvSpPr>
            <p:nvPr userDrawn="1"/>
          </p:nvSpPr>
          <p:spPr bwMode="auto">
            <a:xfrm>
              <a:off x="4559953" y="3701584"/>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29" name="Freeform 427">
              <a:extLst>
                <a:ext uri="{FF2B5EF4-FFF2-40B4-BE49-F238E27FC236}">
                  <a16:creationId xmlns:a16="http://schemas.microsoft.com/office/drawing/2014/main" id="{56B8DD7C-BF22-48B0-B1F3-895ABF7CE751}"/>
                </a:ext>
              </a:extLst>
            </p:cNvPr>
            <p:cNvSpPr>
              <a:spLocks/>
            </p:cNvSpPr>
            <p:nvPr userDrawn="1"/>
          </p:nvSpPr>
          <p:spPr bwMode="auto">
            <a:xfrm>
              <a:off x="4012279" y="369785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30" name="Freeform 428">
              <a:extLst>
                <a:ext uri="{FF2B5EF4-FFF2-40B4-BE49-F238E27FC236}">
                  <a16:creationId xmlns:a16="http://schemas.microsoft.com/office/drawing/2014/main" id="{753A93E8-F5EB-4F3F-B584-8C01974C75DE}"/>
                </a:ext>
              </a:extLst>
            </p:cNvPr>
            <p:cNvSpPr>
              <a:spLocks/>
            </p:cNvSpPr>
            <p:nvPr userDrawn="1"/>
          </p:nvSpPr>
          <p:spPr bwMode="auto">
            <a:xfrm>
              <a:off x="4340906" y="3697854"/>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31" name="Freeform 29">
              <a:extLst>
                <a:ext uri="{FF2B5EF4-FFF2-40B4-BE49-F238E27FC236}">
                  <a16:creationId xmlns:a16="http://schemas.microsoft.com/office/drawing/2014/main" id="{6F7FC18E-C56B-485E-B1B6-0A656B4673B6}"/>
                </a:ext>
              </a:extLst>
            </p:cNvPr>
            <p:cNvSpPr>
              <a:spLocks/>
            </p:cNvSpPr>
            <p:nvPr userDrawn="1"/>
          </p:nvSpPr>
          <p:spPr bwMode="auto">
            <a:xfrm>
              <a:off x="4888581" y="3701584"/>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32" name="Freeform 31">
              <a:extLst>
                <a:ext uri="{FF2B5EF4-FFF2-40B4-BE49-F238E27FC236}">
                  <a16:creationId xmlns:a16="http://schemas.microsoft.com/office/drawing/2014/main" id="{9BD84D72-C575-48B9-BAF5-EA234A7481A1}"/>
                </a:ext>
              </a:extLst>
            </p:cNvPr>
            <p:cNvSpPr>
              <a:spLocks/>
            </p:cNvSpPr>
            <p:nvPr userDrawn="1"/>
          </p:nvSpPr>
          <p:spPr bwMode="auto">
            <a:xfrm>
              <a:off x="4667048" y="3697854"/>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1817" name="Group 1816">
            <a:extLst>
              <a:ext uri="{FF2B5EF4-FFF2-40B4-BE49-F238E27FC236}">
                <a16:creationId xmlns:a16="http://schemas.microsoft.com/office/drawing/2014/main" id="{03FF1F65-9B53-4447-9561-8C77C76AC1E1}"/>
              </a:ext>
            </a:extLst>
          </p:cNvPr>
          <p:cNvGrpSpPr/>
          <p:nvPr userDrawn="1"/>
        </p:nvGrpSpPr>
        <p:grpSpPr>
          <a:xfrm>
            <a:off x="62749" y="3040735"/>
            <a:ext cx="9007397" cy="132478"/>
            <a:chOff x="83664" y="3988163"/>
            <a:chExt cx="12009863" cy="176637"/>
          </a:xfrm>
        </p:grpSpPr>
        <p:sp>
          <p:nvSpPr>
            <p:cNvPr id="1751" name="Freeform 29">
              <a:extLst>
                <a:ext uri="{FF2B5EF4-FFF2-40B4-BE49-F238E27FC236}">
                  <a16:creationId xmlns:a16="http://schemas.microsoft.com/office/drawing/2014/main" id="{6CEABA6D-E952-4508-95C7-90A7AD345913}"/>
                </a:ext>
              </a:extLst>
            </p:cNvPr>
            <p:cNvSpPr>
              <a:spLocks/>
            </p:cNvSpPr>
            <p:nvPr userDrawn="1"/>
          </p:nvSpPr>
          <p:spPr bwMode="auto">
            <a:xfrm flipH="1">
              <a:off x="11871994"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52" name="Freeform 30">
              <a:extLst>
                <a:ext uri="{FF2B5EF4-FFF2-40B4-BE49-F238E27FC236}">
                  <a16:creationId xmlns:a16="http://schemas.microsoft.com/office/drawing/2014/main" id="{1AA0E849-A0D3-4BF6-8DCD-C374BD404F79}"/>
                </a:ext>
              </a:extLst>
            </p:cNvPr>
            <p:cNvSpPr>
              <a:spLocks/>
            </p:cNvSpPr>
            <p:nvPr userDrawn="1"/>
          </p:nvSpPr>
          <p:spPr bwMode="auto">
            <a:xfrm flipH="1">
              <a:off x="11545853"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53" name="Freeform 31">
              <a:extLst>
                <a:ext uri="{FF2B5EF4-FFF2-40B4-BE49-F238E27FC236}">
                  <a16:creationId xmlns:a16="http://schemas.microsoft.com/office/drawing/2014/main" id="{11BAA6CA-4C22-4B41-B964-D9616FAF5B7B}"/>
                </a:ext>
              </a:extLst>
            </p:cNvPr>
            <p:cNvSpPr>
              <a:spLocks/>
            </p:cNvSpPr>
            <p:nvPr userDrawn="1"/>
          </p:nvSpPr>
          <p:spPr bwMode="auto">
            <a:xfrm flipH="1">
              <a:off x="11979088" y="398816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54" name="Freeform 32">
              <a:extLst>
                <a:ext uri="{FF2B5EF4-FFF2-40B4-BE49-F238E27FC236}">
                  <a16:creationId xmlns:a16="http://schemas.microsoft.com/office/drawing/2014/main" id="{B220A376-DEFB-4028-BA85-15E13D0972D5}"/>
                </a:ext>
              </a:extLst>
            </p:cNvPr>
            <p:cNvSpPr>
              <a:spLocks/>
            </p:cNvSpPr>
            <p:nvPr userDrawn="1"/>
          </p:nvSpPr>
          <p:spPr bwMode="auto">
            <a:xfrm flipH="1">
              <a:off x="11652948" y="398816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55" name="Freeform 29">
              <a:extLst>
                <a:ext uri="{FF2B5EF4-FFF2-40B4-BE49-F238E27FC236}">
                  <a16:creationId xmlns:a16="http://schemas.microsoft.com/office/drawing/2014/main" id="{CB213A73-6BC9-4898-B2BE-1460875662AE}"/>
                </a:ext>
              </a:extLst>
            </p:cNvPr>
            <p:cNvSpPr>
              <a:spLocks/>
            </p:cNvSpPr>
            <p:nvPr userDrawn="1"/>
          </p:nvSpPr>
          <p:spPr bwMode="auto">
            <a:xfrm flipH="1">
              <a:off x="11217224"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56" name="Freeform 30">
              <a:extLst>
                <a:ext uri="{FF2B5EF4-FFF2-40B4-BE49-F238E27FC236}">
                  <a16:creationId xmlns:a16="http://schemas.microsoft.com/office/drawing/2014/main" id="{5FE5754A-C158-4FA1-AFB9-703820BB2B2F}"/>
                </a:ext>
              </a:extLst>
            </p:cNvPr>
            <p:cNvSpPr>
              <a:spLocks/>
            </p:cNvSpPr>
            <p:nvPr userDrawn="1"/>
          </p:nvSpPr>
          <p:spPr bwMode="auto">
            <a:xfrm flipH="1">
              <a:off x="10891084"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57" name="Freeform 31">
              <a:extLst>
                <a:ext uri="{FF2B5EF4-FFF2-40B4-BE49-F238E27FC236}">
                  <a16:creationId xmlns:a16="http://schemas.microsoft.com/office/drawing/2014/main" id="{30993B25-CB5A-460B-BA58-314F2F05D7BD}"/>
                </a:ext>
              </a:extLst>
            </p:cNvPr>
            <p:cNvSpPr>
              <a:spLocks/>
            </p:cNvSpPr>
            <p:nvPr userDrawn="1"/>
          </p:nvSpPr>
          <p:spPr bwMode="auto">
            <a:xfrm flipH="1">
              <a:off x="11324319" y="398816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58" name="Freeform 32">
              <a:extLst>
                <a:ext uri="{FF2B5EF4-FFF2-40B4-BE49-F238E27FC236}">
                  <a16:creationId xmlns:a16="http://schemas.microsoft.com/office/drawing/2014/main" id="{6591E170-61B5-4A4A-8E2F-F7FAF059071E}"/>
                </a:ext>
              </a:extLst>
            </p:cNvPr>
            <p:cNvSpPr>
              <a:spLocks/>
            </p:cNvSpPr>
            <p:nvPr userDrawn="1"/>
          </p:nvSpPr>
          <p:spPr bwMode="auto">
            <a:xfrm flipH="1">
              <a:off x="10998178" y="398816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59" name="Freeform 29">
              <a:extLst>
                <a:ext uri="{FF2B5EF4-FFF2-40B4-BE49-F238E27FC236}">
                  <a16:creationId xmlns:a16="http://schemas.microsoft.com/office/drawing/2014/main" id="{CCAFB71E-6D93-459A-B5A4-70E848635239}"/>
                </a:ext>
              </a:extLst>
            </p:cNvPr>
            <p:cNvSpPr>
              <a:spLocks/>
            </p:cNvSpPr>
            <p:nvPr userDrawn="1"/>
          </p:nvSpPr>
          <p:spPr bwMode="auto">
            <a:xfrm flipH="1">
              <a:off x="10562456"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60" name="Freeform 30">
              <a:extLst>
                <a:ext uri="{FF2B5EF4-FFF2-40B4-BE49-F238E27FC236}">
                  <a16:creationId xmlns:a16="http://schemas.microsoft.com/office/drawing/2014/main" id="{C8DBB787-7878-4979-BE6F-863C0E423166}"/>
                </a:ext>
              </a:extLst>
            </p:cNvPr>
            <p:cNvSpPr>
              <a:spLocks/>
            </p:cNvSpPr>
            <p:nvPr userDrawn="1"/>
          </p:nvSpPr>
          <p:spPr bwMode="auto">
            <a:xfrm flipH="1">
              <a:off x="10236315"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61" name="Freeform 31">
              <a:extLst>
                <a:ext uri="{FF2B5EF4-FFF2-40B4-BE49-F238E27FC236}">
                  <a16:creationId xmlns:a16="http://schemas.microsoft.com/office/drawing/2014/main" id="{B2BCAD9C-AC5E-429F-B365-D757EFAEFE72}"/>
                </a:ext>
              </a:extLst>
            </p:cNvPr>
            <p:cNvSpPr>
              <a:spLocks/>
            </p:cNvSpPr>
            <p:nvPr userDrawn="1"/>
          </p:nvSpPr>
          <p:spPr bwMode="auto">
            <a:xfrm flipH="1">
              <a:off x="10669550" y="398816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62" name="Freeform 32">
              <a:extLst>
                <a:ext uri="{FF2B5EF4-FFF2-40B4-BE49-F238E27FC236}">
                  <a16:creationId xmlns:a16="http://schemas.microsoft.com/office/drawing/2014/main" id="{E8C4D6D2-9F0C-4AB0-B984-1DEB3FAE82D9}"/>
                </a:ext>
              </a:extLst>
            </p:cNvPr>
            <p:cNvSpPr>
              <a:spLocks/>
            </p:cNvSpPr>
            <p:nvPr userDrawn="1"/>
          </p:nvSpPr>
          <p:spPr bwMode="auto">
            <a:xfrm flipH="1">
              <a:off x="10343410" y="398816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63" name="Freeform 29">
              <a:extLst>
                <a:ext uri="{FF2B5EF4-FFF2-40B4-BE49-F238E27FC236}">
                  <a16:creationId xmlns:a16="http://schemas.microsoft.com/office/drawing/2014/main" id="{D005CBE4-9E51-4434-9AF3-408F09414C7A}"/>
                </a:ext>
              </a:extLst>
            </p:cNvPr>
            <p:cNvSpPr>
              <a:spLocks/>
            </p:cNvSpPr>
            <p:nvPr userDrawn="1"/>
          </p:nvSpPr>
          <p:spPr bwMode="auto">
            <a:xfrm flipH="1">
              <a:off x="9907687"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64" name="Freeform 30">
              <a:extLst>
                <a:ext uri="{FF2B5EF4-FFF2-40B4-BE49-F238E27FC236}">
                  <a16:creationId xmlns:a16="http://schemas.microsoft.com/office/drawing/2014/main" id="{58BA0F3B-9AD4-47AE-A6A9-A5E94D07AC83}"/>
                </a:ext>
              </a:extLst>
            </p:cNvPr>
            <p:cNvSpPr>
              <a:spLocks/>
            </p:cNvSpPr>
            <p:nvPr userDrawn="1"/>
          </p:nvSpPr>
          <p:spPr bwMode="auto">
            <a:xfrm flipH="1">
              <a:off x="9581546"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65" name="Freeform 31">
              <a:extLst>
                <a:ext uri="{FF2B5EF4-FFF2-40B4-BE49-F238E27FC236}">
                  <a16:creationId xmlns:a16="http://schemas.microsoft.com/office/drawing/2014/main" id="{7DC50B31-5D4D-4009-BFC1-CABDF333F9A0}"/>
                </a:ext>
              </a:extLst>
            </p:cNvPr>
            <p:cNvSpPr>
              <a:spLocks/>
            </p:cNvSpPr>
            <p:nvPr userDrawn="1"/>
          </p:nvSpPr>
          <p:spPr bwMode="auto">
            <a:xfrm flipH="1">
              <a:off x="10014782" y="398816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66" name="Freeform 32">
              <a:extLst>
                <a:ext uri="{FF2B5EF4-FFF2-40B4-BE49-F238E27FC236}">
                  <a16:creationId xmlns:a16="http://schemas.microsoft.com/office/drawing/2014/main" id="{A748FE50-B695-46F2-B7ED-38FCBD8A5FAF}"/>
                </a:ext>
              </a:extLst>
            </p:cNvPr>
            <p:cNvSpPr>
              <a:spLocks/>
            </p:cNvSpPr>
            <p:nvPr userDrawn="1"/>
          </p:nvSpPr>
          <p:spPr bwMode="auto">
            <a:xfrm flipH="1">
              <a:off x="9688641" y="398816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67" name="Freeform 565">
              <a:extLst>
                <a:ext uri="{FF2B5EF4-FFF2-40B4-BE49-F238E27FC236}">
                  <a16:creationId xmlns:a16="http://schemas.microsoft.com/office/drawing/2014/main" id="{C9A3D9EC-0FAD-408D-AD16-D8B4522F784E}"/>
                </a:ext>
              </a:extLst>
            </p:cNvPr>
            <p:cNvSpPr>
              <a:spLocks/>
            </p:cNvSpPr>
            <p:nvPr userDrawn="1"/>
          </p:nvSpPr>
          <p:spPr bwMode="auto">
            <a:xfrm flipH="1">
              <a:off x="9252918"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68" name="Freeform 566">
              <a:extLst>
                <a:ext uri="{FF2B5EF4-FFF2-40B4-BE49-F238E27FC236}">
                  <a16:creationId xmlns:a16="http://schemas.microsoft.com/office/drawing/2014/main" id="{912659A5-C858-4F5E-854C-EEE69C017181}"/>
                </a:ext>
              </a:extLst>
            </p:cNvPr>
            <p:cNvSpPr>
              <a:spLocks/>
            </p:cNvSpPr>
            <p:nvPr userDrawn="1"/>
          </p:nvSpPr>
          <p:spPr bwMode="auto">
            <a:xfrm flipH="1">
              <a:off x="8926777"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69" name="Freeform 567">
              <a:extLst>
                <a:ext uri="{FF2B5EF4-FFF2-40B4-BE49-F238E27FC236}">
                  <a16:creationId xmlns:a16="http://schemas.microsoft.com/office/drawing/2014/main" id="{8C5414FE-C533-436C-B33E-7033AEB3A5B2}"/>
                </a:ext>
              </a:extLst>
            </p:cNvPr>
            <p:cNvSpPr>
              <a:spLocks/>
            </p:cNvSpPr>
            <p:nvPr userDrawn="1"/>
          </p:nvSpPr>
          <p:spPr bwMode="auto">
            <a:xfrm flipH="1">
              <a:off x="9360012" y="398816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70" name="Freeform 568">
              <a:extLst>
                <a:ext uri="{FF2B5EF4-FFF2-40B4-BE49-F238E27FC236}">
                  <a16:creationId xmlns:a16="http://schemas.microsoft.com/office/drawing/2014/main" id="{13CD9A4C-A45B-4083-BD19-6DAF39F1836A}"/>
                </a:ext>
              </a:extLst>
            </p:cNvPr>
            <p:cNvSpPr>
              <a:spLocks/>
            </p:cNvSpPr>
            <p:nvPr userDrawn="1"/>
          </p:nvSpPr>
          <p:spPr bwMode="auto">
            <a:xfrm flipH="1">
              <a:off x="9033872" y="398816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71" name="Freeform 29">
              <a:extLst>
                <a:ext uri="{FF2B5EF4-FFF2-40B4-BE49-F238E27FC236}">
                  <a16:creationId xmlns:a16="http://schemas.microsoft.com/office/drawing/2014/main" id="{4D201FE8-16E2-4F43-BADD-E866C46829E9}"/>
                </a:ext>
              </a:extLst>
            </p:cNvPr>
            <p:cNvSpPr>
              <a:spLocks/>
            </p:cNvSpPr>
            <p:nvPr userDrawn="1"/>
          </p:nvSpPr>
          <p:spPr bwMode="auto">
            <a:xfrm flipH="1">
              <a:off x="8598148"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72" name="Freeform 31">
              <a:extLst>
                <a:ext uri="{FF2B5EF4-FFF2-40B4-BE49-F238E27FC236}">
                  <a16:creationId xmlns:a16="http://schemas.microsoft.com/office/drawing/2014/main" id="{6335E7FD-03B1-4151-99FA-9B76ED5E2E31}"/>
                </a:ext>
              </a:extLst>
            </p:cNvPr>
            <p:cNvSpPr>
              <a:spLocks/>
            </p:cNvSpPr>
            <p:nvPr userDrawn="1"/>
          </p:nvSpPr>
          <p:spPr bwMode="auto">
            <a:xfrm flipH="1">
              <a:off x="8705243" y="398816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73" name="Freeform 29">
              <a:extLst>
                <a:ext uri="{FF2B5EF4-FFF2-40B4-BE49-F238E27FC236}">
                  <a16:creationId xmlns:a16="http://schemas.microsoft.com/office/drawing/2014/main" id="{511159B3-3CFE-41D7-8235-91341DECEFBC}"/>
                </a:ext>
              </a:extLst>
            </p:cNvPr>
            <p:cNvSpPr>
              <a:spLocks/>
            </p:cNvSpPr>
            <p:nvPr userDrawn="1"/>
          </p:nvSpPr>
          <p:spPr bwMode="auto">
            <a:xfrm flipH="1">
              <a:off x="8269520"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74" name="Freeform 30">
              <a:extLst>
                <a:ext uri="{FF2B5EF4-FFF2-40B4-BE49-F238E27FC236}">
                  <a16:creationId xmlns:a16="http://schemas.microsoft.com/office/drawing/2014/main" id="{0110C056-BCC8-4269-B479-216D39614B8E}"/>
                </a:ext>
              </a:extLst>
            </p:cNvPr>
            <p:cNvSpPr>
              <a:spLocks/>
            </p:cNvSpPr>
            <p:nvPr userDrawn="1"/>
          </p:nvSpPr>
          <p:spPr bwMode="auto">
            <a:xfrm flipH="1">
              <a:off x="7943379"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75" name="Freeform 31">
              <a:extLst>
                <a:ext uri="{FF2B5EF4-FFF2-40B4-BE49-F238E27FC236}">
                  <a16:creationId xmlns:a16="http://schemas.microsoft.com/office/drawing/2014/main" id="{629FA7F3-F5AF-4356-83F2-0FA42F3E50C9}"/>
                </a:ext>
              </a:extLst>
            </p:cNvPr>
            <p:cNvSpPr>
              <a:spLocks/>
            </p:cNvSpPr>
            <p:nvPr userDrawn="1"/>
          </p:nvSpPr>
          <p:spPr bwMode="auto">
            <a:xfrm flipH="1">
              <a:off x="8376614" y="398816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76" name="Freeform 32">
              <a:extLst>
                <a:ext uri="{FF2B5EF4-FFF2-40B4-BE49-F238E27FC236}">
                  <a16:creationId xmlns:a16="http://schemas.microsoft.com/office/drawing/2014/main" id="{72870FDE-4D3B-4E8D-9910-4122861C7661}"/>
                </a:ext>
              </a:extLst>
            </p:cNvPr>
            <p:cNvSpPr>
              <a:spLocks/>
            </p:cNvSpPr>
            <p:nvPr userDrawn="1"/>
          </p:nvSpPr>
          <p:spPr bwMode="auto">
            <a:xfrm flipH="1">
              <a:off x="8050474" y="398816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77" name="Freeform 29">
              <a:extLst>
                <a:ext uri="{FF2B5EF4-FFF2-40B4-BE49-F238E27FC236}">
                  <a16:creationId xmlns:a16="http://schemas.microsoft.com/office/drawing/2014/main" id="{A9914180-BC26-4432-B527-3A5901626DE2}"/>
                </a:ext>
              </a:extLst>
            </p:cNvPr>
            <p:cNvSpPr>
              <a:spLocks/>
            </p:cNvSpPr>
            <p:nvPr userDrawn="1"/>
          </p:nvSpPr>
          <p:spPr bwMode="auto">
            <a:xfrm flipH="1">
              <a:off x="7614751"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78" name="Freeform 30">
              <a:extLst>
                <a:ext uri="{FF2B5EF4-FFF2-40B4-BE49-F238E27FC236}">
                  <a16:creationId xmlns:a16="http://schemas.microsoft.com/office/drawing/2014/main" id="{33A4B091-6813-43A9-9E22-279B1BD2917B}"/>
                </a:ext>
              </a:extLst>
            </p:cNvPr>
            <p:cNvSpPr>
              <a:spLocks/>
            </p:cNvSpPr>
            <p:nvPr userDrawn="1"/>
          </p:nvSpPr>
          <p:spPr bwMode="auto">
            <a:xfrm flipH="1">
              <a:off x="7288610"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79" name="Freeform 31">
              <a:extLst>
                <a:ext uri="{FF2B5EF4-FFF2-40B4-BE49-F238E27FC236}">
                  <a16:creationId xmlns:a16="http://schemas.microsoft.com/office/drawing/2014/main" id="{8085FA5A-ED9E-4BC7-B0CD-C9F7722BBB7C}"/>
                </a:ext>
              </a:extLst>
            </p:cNvPr>
            <p:cNvSpPr>
              <a:spLocks/>
            </p:cNvSpPr>
            <p:nvPr userDrawn="1"/>
          </p:nvSpPr>
          <p:spPr bwMode="auto">
            <a:xfrm flipH="1">
              <a:off x="7721846" y="398816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80" name="Freeform 32">
              <a:extLst>
                <a:ext uri="{FF2B5EF4-FFF2-40B4-BE49-F238E27FC236}">
                  <a16:creationId xmlns:a16="http://schemas.microsoft.com/office/drawing/2014/main" id="{CA4C268C-040A-4B92-9F06-7B6F04F80E20}"/>
                </a:ext>
              </a:extLst>
            </p:cNvPr>
            <p:cNvSpPr>
              <a:spLocks/>
            </p:cNvSpPr>
            <p:nvPr userDrawn="1"/>
          </p:nvSpPr>
          <p:spPr bwMode="auto">
            <a:xfrm flipH="1">
              <a:off x="7395705" y="398816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81" name="Freeform 29">
              <a:extLst>
                <a:ext uri="{FF2B5EF4-FFF2-40B4-BE49-F238E27FC236}">
                  <a16:creationId xmlns:a16="http://schemas.microsoft.com/office/drawing/2014/main" id="{D41CB1AE-D554-4C7B-BAA6-13B3210D0003}"/>
                </a:ext>
              </a:extLst>
            </p:cNvPr>
            <p:cNvSpPr>
              <a:spLocks/>
            </p:cNvSpPr>
            <p:nvPr userDrawn="1"/>
          </p:nvSpPr>
          <p:spPr bwMode="auto">
            <a:xfrm flipH="1">
              <a:off x="6959982"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82" name="Freeform 30">
              <a:extLst>
                <a:ext uri="{FF2B5EF4-FFF2-40B4-BE49-F238E27FC236}">
                  <a16:creationId xmlns:a16="http://schemas.microsoft.com/office/drawing/2014/main" id="{F6898040-2126-413F-8CB2-5871EAAACDC5}"/>
                </a:ext>
              </a:extLst>
            </p:cNvPr>
            <p:cNvSpPr>
              <a:spLocks/>
            </p:cNvSpPr>
            <p:nvPr userDrawn="1"/>
          </p:nvSpPr>
          <p:spPr bwMode="auto">
            <a:xfrm flipH="1">
              <a:off x="6633842"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83" name="Freeform 31">
              <a:extLst>
                <a:ext uri="{FF2B5EF4-FFF2-40B4-BE49-F238E27FC236}">
                  <a16:creationId xmlns:a16="http://schemas.microsoft.com/office/drawing/2014/main" id="{68FB2FB5-0EDA-4FD6-87FA-3AA196365F11}"/>
                </a:ext>
              </a:extLst>
            </p:cNvPr>
            <p:cNvSpPr>
              <a:spLocks/>
            </p:cNvSpPr>
            <p:nvPr userDrawn="1"/>
          </p:nvSpPr>
          <p:spPr bwMode="auto">
            <a:xfrm flipH="1">
              <a:off x="7067077" y="398816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84" name="Freeform 32">
              <a:extLst>
                <a:ext uri="{FF2B5EF4-FFF2-40B4-BE49-F238E27FC236}">
                  <a16:creationId xmlns:a16="http://schemas.microsoft.com/office/drawing/2014/main" id="{33B71BB0-F02E-4F4F-BACA-ADC766453CEB}"/>
                </a:ext>
              </a:extLst>
            </p:cNvPr>
            <p:cNvSpPr>
              <a:spLocks/>
            </p:cNvSpPr>
            <p:nvPr userDrawn="1"/>
          </p:nvSpPr>
          <p:spPr bwMode="auto">
            <a:xfrm flipH="1">
              <a:off x="6740936" y="398816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85" name="Freeform 29">
              <a:extLst>
                <a:ext uri="{FF2B5EF4-FFF2-40B4-BE49-F238E27FC236}">
                  <a16:creationId xmlns:a16="http://schemas.microsoft.com/office/drawing/2014/main" id="{32768455-96D0-41F8-8803-C6D6546306FA}"/>
                </a:ext>
              </a:extLst>
            </p:cNvPr>
            <p:cNvSpPr>
              <a:spLocks/>
            </p:cNvSpPr>
            <p:nvPr userDrawn="1"/>
          </p:nvSpPr>
          <p:spPr bwMode="auto">
            <a:xfrm flipH="1">
              <a:off x="6305213"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86" name="Freeform 30">
              <a:extLst>
                <a:ext uri="{FF2B5EF4-FFF2-40B4-BE49-F238E27FC236}">
                  <a16:creationId xmlns:a16="http://schemas.microsoft.com/office/drawing/2014/main" id="{4FF83843-8FBE-404B-A652-F25A1070AABF}"/>
                </a:ext>
              </a:extLst>
            </p:cNvPr>
            <p:cNvSpPr>
              <a:spLocks/>
            </p:cNvSpPr>
            <p:nvPr userDrawn="1"/>
          </p:nvSpPr>
          <p:spPr bwMode="auto">
            <a:xfrm flipH="1">
              <a:off x="5979072"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87" name="Freeform 31">
              <a:extLst>
                <a:ext uri="{FF2B5EF4-FFF2-40B4-BE49-F238E27FC236}">
                  <a16:creationId xmlns:a16="http://schemas.microsoft.com/office/drawing/2014/main" id="{531C27FF-0CAA-4E88-877A-69411ED9AA2A}"/>
                </a:ext>
              </a:extLst>
            </p:cNvPr>
            <p:cNvSpPr>
              <a:spLocks/>
            </p:cNvSpPr>
            <p:nvPr userDrawn="1"/>
          </p:nvSpPr>
          <p:spPr bwMode="auto">
            <a:xfrm flipH="1">
              <a:off x="6412308" y="398816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88" name="Freeform 32">
              <a:extLst>
                <a:ext uri="{FF2B5EF4-FFF2-40B4-BE49-F238E27FC236}">
                  <a16:creationId xmlns:a16="http://schemas.microsoft.com/office/drawing/2014/main" id="{1E576583-92EB-4BC7-9333-5B753D92651B}"/>
                </a:ext>
              </a:extLst>
            </p:cNvPr>
            <p:cNvSpPr>
              <a:spLocks/>
            </p:cNvSpPr>
            <p:nvPr userDrawn="1"/>
          </p:nvSpPr>
          <p:spPr bwMode="auto">
            <a:xfrm flipH="1">
              <a:off x="6086167" y="398816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89" name="Freeform 587">
              <a:extLst>
                <a:ext uri="{FF2B5EF4-FFF2-40B4-BE49-F238E27FC236}">
                  <a16:creationId xmlns:a16="http://schemas.microsoft.com/office/drawing/2014/main" id="{3B8B7108-49D5-47B3-8EAE-1F51F2E5D579}"/>
                </a:ext>
              </a:extLst>
            </p:cNvPr>
            <p:cNvSpPr>
              <a:spLocks/>
            </p:cNvSpPr>
            <p:nvPr userDrawn="1"/>
          </p:nvSpPr>
          <p:spPr bwMode="auto">
            <a:xfrm flipH="1">
              <a:off x="5650445"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90" name="Freeform 588">
              <a:extLst>
                <a:ext uri="{FF2B5EF4-FFF2-40B4-BE49-F238E27FC236}">
                  <a16:creationId xmlns:a16="http://schemas.microsoft.com/office/drawing/2014/main" id="{E8CB911C-EC4D-4F84-9348-FBEEF28EAC77}"/>
                </a:ext>
              </a:extLst>
            </p:cNvPr>
            <p:cNvSpPr>
              <a:spLocks/>
            </p:cNvSpPr>
            <p:nvPr userDrawn="1"/>
          </p:nvSpPr>
          <p:spPr bwMode="auto">
            <a:xfrm flipH="1">
              <a:off x="5324303"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91" name="Freeform 589">
              <a:extLst>
                <a:ext uri="{FF2B5EF4-FFF2-40B4-BE49-F238E27FC236}">
                  <a16:creationId xmlns:a16="http://schemas.microsoft.com/office/drawing/2014/main" id="{DAC7E04B-02A9-4EAB-A744-97A7C5400B6D}"/>
                </a:ext>
              </a:extLst>
            </p:cNvPr>
            <p:cNvSpPr>
              <a:spLocks/>
            </p:cNvSpPr>
            <p:nvPr userDrawn="1"/>
          </p:nvSpPr>
          <p:spPr bwMode="auto">
            <a:xfrm flipH="1">
              <a:off x="5757539" y="398816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92" name="Freeform 590">
              <a:extLst>
                <a:ext uri="{FF2B5EF4-FFF2-40B4-BE49-F238E27FC236}">
                  <a16:creationId xmlns:a16="http://schemas.microsoft.com/office/drawing/2014/main" id="{F4F7B3CD-E8CF-4328-B22B-D4F9CD3401B2}"/>
                </a:ext>
              </a:extLst>
            </p:cNvPr>
            <p:cNvSpPr>
              <a:spLocks/>
            </p:cNvSpPr>
            <p:nvPr userDrawn="1"/>
          </p:nvSpPr>
          <p:spPr bwMode="auto">
            <a:xfrm flipH="1">
              <a:off x="5431399" y="3988164"/>
              <a:ext cx="111952" cy="176636"/>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93" name="Freeform 29">
              <a:extLst>
                <a:ext uri="{FF2B5EF4-FFF2-40B4-BE49-F238E27FC236}">
                  <a16:creationId xmlns:a16="http://schemas.microsoft.com/office/drawing/2014/main" id="{31AEE46C-2A33-47B4-A20C-9123C9EDC725}"/>
                </a:ext>
              </a:extLst>
            </p:cNvPr>
            <p:cNvSpPr>
              <a:spLocks/>
            </p:cNvSpPr>
            <p:nvPr userDrawn="1"/>
          </p:nvSpPr>
          <p:spPr bwMode="auto">
            <a:xfrm flipH="1">
              <a:off x="4995675"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794" name="Freeform 31">
              <a:extLst>
                <a:ext uri="{FF2B5EF4-FFF2-40B4-BE49-F238E27FC236}">
                  <a16:creationId xmlns:a16="http://schemas.microsoft.com/office/drawing/2014/main" id="{12871CD8-2DB0-49E2-A2FE-9D885A4DA3E8}"/>
                </a:ext>
              </a:extLst>
            </p:cNvPr>
            <p:cNvSpPr>
              <a:spLocks/>
            </p:cNvSpPr>
            <p:nvPr userDrawn="1"/>
          </p:nvSpPr>
          <p:spPr bwMode="auto">
            <a:xfrm flipH="1">
              <a:off x="5102769" y="3988164"/>
              <a:ext cx="114439" cy="176636"/>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33" name="Freeform 29">
              <a:extLst>
                <a:ext uri="{FF2B5EF4-FFF2-40B4-BE49-F238E27FC236}">
                  <a16:creationId xmlns:a16="http://schemas.microsoft.com/office/drawing/2014/main" id="{95817B6D-040B-4DDD-9348-0534339788BC}"/>
                </a:ext>
              </a:extLst>
            </p:cNvPr>
            <p:cNvSpPr>
              <a:spLocks/>
            </p:cNvSpPr>
            <p:nvPr userDrawn="1"/>
          </p:nvSpPr>
          <p:spPr bwMode="auto">
            <a:xfrm flipH="1">
              <a:off x="4667048"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34" name="Freeform 30">
              <a:extLst>
                <a:ext uri="{FF2B5EF4-FFF2-40B4-BE49-F238E27FC236}">
                  <a16:creationId xmlns:a16="http://schemas.microsoft.com/office/drawing/2014/main" id="{C3DF66BE-EE07-49C6-AF25-C78FA2E42ED4}"/>
                </a:ext>
              </a:extLst>
            </p:cNvPr>
            <p:cNvSpPr>
              <a:spLocks/>
            </p:cNvSpPr>
            <p:nvPr userDrawn="1"/>
          </p:nvSpPr>
          <p:spPr bwMode="auto">
            <a:xfrm flipH="1">
              <a:off x="4340907"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35" name="Freeform 31">
              <a:extLst>
                <a:ext uri="{FF2B5EF4-FFF2-40B4-BE49-F238E27FC236}">
                  <a16:creationId xmlns:a16="http://schemas.microsoft.com/office/drawing/2014/main" id="{CE05D7B4-2578-4FE8-972C-2D24B34ABFD9}"/>
                </a:ext>
              </a:extLst>
            </p:cNvPr>
            <p:cNvSpPr>
              <a:spLocks/>
            </p:cNvSpPr>
            <p:nvPr userDrawn="1"/>
          </p:nvSpPr>
          <p:spPr bwMode="auto">
            <a:xfrm flipH="1">
              <a:off x="4774142" y="3988163"/>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36" name="Freeform 32">
              <a:extLst>
                <a:ext uri="{FF2B5EF4-FFF2-40B4-BE49-F238E27FC236}">
                  <a16:creationId xmlns:a16="http://schemas.microsoft.com/office/drawing/2014/main" id="{FC8D02A6-BD82-4503-9DDE-6669955756CD}"/>
                </a:ext>
              </a:extLst>
            </p:cNvPr>
            <p:cNvSpPr>
              <a:spLocks/>
            </p:cNvSpPr>
            <p:nvPr userDrawn="1"/>
          </p:nvSpPr>
          <p:spPr bwMode="auto">
            <a:xfrm flipH="1">
              <a:off x="4448001" y="3988163"/>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37" name="Freeform 29">
              <a:extLst>
                <a:ext uri="{FF2B5EF4-FFF2-40B4-BE49-F238E27FC236}">
                  <a16:creationId xmlns:a16="http://schemas.microsoft.com/office/drawing/2014/main" id="{854A1D4B-FA43-47CA-AC85-FB20F2E3014D}"/>
                </a:ext>
              </a:extLst>
            </p:cNvPr>
            <p:cNvSpPr>
              <a:spLocks/>
            </p:cNvSpPr>
            <p:nvPr userDrawn="1"/>
          </p:nvSpPr>
          <p:spPr bwMode="auto">
            <a:xfrm flipH="1">
              <a:off x="4012278"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38" name="Freeform 30">
              <a:extLst>
                <a:ext uri="{FF2B5EF4-FFF2-40B4-BE49-F238E27FC236}">
                  <a16:creationId xmlns:a16="http://schemas.microsoft.com/office/drawing/2014/main" id="{5AF95BA3-0AEC-412B-99BC-DB00E036A80B}"/>
                </a:ext>
              </a:extLst>
            </p:cNvPr>
            <p:cNvSpPr>
              <a:spLocks/>
            </p:cNvSpPr>
            <p:nvPr userDrawn="1"/>
          </p:nvSpPr>
          <p:spPr bwMode="auto">
            <a:xfrm flipH="1">
              <a:off x="3686138"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39" name="Freeform 31">
              <a:extLst>
                <a:ext uri="{FF2B5EF4-FFF2-40B4-BE49-F238E27FC236}">
                  <a16:creationId xmlns:a16="http://schemas.microsoft.com/office/drawing/2014/main" id="{D264550B-484F-481F-9EF3-C1E8E944DAE6}"/>
                </a:ext>
              </a:extLst>
            </p:cNvPr>
            <p:cNvSpPr>
              <a:spLocks/>
            </p:cNvSpPr>
            <p:nvPr userDrawn="1"/>
          </p:nvSpPr>
          <p:spPr bwMode="auto">
            <a:xfrm flipH="1">
              <a:off x="4119373" y="3988163"/>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40" name="Freeform 32">
              <a:extLst>
                <a:ext uri="{FF2B5EF4-FFF2-40B4-BE49-F238E27FC236}">
                  <a16:creationId xmlns:a16="http://schemas.microsoft.com/office/drawing/2014/main" id="{38129DBE-8B39-4887-89F3-640517448704}"/>
                </a:ext>
              </a:extLst>
            </p:cNvPr>
            <p:cNvSpPr>
              <a:spLocks/>
            </p:cNvSpPr>
            <p:nvPr userDrawn="1"/>
          </p:nvSpPr>
          <p:spPr bwMode="auto">
            <a:xfrm flipH="1">
              <a:off x="3793231" y="3988163"/>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41" name="Freeform 29">
              <a:extLst>
                <a:ext uri="{FF2B5EF4-FFF2-40B4-BE49-F238E27FC236}">
                  <a16:creationId xmlns:a16="http://schemas.microsoft.com/office/drawing/2014/main" id="{831A8309-6A73-45C2-B087-1CCCC1283E94}"/>
                </a:ext>
              </a:extLst>
            </p:cNvPr>
            <p:cNvSpPr>
              <a:spLocks/>
            </p:cNvSpPr>
            <p:nvPr userDrawn="1"/>
          </p:nvSpPr>
          <p:spPr bwMode="auto">
            <a:xfrm flipH="1">
              <a:off x="3357510"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42" name="Freeform 30">
              <a:extLst>
                <a:ext uri="{FF2B5EF4-FFF2-40B4-BE49-F238E27FC236}">
                  <a16:creationId xmlns:a16="http://schemas.microsoft.com/office/drawing/2014/main" id="{C98AD516-251A-4C67-BB65-9BBFC73ADD4C}"/>
                </a:ext>
              </a:extLst>
            </p:cNvPr>
            <p:cNvSpPr>
              <a:spLocks/>
            </p:cNvSpPr>
            <p:nvPr userDrawn="1"/>
          </p:nvSpPr>
          <p:spPr bwMode="auto">
            <a:xfrm flipH="1">
              <a:off x="3031369"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43" name="Freeform 31">
              <a:extLst>
                <a:ext uri="{FF2B5EF4-FFF2-40B4-BE49-F238E27FC236}">
                  <a16:creationId xmlns:a16="http://schemas.microsoft.com/office/drawing/2014/main" id="{2334F0F6-77D7-4855-B129-F231B2969D53}"/>
                </a:ext>
              </a:extLst>
            </p:cNvPr>
            <p:cNvSpPr>
              <a:spLocks/>
            </p:cNvSpPr>
            <p:nvPr userDrawn="1"/>
          </p:nvSpPr>
          <p:spPr bwMode="auto">
            <a:xfrm flipH="1">
              <a:off x="3464604" y="3988163"/>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44" name="Freeform 32">
              <a:extLst>
                <a:ext uri="{FF2B5EF4-FFF2-40B4-BE49-F238E27FC236}">
                  <a16:creationId xmlns:a16="http://schemas.microsoft.com/office/drawing/2014/main" id="{8620528F-4DAB-4557-950E-B549476181C6}"/>
                </a:ext>
              </a:extLst>
            </p:cNvPr>
            <p:cNvSpPr>
              <a:spLocks/>
            </p:cNvSpPr>
            <p:nvPr userDrawn="1"/>
          </p:nvSpPr>
          <p:spPr bwMode="auto">
            <a:xfrm flipH="1">
              <a:off x="3138464" y="3988163"/>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45" name="Freeform 29">
              <a:extLst>
                <a:ext uri="{FF2B5EF4-FFF2-40B4-BE49-F238E27FC236}">
                  <a16:creationId xmlns:a16="http://schemas.microsoft.com/office/drawing/2014/main" id="{657793A8-CF03-471A-AB50-1D186E625C68}"/>
                </a:ext>
              </a:extLst>
            </p:cNvPr>
            <p:cNvSpPr>
              <a:spLocks/>
            </p:cNvSpPr>
            <p:nvPr userDrawn="1"/>
          </p:nvSpPr>
          <p:spPr bwMode="auto">
            <a:xfrm flipH="1">
              <a:off x="2702740"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46" name="Freeform 30">
              <a:extLst>
                <a:ext uri="{FF2B5EF4-FFF2-40B4-BE49-F238E27FC236}">
                  <a16:creationId xmlns:a16="http://schemas.microsoft.com/office/drawing/2014/main" id="{6418A16B-9A9F-458C-8DBE-E70FDFCC32B9}"/>
                </a:ext>
              </a:extLst>
            </p:cNvPr>
            <p:cNvSpPr>
              <a:spLocks/>
            </p:cNvSpPr>
            <p:nvPr userDrawn="1"/>
          </p:nvSpPr>
          <p:spPr bwMode="auto">
            <a:xfrm flipH="1">
              <a:off x="2376599"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47" name="Freeform 31">
              <a:extLst>
                <a:ext uri="{FF2B5EF4-FFF2-40B4-BE49-F238E27FC236}">
                  <a16:creationId xmlns:a16="http://schemas.microsoft.com/office/drawing/2014/main" id="{47E19927-3850-43A4-8E30-2BA40B757AF1}"/>
                </a:ext>
              </a:extLst>
            </p:cNvPr>
            <p:cNvSpPr>
              <a:spLocks/>
            </p:cNvSpPr>
            <p:nvPr userDrawn="1"/>
          </p:nvSpPr>
          <p:spPr bwMode="auto">
            <a:xfrm flipH="1">
              <a:off x="2809836" y="3988163"/>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48" name="Freeform 32">
              <a:extLst>
                <a:ext uri="{FF2B5EF4-FFF2-40B4-BE49-F238E27FC236}">
                  <a16:creationId xmlns:a16="http://schemas.microsoft.com/office/drawing/2014/main" id="{EB5686E5-0C6D-4EBD-9161-C598BFF573C7}"/>
                </a:ext>
              </a:extLst>
            </p:cNvPr>
            <p:cNvSpPr>
              <a:spLocks/>
            </p:cNvSpPr>
            <p:nvPr userDrawn="1"/>
          </p:nvSpPr>
          <p:spPr bwMode="auto">
            <a:xfrm flipH="1">
              <a:off x="2483694" y="3988163"/>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49" name="Freeform 447">
              <a:extLst>
                <a:ext uri="{FF2B5EF4-FFF2-40B4-BE49-F238E27FC236}">
                  <a16:creationId xmlns:a16="http://schemas.microsoft.com/office/drawing/2014/main" id="{7644655A-D839-4908-9EFA-3A72DBA442DF}"/>
                </a:ext>
              </a:extLst>
            </p:cNvPr>
            <p:cNvSpPr>
              <a:spLocks/>
            </p:cNvSpPr>
            <p:nvPr userDrawn="1"/>
          </p:nvSpPr>
          <p:spPr bwMode="auto">
            <a:xfrm flipH="1">
              <a:off x="2047972"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50" name="Freeform 448">
              <a:extLst>
                <a:ext uri="{FF2B5EF4-FFF2-40B4-BE49-F238E27FC236}">
                  <a16:creationId xmlns:a16="http://schemas.microsoft.com/office/drawing/2014/main" id="{47F5CED3-FA95-4B65-9936-433082510EED}"/>
                </a:ext>
              </a:extLst>
            </p:cNvPr>
            <p:cNvSpPr>
              <a:spLocks/>
            </p:cNvSpPr>
            <p:nvPr userDrawn="1"/>
          </p:nvSpPr>
          <p:spPr bwMode="auto">
            <a:xfrm flipH="1">
              <a:off x="1721830"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51" name="Freeform 449">
              <a:extLst>
                <a:ext uri="{FF2B5EF4-FFF2-40B4-BE49-F238E27FC236}">
                  <a16:creationId xmlns:a16="http://schemas.microsoft.com/office/drawing/2014/main" id="{7B796CBC-3037-431F-919B-2874346EEC5E}"/>
                </a:ext>
              </a:extLst>
            </p:cNvPr>
            <p:cNvSpPr>
              <a:spLocks/>
            </p:cNvSpPr>
            <p:nvPr userDrawn="1"/>
          </p:nvSpPr>
          <p:spPr bwMode="auto">
            <a:xfrm flipH="1">
              <a:off x="2155066" y="3988163"/>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52" name="Freeform 450">
              <a:extLst>
                <a:ext uri="{FF2B5EF4-FFF2-40B4-BE49-F238E27FC236}">
                  <a16:creationId xmlns:a16="http://schemas.microsoft.com/office/drawing/2014/main" id="{2C963BF1-7C4A-420B-9C74-3936A9BFE648}"/>
                </a:ext>
              </a:extLst>
            </p:cNvPr>
            <p:cNvSpPr>
              <a:spLocks/>
            </p:cNvSpPr>
            <p:nvPr userDrawn="1"/>
          </p:nvSpPr>
          <p:spPr bwMode="auto">
            <a:xfrm flipH="1">
              <a:off x="1828926" y="3988163"/>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53" name="Freeform 29">
              <a:extLst>
                <a:ext uri="{FF2B5EF4-FFF2-40B4-BE49-F238E27FC236}">
                  <a16:creationId xmlns:a16="http://schemas.microsoft.com/office/drawing/2014/main" id="{39EB11D3-7A18-41EC-8721-580B169FD065}"/>
                </a:ext>
              </a:extLst>
            </p:cNvPr>
            <p:cNvSpPr>
              <a:spLocks/>
            </p:cNvSpPr>
            <p:nvPr userDrawn="1"/>
          </p:nvSpPr>
          <p:spPr bwMode="auto">
            <a:xfrm flipH="1">
              <a:off x="1393203"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54" name="Freeform 31">
              <a:extLst>
                <a:ext uri="{FF2B5EF4-FFF2-40B4-BE49-F238E27FC236}">
                  <a16:creationId xmlns:a16="http://schemas.microsoft.com/office/drawing/2014/main" id="{BE349951-DDC5-4036-9168-327ED01A7F69}"/>
                </a:ext>
              </a:extLst>
            </p:cNvPr>
            <p:cNvSpPr>
              <a:spLocks/>
            </p:cNvSpPr>
            <p:nvPr userDrawn="1"/>
          </p:nvSpPr>
          <p:spPr bwMode="auto">
            <a:xfrm flipH="1">
              <a:off x="1500297" y="3988163"/>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55" name="Freeform 29">
              <a:extLst>
                <a:ext uri="{FF2B5EF4-FFF2-40B4-BE49-F238E27FC236}">
                  <a16:creationId xmlns:a16="http://schemas.microsoft.com/office/drawing/2014/main" id="{439ECB52-59C5-4248-9E6D-F64D01290A98}"/>
                </a:ext>
              </a:extLst>
            </p:cNvPr>
            <p:cNvSpPr>
              <a:spLocks/>
            </p:cNvSpPr>
            <p:nvPr userDrawn="1"/>
          </p:nvSpPr>
          <p:spPr bwMode="auto">
            <a:xfrm flipH="1">
              <a:off x="1064575"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56" name="Freeform 30">
              <a:extLst>
                <a:ext uri="{FF2B5EF4-FFF2-40B4-BE49-F238E27FC236}">
                  <a16:creationId xmlns:a16="http://schemas.microsoft.com/office/drawing/2014/main" id="{A540F224-FE70-41BB-8ED2-8189D9CA351E}"/>
                </a:ext>
              </a:extLst>
            </p:cNvPr>
            <p:cNvSpPr>
              <a:spLocks/>
            </p:cNvSpPr>
            <p:nvPr userDrawn="1"/>
          </p:nvSpPr>
          <p:spPr bwMode="auto">
            <a:xfrm flipH="1">
              <a:off x="738433"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57" name="Freeform 31">
              <a:extLst>
                <a:ext uri="{FF2B5EF4-FFF2-40B4-BE49-F238E27FC236}">
                  <a16:creationId xmlns:a16="http://schemas.microsoft.com/office/drawing/2014/main" id="{E88AAEF8-418E-4319-8550-98791E25C9AB}"/>
                </a:ext>
              </a:extLst>
            </p:cNvPr>
            <p:cNvSpPr>
              <a:spLocks/>
            </p:cNvSpPr>
            <p:nvPr userDrawn="1"/>
          </p:nvSpPr>
          <p:spPr bwMode="auto">
            <a:xfrm flipH="1">
              <a:off x="1171668" y="3988163"/>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58" name="Freeform 32">
              <a:extLst>
                <a:ext uri="{FF2B5EF4-FFF2-40B4-BE49-F238E27FC236}">
                  <a16:creationId xmlns:a16="http://schemas.microsoft.com/office/drawing/2014/main" id="{1B8F18B3-559C-4EC9-BF41-EC4925420FDB}"/>
                </a:ext>
              </a:extLst>
            </p:cNvPr>
            <p:cNvSpPr>
              <a:spLocks/>
            </p:cNvSpPr>
            <p:nvPr userDrawn="1"/>
          </p:nvSpPr>
          <p:spPr bwMode="auto">
            <a:xfrm flipH="1">
              <a:off x="845528" y="3988163"/>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59" name="Freeform 29">
              <a:extLst>
                <a:ext uri="{FF2B5EF4-FFF2-40B4-BE49-F238E27FC236}">
                  <a16:creationId xmlns:a16="http://schemas.microsoft.com/office/drawing/2014/main" id="{36A2FC45-5203-4AD9-885F-11219EE753E9}"/>
                </a:ext>
              </a:extLst>
            </p:cNvPr>
            <p:cNvSpPr>
              <a:spLocks/>
            </p:cNvSpPr>
            <p:nvPr userDrawn="1"/>
          </p:nvSpPr>
          <p:spPr bwMode="auto">
            <a:xfrm flipH="1">
              <a:off x="409805"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60" name="Freeform 30">
              <a:extLst>
                <a:ext uri="{FF2B5EF4-FFF2-40B4-BE49-F238E27FC236}">
                  <a16:creationId xmlns:a16="http://schemas.microsoft.com/office/drawing/2014/main" id="{8D335CF5-B47A-4403-AD42-4C985E3BE401}"/>
                </a:ext>
              </a:extLst>
            </p:cNvPr>
            <p:cNvSpPr>
              <a:spLocks/>
            </p:cNvSpPr>
            <p:nvPr userDrawn="1"/>
          </p:nvSpPr>
          <p:spPr bwMode="auto">
            <a:xfrm flipH="1">
              <a:off x="83664" y="3991895"/>
              <a:ext cx="0" cy="169173"/>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61" name="Freeform 31">
              <a:extLst>
                <a:ext uri="{FF2B5EF4-FFF2-40B4-BE49-F238E27FC236}">
                  <a16:creationId xmlns:a16="http://schemas.microsoft.com/office/drawing/2014/main" id="{4076E064-BBD2-41BF-8D95-16A4623D64FB}"/>
                </a:ext>
              </a:extLst>
            </p:cNvPr>
            <p:cNvSpPr>
              <a:spLocks/>
            </p:cNvSpPr>
            <p:nvPr userDrawn="1"/>
          </p:nvSpPr>
          <p:spPr bwMode="auto">
            <a:xfrm flipH="1">
              <a:off x="516899" y="3988163"/>
              <a:ext cx="114439" cy="176637"/>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662" name="Freeform 32">
              <a:extLst>
                <a:ext uri="{FF2B5EF4-FFF2-40B4-BE49-F238E27FC236}">
                  <a16:creationId xmlns:a16="http://schemas.microsoft.com/office/drawing/2014/main" id="{C63CB843-A8CC-401A-91B0-7241179120DB}"/>
                </a:ext>
              </a:extLst>
            </p:cNvPr>
            <p:cNvSpPr>
              <a:spLocks/>
            </p:cNvSpPr>
            <p:nvPr userDrawn="1"/>
          </p:nvSpPr>
          <p:spPr bwMode="auto">
            <a:xfrm flipH="1">
              <a:off x="190758" y="3988163"/>
              <a:ext cx="111952" cy="176637"/>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noFill/>
            <a:ln w="15875" cap="flat">
              <a:solidFill>
                <a:srgbClr val="0078D7">
                  <a:alpha val="12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675"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sp>
        <p:nvSpPr>
          <p:cNvPr id="2" name="Rectangle 1"/>
          <p:cNvSpPr/>
          <p:nvPr userDrawn="1"/>
        </p:nvSpPr>
        <p:spPr bwMode="auto">
          <a:xfrm>
            <a:off x="0" y="0"/>
            <a:ext cx="9144000" cy="5143500"/>
          </a:xfrm>
          <a:prstGeom prst="rect">
            <a:avLst/>
          </a:prstGeom>
          <a:solidFill>
            <a:schemeClr val="bg1">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2104372938"/>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cSld name="En blanco">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43375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amp; illustration" preserve="1" userDrawn="1">
  <p:cSld name="1_Title slide &amp; illustration">
    <p:spTree>
      <p:nvGrpSpPr>
        <p:cNvPr id="1" name="Shape 77"/>
        <p:cNvGrpSpPr/>
        <p:nvPr/>
      </p:nvGrpSpPr>
      <p:grpSpPr>
        <a:xfrm>
          <a:off x="0" y="0"/>
          <a:ext cx="0" cy="0"/>
          <a:chOff x="0" y="0"/>
          <a:chExt cx="0" cy="0"/>
        </a:xfrm>
      </p:grpSpPr>
      <p:sp>
        <p:nvSpPr>
          <p:cNvPr id="78" name="Google Shape;78;p5"/>
          <p:cNvSpPr/>
          <p:nvPr/>
        </p:nvSpPr>
        <p:spPr>
          <a:xfrm>
            <a:off x="4658124" y="0"/>
            <a:ext cx="4485910" cy="5143500"/>
          </a:xfrm>
          <a:custGeom>
            <a:avLst/>
            <a:gdLst/>
            <a:ahLst/>
            <a:cxnLst/>
            <a:rect l="l" t="t" r="r" b="b"/>
            <a:pathLst>
              <a:path w="31119" h="29766" extrusionOk="0">
                <a:moveTo>
                  <a:pt x="298" y="0"/>
                </a:moveTo>
                <a:cubicBezTo>
                  <a:pt x="1" y="1951"/>
                  <a:pt x="534" y="4034"/>
                  <a:pt x="1794" y="5558"/>
                </a:cubicBezTo>
                <a:cubicBezTo>
                  <a:pt x="3204" y="7262"/>
                  <a:pt x="5569" y="8665"/>
                  <a:pt x="5394" y="10869"/>
                </a:cubicBezTo>
                <a:cubicBezTo>
                  <a:pt x="5344" y="11510"/>
                  <a:pt x="5061" y="12129"/>
                  <a:pt x="5101" y="12773"/>
                </a:cubicBezTo>
                <a:cubicBezTo>
                  <a:pt x="5176" y="13969"/>
                  <a:pt x="6296" y="14806"/>
                  <a:pt x="7373" y="15328"/>
                </a:cubicBezTo>
                <a:cubicBezTo>
                  <a:pt x="8447" y="15855"/>
                  <a:pt x="9664" y="16302"/>
                  <a:pt x="10297" y="17315"/>
                </a:cubicBezTo>
                <a:cubicBezTo>
                  <a:pt x="11185" y="18728"/>
                  <a:pt x="10569" y="20546"/>
                  <a:pt x="10354" y="22200"/>
                </a:cubicBezTo>
                <a:cubicBezTo>
                  <a:pt x="10000" y="24920"/>
                  <a:pt x="10995" y="27711"/>
                  <a:pt x="12802" y="29766"/>
                </a:cubicBezTo>
                <a:lnTo>
                  <a:pt x="31119" y="29766"/>
                </a:lnTo>
                <a:lnTo>
                  <a:pt x="31119" y="10511"/>
                </a:lnTo>
                <a:cubicBezTo>
                  <a:pt x="31112" y="10511"/>
                  <a:pt x="31105" y="10508"/>
                  <a:pt x="31101" y="10504"/>
                </a:cubicBezTo>
                <a:cubicBezTo>
                  <a:pt x="29412" y="9731"/>
                  <a:pt x="28188" y="8192"/>
                  <a:pt x="27279" y="6571"/>
                </a:cubicBezTo>
                <a:cubicBezTo>
                  <a:pt x="27010" y="6099"/>
                  <a:pt x="26760" y="5605"/>
                  <a:pt x="26384" y="5215"/>
                </a:cubicBezTo>
                <a:cubicBezTo>
                  <a:pt x="25668" y="4470"/>
                  <a:pt x="24588" y="4180"/>
                  <a:pt x="23811" y="3497"/>
                </a:cubicBezTo>
                <a:cubicBezTo>
                  <a:pt x="23131" y="2896"/>
                  <a:pt x="22734" y="2015"/>
                  <a:pt x="22598" y="1117"/>
                </a:cubicBezTo>
                <a:cubicBezTo>
                  <a:pt x="22540" y="741"/>
                  <a:pt x="22548" y="369"/>
                  <a:pt x="22569"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2504435" y="705489"/>
            <a:ext cx="28708" cy="48590"/>
          </a:xfrm>
          <a:custGeom>
            <a:avLst/>
            <a:gdLst/>
            <a:ahLst/>
            <a:cxnLst/>
            <a:rect l="l" t="t" r="r" b="b"/>
            <a:pathLst>
              <a:path w="348" h="589" extrusionOk="0">
                <a:moveTo>
                  <a:pt x="348" y="588"/>
                </a:moveTo>
                <a:lnTo>
                  <a:pt x="1" y="0"/>
                </a:lnTo>
                <a:close/>
              </a:path>
            </a:pathLst>
          </a:custGeom>
          <a:solidFill>
            <a:srgbClr val="E9AA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userDrawn="1"/>
        </p:nvSpPr>
        <p:spPr>
          <a:xfrm>
            <a:off x="5228804" y="-29"/>
            <a:ext cx="3915196" cy="5143520"/>
          </a:xfrm>
          <a:custGeom>
            <a:avLst/>
            <a:gdLst/>
            <a:ahLst/>
            <a:cxnLst/>
            <a:rect l="l" t="t" r="r" b="b"/>
            <a:pathLst>
              <a:path w="36924" h="30224" extrusionOk="0">
                <a:moveTo>
                  <a:pt x="1" y="0"/>
                </a:moveTo>
                <a:cubicBezTo>
                  <a:pt x="520" y="2312"/>
                  <a:pt x="2162" y="4395"/>
                  <a:pt x="4395" y="5225"/>
                </a:cubicBezTo>
                <a:cubicBezTo>
                  <a:pt x="5533" y="5651"/>
                  <a:pt x="6876" y="5837"/>
                  <a:pt x="7627" y="6796"/>
                </a:cubicBezTo>
                <a:cubicBezTo>
                  <a:pt x="8901" y="8425"/>
                  <a:pt x="7545" y="10998"/>
                  <a:pt x="8550" y="12802"/>
                </a:cubicBezTo>
                <a:cubicBezTo>
                  <a:pt x="9399" y="14323"/>
                  <a:pt x="11492" y="14591"/>
                  <a:pt x="12770" y="15779"/>
                </a:cubicBezTo>
                <a:cubicBezTo>
                  <a:pt x="13929" y="16864"/>
                  <a:pt x="14259" y="18578"/>
                  <a:pt x="14219" y="20167"/>
                </a:cubicBezTo>
                <a:cubicBezTo>
                  <a:pt x="14176" y="21756"/>
                  <a:pt x="13833" y="23331"/>
                  <a:pt x="13919" y="24920"/>
                </a:cubicBezTo>
                <a:cubicBezTo>
                  <a:pt x="14026" y="26813"/>
                  <a:pt x="14745" y="28627"/>
                  <a:pt x="15794" y="30223"/>
                </a:cubicBezTo>
                <a:lnTo>
                  <a:pt x="36924" y="30223"/>
                </a:lnTo>
                <a:lnTo>
                  <a:pt x="36924" y="17454"/>
                </a:lnTo>
                <a:cubicBezTo>
                  <a:pt x="35095" y="17103"/>
                  <a:pt x="33416" y="16402"/>
                  <a:pt x="32210" y="15013"/>
                </a:cubicBezTo>
                <a:cubicBezTo>
                  <a:pt x="31591" y="14301"/>
                  <a:pt x="31147" y="13449"/>
                  <a:pt x="30507" y="12759"/>
                </a:cubicBezTo>
                <a:cubicBezTo>
                  <a:pt x="28906" y="11036"/>
                  <a:pt x="26448" y="10627"/>
                  <a:pt x="24031" y="10627"/>
                </a:cubicBezTo>
                <a:cubicBezTo>
                  <a:pt x="23465" y="10627"/>
                  <a:pt x="22901" y="10650"/>
                  <a:pt x="22351" y="10683"/>
                </a:cubicBezTo>
                <a:cubicBezTo>
                  <a:pt x="21735" y="10719"/>
                  <a:pt x="21114" y="10762"/>
                  <a:pt x="20497" y="10762"/>
                </a:cubicBezTo>
                <a:cubicBezTo>
                  <a:pt x="19837" y="10762"/>
                  <a:pt x="19182" y="10713"/>
                  <a:pt x="18543" y="10554"/>
                </a:cubicBezTo>
                <a:cubicBezTo>
                  <a:pt x="17308" y="10246"/>
                  <a:pt x="16116" y="9437"/>
                  <a:pt x="15715" y="8228"/>
                </a:cubicBezTo>
                <a:cubicBezTo>
                  <a:pt x="15332" y="7075"/>
                  <a:pt x="15690" y="5694"/>
                  <a:pt x="15010" y="4688"/>
                </a:cubicBezTo>
                <a:cubicBezTo>
                  <a:pt x="14198" y="3486"/>
                  <a:pt x="12455" y="3532"/>
                  <a:pt x="11084" y="3064"/>
                </a:cubicBezTo>
                <a:cubicBezTo>
                  <a:pt x="9699" y="2588"/>
                  <a:pt x="8554" y="1450"/>
                  <a:pt x="8082" y="65"/>
                </a:cubicBezTo>
                <a:cubicBezTo>
                  <a:pt x="8074" y="43"/>
                  <a:pt x="8067" y="22"/>
                  <a:pt x="8064"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5947527" y="4651267"/>
            <a:ext cx="276713" cy="277223"/>
          </a:xfrm>
          <a:custGeom>
            <a:avLst/>
            <a:gdLst/>
            <a:ahLst/>
            <a:cxnLst/>
            <a:rect l="l" t="t" r="r" b="b"/>
            <a:pathLst>
              <a:path w="1626" h="1629" extrusionOk="0">
                <a:moveTo>
                  <a:pt x="813" y="0"/>
                </a:moveTo>
                <a:cubicBezTo>
                  <a:pt x="362" y="0"/>
                  <a:pt x="1" y="365"/>
                  <a:pt x="1" y="816"/>
                </a:cubicBezTo>
                <a:cubicBezTo>
                  <a:pt x="1" y="1264"/>
                  <a:pt x="362" y="1629"/>
                  <a:pt x="813" y="1629"/>
                </a:cubicBezTo>
                <a:cubicBezTo>
                  <a:pt x="1261" y="1629"/>
                  <a:pt x="1626" y="1264"/>
                  <a:pt x="1626" y="816"/>
                </a:cubicBezTo>
                <a:cubicBezTo>
                  <a:pt x="1626" y="365"/>
                  <a:pt x="1261" y="0"/>
                  <a:pt x="813"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8778473" y="3459266"/>
            <a:ext cx="154864" cy="155545"/>
          </a:xfrm>
          <a:custGeom>
            <a:avLst/>
            <a:gdLst/>
            <a:ahLst/>
            <a:cxnLst/>
            <a:rect l="l" t="t" r="r" b="b"/>
            <a:pathLst>
              <a:path w="910" h="914" extrusionOk="0">
                <a:moveTo>
                  <a:pt x="455" y="1"/>
                </a:moveTo>
                <a:cubicBezTo>
                  <a:pt x="201" y="1"/>
                  <a:pt x="0" y="205"/>
                  <a:pt x="0" y="455"/>
                </a:cubicBezTo>
                <a:cubicBezTo>
                  <a:pt x="0" y="710"/>
                  <a:pt x="201" y="914"/>
                  <a:pt x="455" y="914"/>
                </a:cubicBezTo>
                <a:cubicBezTo>
                  <a:pt x="705" y="914"/>
                  <a:pt x="909" y="710"/>
                  <a:pt x="909" y="455"/>
                </a:cubicBezTo>
                <a:cubicBezTo>
                  <a:pt x="909" y="205"/>
                  <a:pt x="705" y="1"/>
                  <a:pt x="455"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5722889" y="937186"/>
            <a:ext cx="155374" cy="154864"/>
          </a:xfrm>
          <a:custGeom>
            <a:avLst/>
            <a:gdLst/>
            <a:ahLst/>
            <a:cxnLst/>
            <a:rect l="l" t="t" r="r" b="b"/>
            <a:pathLst>
              <a:path w="913" h="910" extrusionOk="0">
                <a:moveTo>
                  <a:pt x="458" y="1"/>
                </a:moveTo>
                <a:cubicBezTo>
                  <a:pt x="204" y="1"/>
                  <a:pt x="0" y="205"/>
                  <a:pt x="0" y="455"/>
                </a:cubicBezTo>
                <a:cubicBezTo>
                  <a:pt x="0" y="706"/>
                  <a:pt x="204" y="910"/>
                  <a:pt x="458" y="910"/>
                </a:cubicBezTo>
                <a:cubicBezTo>
                  <a:pt x="709" y="910"/>
                  <a:pt x="913" y="706"/>
                  <a:pt x="913" y="455"/>
                </a:cubicBezTo>
                <a:cubicBezTo>
                  <a:pt x="913" y="205"/>
                  <a:pt x="709" y="1"/>
                  <a:pt x="458"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5114127" y="1482776"/>
            <a:ext cx="154864" cy="155545"/>
          </a:xfrm>
          <a:custGeom>
            <a:avLst/>
            <a:gdLst/>
            <a:ahLst/>
            <a:cxnLst/>
            <a:rect l="l" t="t" r="r" b="b"/>
            <a:pathLst>
              <a:path w="910" h="914" extrusionOk="0">
                <a:moveTo>
                  <a:pt x="455" y="1"/>
                </a:moveTo>
                <a:cubicBezTo>
                  <a:pt x="204" y="1"/>
                  <a:pt x="0" y="205"/>
                  <a:pt x="0" y="455"/>
                </a:cubicBezTo>
                <a:cubicBezTo>
                  <a:pt x="0" y="709"/>
                  <a:pt x="204" y="913"/>
                  <a:pt x="455" y="913"/>
                </a:cubicBezTo>
                <a:cubicBezTo>
                  <a:pt x="705" y="913"/>
                  <a:pt x="909" y="709"/>
                  <a:pt x="909" y="455"/>
                </a:cubicBezTo>
                <a:cubicBezTo>
                  <a:pt x="909" y="205"/>
                  <a:pt x="705" y="1"/>
                  <a:pt x="455"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8635352" y="3194348"/>
            <a:ext cx="211534" cy="211534"/>
          </a:xfrm>
          <a:custGeom>
            <a:avLst/>
            <a:gdLst/>
            <a:ahLst/>
            <a:cxnLst/>
            <a:rect l="l" t="t" r="r" b="b"/>
            <a:pathLst>
              <a:path w="1243" h="1243" extrusionOk="0">
                <a:moveTo>
                  <a:pt x="623" y="1"/>
                </a:moveTo>
                <a:cubicBezTo>
                  <a:pt x="279" y="1"/>
                  <a:pt x="0" y="280"/>
                  <a:pt x="0" y="620"/>
                </a:cubicBezTo>
                <a:cubicBezTo>
                  <a:pt x="0" y="963"/>
                  <a:pt x="279" y="1243"/>
                  <a:pt x="623" y="1243"/>
                </a:cubicBezTo>
                <a:cubicBezTo>
                  <a:pt x="963" y="1243"/>
                  <a:pt x="1242" y="963"/>
                  <a:pt x="1242" y="620"/>
                </a:cubicBezTo>
                <a:cubicBezTo>
                  <a:pt x="1242" y="280"/>
                  <a:pt x="963" y="1"/>
                  <a:pt x="623"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8663261" y="2465974"/>
            <a:ext cx="211023" cy="211534"/>
          </a:xfrm>
          <a:custGeom>
            <a:avLst/>
            <a:gdLst/>
            <a:ahLst/>
            <a:cxnLst/>
            <a:rect l="l" t="t" r="r" b="b"/>
            <a:pathLst>
              <a:path w="1240" h="1243" extrusionOk="0">
                <a:moveTo>
                  <a:pt x="620" y="0"/>
                </a:moveTo>
                <a:cubicBezTo>
                  <a:pt x="276" y="0"/>
                  <a:pt x="1" y="280"/>
                  <a:pt x="1" y="623"/>
                </a:cubicBezTo>
                <a:cubicBezTo>
                  <a:pt x="1" y="967"/>
                  <a:pt x="276" y="1242"/>
                  <a:pt x="620" y="1242"/>
                </a:cubicBezTo>
                <a:cubicBezTo>
                  <a:pt x="964" y="1242"/>
                  <a:pt x="1239" y="967"/>
                  <a:pt x="1239" y="623"/>
                </a:cubicBezTo>
                <a:cubicBezTo>
                  <a:pt x="1239" y="280"/>
                  <a:pt x="964" y="0"/>
                  <a:pt x="620"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4903277" y="1256409"/>
            <a:ext cx="210853" cy="211534"/>
          </a:xfrm>
          <a:custGeom>
            <a:avLst/>
            <a:gdLst/>
            <a:ahLst/>
            <a:cxnLst/>
            <a:rect l="l" t="t" r="r" b="b"/>
            <a:pathLst>
              <a:path w="1239" h="1243" extrusionOk="0">
                <a:moveTo>
                  <a:pt x="620" y="0"/>
                </a:moveTo>
                <a:cubicBezTo>
                  <a:pt x="276" y="0"/>
                  <a:pt x="1" y="276"/>
                  <a:pt x="1" y="620"/>
                </a:cubicBezTo>
                <a:cubicBezTo>
                  <a:pt x="1" y="963"/>
                  <a:pt x="276" y="1242"/>
                  <a:pt x="620" y="1242"/>
                </a:cubicBezTo>
                <a:cubicBezTo>
                  <a:pt x="963" y="1242"/>
                  <a:pt x="1239" y="963"/>
                  <a:pt x="1239" y="620"/>
                </a:cubicBezTo>
                <a:cubicBezTo>
                  <a:pt x="1239" y="276"/>
                  <a:pt x="963" y="0"/>
                  <a:pt x="620"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6066313" y="3838823"/>
            <a:ext cx="198090" cy="197409"/>
          </a:xfrm>
          <a:custGeom>
            <a:avLst/>
            <a:gdLst/>
            <a:ahLst/>
            <a:cxnLst/>
            <a:rect l="l" t="t" r="r" b="b"/>
            <a:pathLst>
              <a:path w="1164" h="1160" extrusionOk="0">
                <a:moveTo>
                  <a:pt x="584" y="0"/>
                </a:moveTo>
                <a:cubicBezTo>
                  <a:pt x="262" y="0"/>
                  <a:pt x="1" y="258"/>
                  <a:pt x="1" y="580"/>
                </a:cubicBezTo>
                <a:cubicBezTo>
                  <a:pt x="1" y="902"/>
                  <a:pt x="262" y="1160"/>
                  <a:pt x="584" y="1160"/>
                </a:cubicBezTo>
                <a:cubicBezTo>
                  <a:pt x="906" y="1160"/>
                  <a:pt x="1164" y="902"/>
                  <a:pt x="1164" y="580"/>
                </a:cubicBezTo>
                <a:cubicBezTo>
                  <a:pt x="1164" y="258"/>
                  <a:pt x="906" y="0"/>
                  <a:pt x="584"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7506717" y="2578070"/>
            <a:ext cx="198090" cy="198090"/>
          </a:xfrm>
          <a:custGeom>
            <a:avLst/>
            <a:gdLst/>
            <a:ahLst/>
            <a:cxnLst/>
            <a:rect l="l" t="t" r="r" b="b"/>
            <a:pathLst>
              <a:path w="1164" h="1164" extrusionOk="0">
                <a:moveTo>
                  <a:pt x="580" y="0"/>
                </a:moveTo>
                <a:cubicBezTo>
                  <a:pt x="258" y="0"/>
                  <a:pt x="1" y="262"/>
                  <a:pt x="1" y="580"/>
                </a:cubicBezTo>
                <a:cubicBezTo>
                  <a:pt x="1" y="902"/>
                  <a:pt x="258" y="1163"/>
                  <a:pt x="580" y="1163"/>
                </a:cubicBezTo>
                <a:cubicBezTo>
                  <a:pt x="903" y="1163"/>
                  <a:pt x="1164" y="902"/>
                  <a:pt x="1164" y="580"/>
                </a:cubicBezTo>
                <a:cubicBezTo>
                  <a:pt x="1164" y="262"/>
                  <a:pt x="903" y="0"/>
                  <a:pt x="580"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 name="Google Shape;93;p5"/>
          <p:cNvGrpSpPr/>
          <p:nvPr/>
        </p:nvGrpSpPr>
        <p:grpSpPr>
          <a:xfrm rot="10800000" flipH="1">
            <a:off x="7061201" y="-38"/>
            <a:ext cx="2082800" cy="1835188"/>
            <a:chOff x="5527403" y="4013725"/>
            <a:chExt cx="971580" cy="677856"/>
          </a:xfrm>
          <a:solidFill>
            <a:srgbClr val="5D2C91"/>
          </a:solidFill>
        </p:grpSpPr>
        <p:sp>
          <p:nvSpPr>
            <p:cNvPr id="94" name="Google Shape;94;p5"/>
            <p:cNvSpPr/>
            <p:nvPr/>
          </p:nvSpPr>
          <p:spPr>
            <a:xfrm>
              <a:off x="5527403" y="4013725"/>
              <a:ext cx="971580" cy="677856"/>
            </a:xfrm>
            <a:custGeom>
              <a:avLst/>
              <a:gdLst/>
              <a:ahLst/>
              <a:cxnLst/>
              <a:rect l="l" t="t" r="r" b="b"/>
              <a:pathLst>
                <a:path w="12133" h="8465" extrusionOk="0">
                  <a:moveTo>
                    <a:pt x="12133" y="1"/>
                  </a:moveTo>
                  <a:cubicBezTo>
                    <a:pt x="11686" y="44"/>
                    <a:pt x="11242" y="105"/>
                    <a:pt x="10798" y="183"/>
                  </a:cubicBezTo>
                  <a:cubicBezTo>
                    <a:pt x="7949" y="699"/>
                    <a:pt x="5211" y="2051"/>
                    <a:pt x="3286" y="4213"/>
                  </a:cubicBezTo>
                  <a:cubicBezTo>
                    <a:pt x="2144" y="5494"/>
                    <a:pt x="1310" y="7026"/>
                    <a:pt x="162" y="8293"/>
                  </a:cubicBezTo>
                  <a:cubicBezTo>
                    <a:pt x="108" y="8350"/>
                    <a:pt x="54" y="8407"/>
                    <a:pt x="1" y="8465"/>
                  </a:cubicBezTo>
                  <a:lnTo>
                    <a:pt x="12133" y="8465"/>
                  </a:lnTo>
                  <a:lnTo>
                    <a:pt x="1213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a:off x="5809434" y="4238100"/>
              <a:ext cx="689547" cy="453479"/>
            </a:xfrm>
            <a:custGeom>
              <a:avLst/>
              <a:gdLst/>
              <a:ahLst/>
              <a:cxnLst/>
              <a:rect l="l" t="t" r="r" b="b"/>
              <a:pathLst>
                <a:path w="8611" h="5663" extrusionOk="0">
                  <a:moveTo>
                    <a:pt x="8611" y="1"/>
                  </a:moveTo>
                  <a:cubicBezTo>
                    <a:pt x="5830" y="541"/>
                    <a:pt x="3171" y="1883"/>
                    <a:pt x="1292" y="3995"/>
                  </a:cubicBezTo>
                  <a:cubicBezTo>
                    <a:pt x="823" y="4521"/>
                    <a:pt x="408" y="5086"/>
                    <a:pt x="0" y="5663"/>
                  </a:cubicBezTo>
                  <a:lnTo>
                    <a:pt x="8611" y="5663"/>
                  </a:lnTo>
                  <a:lnTo>
                    <a:pt x="861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5"/>
          <p:cNvSpPr txBox="1">
            <a:spLocks noGrp="1"/>
          </p:cNvSpPr>
          <p:nvPr>
            <p:ph type="ctrTitle"/>
          </p:nvPr>
        </p:nvSpPr>
        <p:spPr>
          <a:xfrm>
            <a:off x="5498542" y="986244"/>
            <a:ext cx="3131936" cy="1431000"/>
          </a:xfrm>
          <a:prstGeom prst="rect">
            <a:avLst/>
          </a:prstGeom>
        </p:spPr>
        <p:txBody>
          <a:bodyPr spcFirstLastPara="1" wrap="square" lIns="91425" tIns="91425" rIns="91425" bIns="91425" anchor="b" anchorCtr="0"/>
          <a:lstStyle>
            <a:lvl1pPr lvl="0" algn="r" rtl="0">
              <a:spcBef>
                <a:spcPts val="0"/>
              </a:spcBef>
              <a:spcAft>
                <a:spcPts val="0"/>
              </a:spcAft>
              <a:buClr>
                <a:srgbClr val="FFFFFF"/>
              </a:buClr>
              <a:buSzPts val="3600"/>
              <a:buNone/>
              <a:defRPr sz="3600">
                <a:solidFill>
                  <a:srgbClr val="FFFFFF"/>
                </a:solidFill>
                <a:latin typeface="Segoe UI Semibold" panose="020B0702040204020203" pitchFamily="34" charset="0"/>
                <a:cs typeface="Segoe UI Semibold" panose="020B0702040204020203" pitchFamily="34" charset="0"/>
              </a:defRPr>
            </a:lvl1pPr>
            <a:lvl2pPr lvl="1" algn="ctr" rtl="0">
              <a:spcBef>
                <a:spcPts val="0"/>
              </a:spcBef>
              <a:spcAft>
                <a:spcPts val="0"/>
              </a:spcAft>
              <a:buClr>
                <a:srgbClr val="423A9C"/>
              </a:buClr>
              <a:buSzPts val="3600"/>
              <a:buNone/>
              <a:defRPr sz="3600">
                <a:solidFill>
                  <a:srgbClr val="423A9C"/>
                </a:solidFill>
              </a:defRPr>
            </a:lvl2pPr>
            <a:lvl3pPr lvl="2" algn="ctr" rtl="0">
              <a:spcBef>
                <a:spcPts val="0"/>
              </a:spcBef>
              <a:spcAft>
                <a:spcPts val="0"/>
              </a:spcAft>
              <a:buClr>
                <a:srgbClr val="423A9C"/>
              </a:buClr>
              <a:buSzPts val="3600"/>
              <a:buNone/>
              <a:defRPr sz="3600">
                <a:solidFill>
                  <a:srgbClr val="423A9C"/>
                </a:solidFill>
              </a:defRPr>
            </a:lvl3pPr>
            <a:lvl4pPr lvl="3" algn="ctr" rtl="0">
              <a:spcBef>
                <a:spcPts val="0"/>
              </a:spcBef>
              <a:spcAft>
                <a:spcPts val="0"/>
              </a:spcAft>
              <a:buClr>
                <a:srgbClr val="423A9C"/>
              </a:buClr>
              <a:buSzPts val="3600"/>
              <a:buNone/>
              <a:defRPr sz="3600">
                <a:solidFill>
                  <a:srgbClr val="423A9C"/>
                </a:solidFill>
              </a:defRPr>
            </a:lvl4pPr>
            <a:lvl5pPr lvl="4" algn="ctr" rtl="0">
              <a:spcBef>
                <a:spcPts val="0"/>
              </a:spcBef>
              <a:spcAft>
                <a:spcPts val="0"/>
              </a:spcAft>
              <a:buClr>
                <a:srgbClr val="423A9C"/>
              </a:buClr>
              <a:buSzPts val="3600"/>
              <a:buNone/>
              <a:defRPr sz="3600">
                <a:solidFill>
                  <a:srgbClr val="423A9C"/>
                </a:solidFill>
              </a:defRPr>
            </a:lvl5pPr>
            <a:lvl6pPr lvl="5" algn="ctr" rtl="0">
              <a:spcBef>
                <a:spcPts val="0"/>
              </a:spcBef>
              <a:spcAft>
                <a:spcPts val="0"/>
              </a:spcAft>
              <a:buClr>
                <a:srgbClr val="423A9C"/>
              </a:buClr>
              <a:buSzPts val="3600"/>
              <a:buNone/>
              <a:defRPr sz="3600">
                <a:solidFill>
                  <a:srgbClr val="423A9C"/>
                </a:solidFill>
              </a:defRPr>
            </a:lvl6pPr>
            <a:lvl7pPr lvl="6" algn="ctr" rtl="0">
              <a:spcBef>
                <a:spcPts val="0"/>
              </a:spcBef>
              <a:spcAft>
                <a:spcPts val="0"/>
              </a:spcAft>
              <a:buClr>
                <a:srgbClr val="423A9C"/>
              </a:buClr>
              <a:buSzPts val="3600"/>
              <a:buNone/>
              <a:defRPr sz="3600">
                <a:solidFill>
                  <a:srgbClr val="423A9C"/>
                </a:solidFill>
              </a:defRPr>
            </a:lvl7pPr>
            <a:lvl8pPr lvl="7" algn="ctr" rtl="0">
              <a:spcBef>
                <a:spcPts val="0"/>
              </a:spcBef>
              <a:spcAft>
                <a:spcPts val="0"/>
              </a:spcAft>
              <a:buClr>
                <a:srgbClr val="423A9C"/>
              </a:buClr>
              <a:buSzPts val="3600"/>
              <a:buNone/>
              <a:defRPr sz="3600">
                <a:solidFill>
                  <a:srgbClr val="423A9C"/>
                </a:solidFill>
              </a:defRPr>
            </a:lvl8pPr>
            <a:lvl9pPr lvl="8" algn="ctr" rtl="0">
              <a:spcBef>
                <a:spcPts val="0"/>
              </a:spcBef>
              <a:spcAft>
                <a:spcPts val="0"/>
              </a:spcAft>
              <a:buClr>
                <a:srgbClr val="423A9C"/>
              </a:buClr>
              <a:buSzPts val="3600"/>
              <a:buNone/>
              <a:defRPr sz="3600">
                <a:solidFill>
                  <a:srgbClr val="423A9C"/>
                </a:solidFill>
              </a:defRPr>
            </a:lvl9pPr>
          </a:lstStyle>
          <a:p>
            <a:endParaRPr/>
          </a:p>
        </p:txBody>
      </p:sp>
      <p:cxnSp>
        <p:nvCxnSpPr>
          <p:cNvPr id="97" name="Google Shape;97;p5"/>
          <p:cNvCxnSpPr/>
          <p:nvPr/>
        </p:nvCxnSpPr>
        <p:spPr>
          <a:xfrm>
            <a:off x="6971555" y="2571741"/>
            <a:ext cx="1644900" cy="0"/>
          </a:xfrm>
          <a:prstGeom prst="straightConnector1">
            <a:avLst/>
          </a:prstGeom>
          <a:noFill/>
          <a:ln w="19050" cap="rnd" cmpd="sng">
            <a:solidFill>
              <a:srgbClr val="FBCCE8"/>
            </a:solidFill>
            <a:prstDash val="solid"/>
            <a:round/>
            <a:headEnd type="none" w="med" len="med"/>
            <a:tailEnd type="none" w="med" len="med"/>
          </a:ln>
        </p:spPr>
      </p:cxnSp>
      <p:sp>
        <p:nvSpPr>
          <p:cNvPr id="98" name="Google Shape;98;p5"/>
          <p:cNvSpPr txBox="1">
            <a:spLocks noGrp="1"/>
          </p:cNvSpPr>
          <p:nvPr>
            <p:ph type="subTitle" idx="1"/>
          </p:nvPr>
        </p:nvSpPr>
        <p:spPr>
          <a:xfrm>
            <a:off x="6645458" y="2677115"/>
            <a:ext cx="1994400" cy="578100"/>
          </a:xfrm>
          <a:prstGeom prst="rect">
            <a:avLst/>
          </a:prstGeom>
        </p:spPr>
        <p:txBody>
          <a:bodyPr spcFirstLastPara="1" wrap="square" lIns="91425" tIns="91425" rIns="91425" bIns="91425" anchor="t" anchorCtr="0"/>
          <a:lstStyle>
            <a:lvl1pPr marL="0" lvl="0" indent="0" algn="r" rtl="0">
              <a:spcBef>
                <a:spcPts val="0"/>
              </a:spcBef>
              <a:spcAft>
                <a:spcPts val="0"/>
              </a:spcAft>
              <a:buNone/>
              <a:defRPr sz="2000">
                <a:solidFill>
                  <a:srgbClr val="FFFFFF"/>
                </a:solidFill>
                <a:latin typeface="Segoe UI Light" panose="020B0502040204020203" pitchFamily="34" charset="0"/>
                <a:cs typeface="Segoe UI Light" panose="020B0502040204020203" pitchFamily="34" charset="0"/>
              </a:defRPr>
            </a:lvl1pPr>
            <a:lvl2pPr lvl="1" algn="r" rtl="0">
              <a:spcBef>
                <a:spcPts val="0"/>
              </a:spcBef>
              <a:spcAft>
                <a:spcPts val="0"/>
              </a:spcAft>
              <a:buNone/>
              <a:defRPr>
                <a:solidFill>
                  <a:srgbClr val="FFFFFF"/>
                </a:solidFill>
              </a:defRPr>
            </a:lvl2pPr>
            <a:lvl3pPr lvl="2" algn="r" rtl="0">
              <a:spcBef>
                <a:spcPts val="0"/>
              </a:spcBef>
              <a:spcAft>
                <a:spcPts val="0"/>
              </a:spcAft>
              <a:buNone/>
              <a:defRPr>
                <a:solidFill>
                  <a:srgbClr val="FFFFFF"/>
                </a:solidFill>
              </a:defRPr>
            </a:lvl3pPr>
            <a:lvl4pPr lvl="3" algn="r" rtl="0">
              <a:spcBef>
                <a:spcPts val="0"/>
              </a:spcBef>
              <a:spcAft>
                <a:spcPts val="0"/>
              </a:spcAft>
              <a:buNone/>
              <a:defRPr>
                <a:solidFill>
                  <a:srgbClr val="FFFFFF"/>
                </a:solidFill>
              </a:defRPr>
            </a:lvl4pPr>
            <a:lvl5pPr lvl="4" algn="r" rtl="0">
              <a:spcBef>
                <a:spcPts val="0"/>
              </a:spcBef>
              <a:spcAft>
                <a:spcPts val="0"/>
              </a:spcAft>
              <a:buNone/>
              <a:defRPr>
                <a:solidFill>
                  <a:srgbClr val="FFFFFF"/>
                </a:solidFill>
              </a:defRPr>
            </a:lvl5pPr>
            <a:lvl6pPr lvl="5" algn="r" rtl="0">
              <a:spcBef>
                <a:spcPts val="0"/>
              </a:spcBef>
              <a:spcAft>
                <a:spcPts val="0"/>
              </a:spcAft>
              <a:buNone/>
              <a:defRPr>
                <a:solidFill>
                  <a:srgbClr val="FFFFFF"/>
                </a:solidFill>
              </a:defRPr>
            </a:lvl6pPr>
            <a:lvl7pPr lvl="6" algn="r" rtl="0">
              <a:spcBef>
                <a:spcPts val="0"/>
              </a:spcBef>
              <a:spcAft>
                <a:spcPts val="0"/>
              </a:spcAft>
              <a:buNone/>
              <a:defRPr>
                <a:solidFill>
                  <a:srgbClr val="FFFFFF"/>
                </a:solidFill>
              </a:defRPr>
            </a:lvl7pPr>
            <a:lvl8pPr lvl="7" algn="r" rtl="0">
              <a:spcBef>
                <a:spcPts val="0"/>
              </a:spcBef>
              <a:spcAft>
                <a:spcPts val="0"/>
              </a:spcAft>
              <a:buNone/>
              <a:defRPr>
                <a:solidFill>
                  <a:srgbClr val="FFFFFF"/>
                </a:solidFill>
              </a:defRPr>
            </a:lvl8pPr>
            <a:lvl9pPr lvl="8" algn="r" rtl="0">
              <a:spcBef>
                <a:spcPts val="0"/>
              </a:spcBef>
              <a:spcAft>
                <a:spcPts val="0"/>
              </a:spcAft>
              <a:buNone/>
              <a:defRPr>
                <a:solidFill>
                  <a:srgbClr val="FFFFFF"/>
                </a:solidFill>
              </a:defRPr>
            </a:lvl9pPr>
          </a:lstStyle>
          <a:p>
            <a:endParaRPr/>
          </a:p>
        </p:txBody>
      </p:sp>
      <p:sp>
        <p:nvSpPr>
          <p:cNvPr id="3" name="Marcador de texto 2">
            <a:extLst>
              <a:ext uri="{FF2B5EF4-FFF2-40B4-BE49-F238E27FC236}">
                <a16:creationId xmlns:a16="http://schemas.microsoft.com/office/drawing/2014/main" id="{416D3B52-D35A-46B8-9806-E11413839DB1}"/>
              </a:ext>
            </a:extLst>
          </p:cNvPr>
          <p:cNvSpPr>
            <a:spLocks noGrp="1"/>
          </p:cNvSpPr>
          <p:nvPr>
            <p:ph type="body" sz="quarter" idx="10"/>
          </p:nvPr>
        </p:nvSpPr>
        <p:spPr>
          <a:xfrm>
            <a:off x="431800" y="819150"/>
            <a:ext cx="3838575" cy="3783013"/>
          </a:xfrm>
        </p:spPr>
        <p:txBody>
          <a:bodyPr/>
          <a:lstStyle>
            <a:lvl1pPr marL="0" indent="0">
              <a:buNone/>
              <a:defRPr>
                <a:latin typeface="Segoe UI Light" panose="020B0502040204020203" pitchFamily="34" charset="0"/>
                <a:cs typeface="Segoe UI Light" panose="020B0502040204020203" pitchFamily="34" charset="0"/>
              </a:defRPr>
            </a:lvl1pPr>
          </a:lstStyle>
          <a:p>
            <a:pPr lvl="0"/>
            <a:endParaRPr lang="es-ES"/>
          </a:p>
        </p:txBody>
      </p:sp>
      <p:sp>
        <p:nvSpPr>
          <p:cNvPr id="4" name="Marcador de contenido 3">
            <a:extLst>
              <a:ext uri="{FF2B5EF4-FFF2-40B4-BE49-F238E27FC236}">
                <a16:creationId xmlns:a16="http://schemas.microsoft.com/office/drawing/2014/main" id="{20F987AA-E4B2-4266-A6CC-43946DDBC3EE}"/>
              </a:ext>
            </a:extLst>
          </p:cNvPr>
          <p:cNvSpPr>
            <a:spLocks noGrp="1"/>
          </p:cNvSpPr>
          <p:nvPr>
            <p:ph sz="quarter" idx="11" hasCustomPrompt="1"/>
          </p:nvPr>
        </p:nvSpPr>
        <p:spPr>
          <a:xfrm>
            <a:off x="417513" y="276225"/>
            <a:ext cx="3849687" cy="460375"/>
          </a:xfrm>
        </p:spPr>
        <p:txBody>
          <a:bodyPr/>
          <a:lstStyle>
            <a:lvl1pPr marL="0" indent="0" algn="l">
              <a:buNone/>
              <a:defRPr lang="es-ES" sz="1800" b="1" i="0" u="none" strike="noStrike" cap="none" dirty="0" smtClean="0">
                <a:solidFill>
                  <a:srgbClr val="5D2C91"/>
                </a:solidFill>
                <a:latin typeface="Segoe UI Light" panose="020B0502040204020203" pitchFamily="34" charset="0"/>
                <a:ea typeface="Segoe UI Light" panose="020B0502040204020203" pitchFamily="34" charset="0"/>
                <a:cs typeface="Segoe UI Light" panose="020B0502040204020203" pitchFamily="34" charset="0"/>
                <a:sym typeface="PT Sans"/>
              </a:defRPr>
            </a:lvl1pPr>
            <a:lvl2pPr>
              <a:defRPr>
                <a:latin typeface="Segoe UI Light" panose="020B0502040204020203" pitchFamily="34" charset="0"/>
                <a:cs typeface="Segoe UI Light" panose="020B0502040204020203" pitchFamily="34" charset="0"/>
              </a:defRPr>
            </a:lvl2pPr>
            <a:lvl3pPr>
              <a:defRPr>
                <a:latin typeface="Segoe UI Light" panose="020B0502040204020203" pitchFamily="34" charset="0"/>
                <a:cs typeface="Segoe UI Light" panose="020B0502040204020203" pitchFamily="34" charset="0"/>
              </a:defRPr>
            </a:lvl3pPr>
            <a:lvl4pPr>
              <a:defRPr>
                <a:latin typeface="Segoe UI Light" panose="020B0502040204020203" pitchFamily="34" charset="0"/>
                <a:cs typeface="Segoe UI Light" panose="020B0502040204020203" pitchFamily="34" charset="0"/>
              </a:defRPr>
            </a:lvl4pPr>
            <a:lvl5pPr>
              <a:defRPr>
                <a:latin typeface="Segoe UI Light" panose="020B0502040204020203" pitchFamily="34" charset="0"/>
                <a:cs typeface="Segoe UI Light" panose="020B0502040204020203" pitchFamily="34" charset="0"/>
              </a:defRPr>
            </a:lvl5pPr>
          </a:lstStyle>
          <a:p>
            <a:pPr lvl="0"/>
            <a:r>
              <a:rPr lang="es-ES"/>
              <a:t>Haga clic para agregar </a:t>
            </a:r>
            <a:r>
              <a:rPr lang="es-ES" err="1"/>
              <a:t>sub-título</a:t>
            </a:r>
            <a:endParaRPr lang="es-ES"/>
          </a:p>
        </p:txBody>
      </p:sp>
      <p:pic>
        <p:nvPicPr>
          <p:cNvPr id="26" name="Gráfico 25">
            <a:extLst>
              <a:ext uri="{FF2B5EF4-FFF2-40B4-BE49-F238E27FC236}">
                <a16:creationId xmlns:a16="http://schemas.microsoft.com/office/drawing/2014/main" id="{F7CD7CEA-ED5F-4EEC-BE8E-ABF585BA28F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820597" y="4603750"/>
            <a:ext cx="922808" cy="277256"/>
          </a:xfrm>
          <a:prstGeom prst="rect">
            <a:avLst/>
          </a:prstGeom>
        </p:spPr>
      </p:pic>
    </p:spTree>
    <p:extLst>
      <p:ext uri="{BB962C8B-B14F-4D97-AF65-F5344CB8AC3E}">
        <p14:creationId xmlns:p14="http://schemas.microsoft.com/office/powerpoint/2010/main" val="1166177888"/>
      </p:ext>
    </p:extLst>
  </p:cSld>
  <p:clrMapOvr>
    <a:masterClrMapping/>
  </p:clrMapOvr>
  <p:extLst>
    <p:ext uri="{DCECCB84-F9BA-43D5-87BE-67443E8EF086}">
      <p15:sldGuideLst xmlns:p15="http://schemas.microsoft.com/office/powerpoint/2012/main">
        <p15:guide id="1" pos="2880">
          <p15:clr>
            <a:srgbClr val="F9AD4C"/>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amp; illustration" preserve="1" userDrawn="1">
  <p:cSld name="textos enfrentados">
    <p:spTree>
      <p:nvGrpSpPr>
        <p:cNvPr id="1" name="Shape 77"/>
        <p:cNvGrpSpPr/>
        <p:nvPr/>
      </p:nvGrpSpPr>
      <p:grpSpPr>
        <a:xfrm>
          <a:off x="0" y="0"/>
          <a:ext cx="0" cy="0"/>
          <a:chOff x="0" y="0"/>
          <a:chExt cx="0" cy="0"/>
        </a:xfrm>
      </p:grpSpPr>
      <p:sp>
        <p:nvSpPr>
          <p:cNvPr id="78" name="Google Shape;78;p5"/>
          <p:cNvSpPr/>
          <p:nvPr/>
        </p:nvSpPr>
        <p:spPr>
          <a:xfrm>
            <a:off x="3914908" y="-173"/>
            <a:ext cx="5229128" cy="5143673"/>
          </a:xfrm>
          <a:custGeom>
            <a:avLst/>
            <a:gdLst>
              <a:gd name="connsiteX0" fmla="*/ 9646 w 29460"/>
              <a:gd name="connsiteY0" fmla="*/ 0 h 29876"/>
              <a:gd name="connsiteX1" fmla="*/ 135 w 29460"/>
              <a:gd name="connsiteY1" fmla="*/ 5668 h 29876"/>
              <a:gd name="connsiteX2" fmla="*/ 3735 w 29460"/>
              <a:gd name="connsiteY2" fmla="*/ 10979 h 29876"/>
              <a:gd name="connsiteX3" fmla="*/ 3442 w 29460"/>
              <a:gd name="connsiteY3" fmla="*/ 12883 h 29876"/>
              <a:gd name="connsiteX4" fmla="*/ 5714 w 29460"/>
              <a:gd name="connsiteY4" fmla="*/ 15438 h 29876"/>
              <a:gd name="connsiteX5" fmla="*/ 8638 w 29460"/>
              <a:gd name="connsiteY5" fmla="*/ 17425 h 29876"/>
              <a:gd name="connsiteX6" fmla="*/ 8695 w 29460"/>
              <a:gd name="connsiteY6" fmla="*/ 22310 h 29876"/>
              <a:gd name="connsiteX7" fmla="*/ 11143 w 29460"/>
              <a:gd name="connsiteY7" fmla="*/ 29876 h 29876"/>
              <a:gd name="connsiteX8" fmla="*/ 29460 w 29460"/>
              <a:gd name="connsiteY8" fmla="*/ 29876 h 29876"/>
              <a:gd name="connsiteX9" fmla="*/ 29460 w 29460"/>
              <a:gd name="connsiteY9" fmla="*/ 10621 h 29876"/>
              <a:gd name="connsiteX10" fmla="*/ 29442 w 29460"/>
              <a:gd name="connsiteY10" fmla="*/ 10614 h 29876"/>
              <a:gd name="connsiteX11" fmla="*/ 25620 w 29460"/>
              <a:gd name="connsiteY11" fmla="*/ 6681 h 29876"/>
              <a:gd name="connsiteX12" fmla="*/ 24725 w 29460"/>
              <a:gd name="connsiteY12" fmla="*/ 5325 h 29876"/>
              <a:gd name="connsiteX13" fmla="*/ 22152 w 29460"/>
              <a:gd name="connsiteY13" fmla="*/ 3607 h 29876"/>
              <a:gd name="connsiteX14" fmla="*/ 20939 w 29460"/>
              <a:gd name="connsiteY14" fmla="*/ 1227 h 29876"/>
              <a:gd name="connsiteX15" fmla="*/ 20910 w 29460"/>
              <a:gd name="connsiteY15" fmla="*/ 110 h 29876"/>
              <a:gd name="connsiteX16" fmla="*/ 9646 w 29460"/>
              <a:gd name="connsiteY16" fmla="*/ 0 h 29876"/>
              <a:gd name="connsiteX0" fmla="*/ 6208 w 26022"/>
              <a:gd name="connsiteY0" fmla="*/ 0 h 29876"/>
              <a:gd name="connsiteX1" fmla="*/ 5903 w 26022"/>
              <a:gd name="connsiteY1" fmla="*/ 9012 h 29876"/>
              <a:gd name="connsiteX2" fmla="*/ 297 w 26022"/>
              <a:gd name="connsiteY2" fmla="*/ 10979 h 29876"/>
              <a:gd name="connsiteX3" fmla="*/ 4 w 26022"/>
              <a:gd name="connsiteY3" fmla="*/ 12883 h 29876"/>
              <a:gd name="connsiteX4" fmla="*/ 2276 w 26022"/>
              <a:gd name="connsiteY4" fmla="*/ 15438 h 29876"/>
              <a:gd name="connsiteX5" fmla="*/ 5200 w 26022"/>
              <a:gd name="connsiteY5" fmla="*/ 17425 h 29876"/>
              <a:gd name="connsiteX6" fmla="*/ 5257 w 26022"/>
              <a:gd name="connsiteY6" fmla="*/ 22310 h 29876"/>
              <a:gd name="connsiteX7" fmla="*/ 7705 w 26022"/>
              <a:gd name="connsiteY7" fmla="*/ 29876 h 29876"/>
              <a:gd name="connsiteX8" fmla="*/ 26022 w 26022"/>
              <a:gd name="connsiteY8" fmla="*/ 29876 h 29876"/>
              <a:gd name="connsiteX9" fmla="*/ 26022 w 26022"/>
              <a:gd name="connsiteY9" fmla="*/ 10621 h 29876"/>
              <a:gd name="connsiteX10" fmla="*/ 26004 w 26022"/>
              <a:gd name="connsiteY10" fmla="*/ 10614 h 29876"/>
              <a:gd name="connsiteX11" fmla="*/ 22182 w 26022"/>
              <a:gd name="connsiteY11" fmla="*/ 6681 h 29876"/>
              <a:gd name="connsiteX12" fmla="*/ 21287 w 26022"/>
              <a:gd name="connsiteY12" fmla="*/ 5325 h 29876"/>
              <a:gd name="connsiteX13" fmla="*/ 18714 w 26022"/>
              <a:gd name="connsiteY13" fmla="*/ 3607 h 29876"/>
              <a:gd name="connsiteX14" fmla="*/ 17501 w 26022"/>
              <a:gd name="connsiteY14" fmla="*/ 1227 h 29876"/>
              <a:gd name="connsiteX15" fmla="*/ 17472 w 26022"/>
              <a:gd name="connsiteY15" fmla="*/ 110 h 29876"/>
              <a:gd name="connsiteX16" fmla="*/ 6208 w 26022"/>
              <a:gd name="connsiteY16" fmla="*/ 0 h 29876"/>
              <a:gd name="connsiteX0" fmla="*/ 6205 w 26019"/>
              <a:gd name="connsiteY0" fmla="*/ 0 h 29876"/>
              <a:gd name="connsiteX1" fmla="*/ 5900 w 26019"/>
              <a:gd name="connsiteY1" fmla="*/ 9012 h 29876"/>
              <a:gd name="connsiteX2" fmla="*/ 6990 w 26019"/>
              <a:gd name="connsiteY2" fmla="*/ 12486 h 29876"/>
              <a:gd name="connsiteX3" fmla="*/ 1 w 26019"/>
              <a:gd name="connsiteY3" fmla="*/ 12883 h 29876"/>
              <a:gd name="connsiteX4" fmla="*/ 2273 w 26019"/>
              <a:gd name="connsiteY4" fmla="*/ 15438 h 29876"/>
              <a:gd name="connsiteX5" fmla="*/ 5197 w 26019"/>
              <a:gd name="connsiteY5" fmla="*/ 17425 h 29876"/>
              <a:gd name="connsiteX6" fmla="*/ 5254 w 26019"/>
              <a:gd name="connsiteY6" fmla="*/ 22310 h 29876"/>
              <a:gd name="connsiteX7" fmla="*/ 7702 w 26019"/>
              <a:gd name="connsiteY7" fmla="*/ 29876 h 29876"/>
              <a:gd name="connsiteX8" fmla="*/ 26019 w 26019"/>
              <a:gd name="connsiteY8" fmla="*/ 29876 h 29876"/>
              <a:gd name="connsiteX9" fmla="*/ 26019 w 26019"/>
              <a:gd name="connsiteY9" fmla="*/ 10621 h 29876"/>
              <a:gd name="connsiteX10" fmla="*/ 26001 w 26019"/>
              <a:gd name="connsiteY10" fmla="*/ 10614 h 29876"/>
              <a:gd name="connsiteX11" fmla="*/ 22179 w 26019"/>
              <a:gd name="connsiteY11" fmla="*/ 6681 h 29876"/>
              <a:gd name="connsiteX12" fmla="*/ 21284 w 26019"/>
              <a:gd name="connsiteY12" fmla="*/ 5325 h 29876"/>
              <a:gd name="connsiteX13" fmla="*/ 18711 w 26019"/>
              <a:gd name="connsiteY13" fmla="*/ 3607 h 29876"/>
              <a:gd name="connsiteX14" fmla="*/ 17498 w 26019"/>
              <a:gd name="connsiteY14" fmla="*/ 1227 h 29876"/>
              <a:gd name="connsiteX15" fmla="*/ 17469 w 26019"/>
              <a:gd name="connsiteY15" fmla="*/ 110 h 29876"/>
              <a:gd name="connsiteX16" fmla="*/ 6205 w 26019"/>
              <a:gd name="connsiteY16" fmla="*/ 0 h 29876"/>
              <a:gd name="connsiteX0" fmla="*/ 6205 w 26019"/>
              <a:gd name="connsiteY0" fmla="*/ 0 h 29876"/>
              <a:gd name="connsiteX1" fmla="*/ 5900 w 26019"/>
              <a:gd name="connsiteY1" fmla="*/ 9012 h 29876"/>
              <a:gd name="connsiteX2" fmla="*/ 6990 w 26019"/>
              <a:gd name="connsiteY2" fmla="*/ 12486 h 29876"/>
              <a:gd name="connsiteX3" fmla="*/ 1 w 26019"/>
              <a:gd name="connsiteY3" fmla="*/ 12883 h 29876"/>
              <a:gd name="connsiteX4" fmla="*/ 2273 w 26019"/>
              <a:gd name="connsiteY4" fmla="*/ 15438 h 29876"/>
              <a:gd name="connsiteX5" fmla="*/ 5197 w 26019"/>
              <a:gd name="connsiteY5" fmla="*/ 17425 h 29876"/>
              <a:gd name="connsiteX6" fmla="*/ 5254 w 26019"/>
              <a:gd name="connsiteY6" fmla="*/ 22310 h 29876"/>
              <a:gd name="connsiteX7" fmla="*/ 7702 w 26019"/>
              <a:gd name="connsiteY7" fmla="*/ 29876 h 29876"/>
              <a:gd name="connsiteX8" fmla="*/ 26019 w 26019"/>
              <a:gd name="connsiteY8" fmla="*/ 29876 h 29876"/>
              <a:gd name="connsiteX9" fmla="*/ 26019 w 26019"/>
              <a:gd name="connsiteY9" fmla="*/ 10621 h 29876"/>
              <a:gd name="connsiteX10" fmla="*/ 26001 w 26019"/>
              <a:gd name="connsiteY10" fmla="*/ 10614 h 29876"/>
              <a:gd name="connsiteX11" fmla="*/ 22179 w 26019"/>
              <a:gd name="connsiteY11" fmla="*/ 6681 h 29876"/>
              <a:gd name="connsiteX12" fmla="*/ 21284 w 26019"/>
              <a:gd name="connsiteY12" fmla="*/ 5325 h 29876"/>
              <a:gd name="connsiteX13" fmla="*/ 18711 w 26019"/>
              <a:gd name="connsiteY13" fmla="*/ 3607 h 29876"/>
              <a:gd name="connsiteX14" fmla="*/ 17498 w 26019"/>
              <a:gd name="connsiteY14" fmla="*/ 1227 h 29876"/>
              <a:gd name="connsiteX15" fmla="*/ 17469 w 26019"/>
              <a:gd name="connsiteY15" fmla="*/ 110 h 29876"/>
              <a:gd name="connsiteX16" fmla="*/ 6205 w 26019"/>
              <a:gd name="connsiteY16" fmla="*/ 0 h 29876"/>
              <a:gd name="connsiteX0" fmla="*/ 4203 w 24017"/>
              <a:gd name="connsiteY0" fmla="*/ 0 h 29876"/>
              <a:gd name="connsiteX1" fmla="*/ 3898 w 24017"/>
              <a:gd name="connsiteY1" fmla="*/ 9012 h 29876"/>
              <a:gd name="connsiteX2" fmla="*/ 4988 w 24017"/>
              <a:gd name="connsiteY2" fmla="*/ 12486 h 29876"/>
              <a:gd name="connsiteX3" fmla="*/ 79 w 24017"/>
              <a:gd name="connsiteY3" fmla="*/ 13912 h 29876"/>
              <a:gd name="connsiteX4" fmla="*/ 271 w 24017"/>
              <a:gd name="connsiteY4" fmla="*/ 15438 h 29876"/>
              <a:gd name="connsiteX5" fmla="*/ 3195 w 24017"/>
              <a:gd name="connsiteY5" fmla="*/ 17425 h 29876"/>
              <a:gd name="connsiteX6" fmla="*/ 3252 w 24017"/>
              <a:gd name="connsiteY6" fmla="*/ 22310 h 29876"/>
              <a:gd name="connsiteX7" fmla="*/ 5700 w 24017"/>
              <a:gd name="connsiteY7" fmla="*/ 29876 h 29876"/>
              <a:gd name="connsiteX8" fmla="*/ 24017 w 24017"/>
              <a:gd name="connsiteY8" fmla="*/ 29876 h 29876"/>
              <a:gd name="connsiteX9" fmla="*/ 24017 w 24017"/>
              <a:gd name="connsiteY9" fmla="*/ 10621 h 29876"/>
              <a:gd name="connsiteX10" fmla="*/ 23999 w 24017"/>
              <a:gd name="connsiteY10" fmla="*/ 10614 h 29876"/>
              <a:gd name="connsiteX11" fmla="*/ 20177 w 24017"/>
              <a:gd name="connsiteY11" fmla="*/ 6681 h 29876"/>
              <a:gd name="connsiteX12" fmla="*/ 19282 w 24017"/>
              <a:gd name="connsiteY12" fmla="*/ 5325 h 29876"/>
              <a:gd name="connsiteX13" fmla="*/ 16709 w 24017"/>
              <a:gd name="connsiteY13" fmla="*/ 3607 h 29876"/>
              <a:gd name="connsiteX14" fmla="*/ 15496 w 24017"/>
              <a:gd name="connsiteY14" fmla="*/ 1227 h 29876"/>
              <a:gd name="connsiteX15" fmla="*/ 15467 w 24017"/>
              <a:gd name="connsiteY15" fmla="*/ 110 h 29876"/>
              <a:gd name="connsiteX16" fmla="*/ 4203 w 24017"/>
              <a:gd name="connsiteY16" fmla="*/ 0 h 29876"/>
              <a:gd name="connsiteX0" fmla="*/ 4125 w 23939"/>
              <a:gd name="connsiteY0" fmla="*/ 0 h 29876"/>
              <a:gd name="connsiteX1" fmla="*/ 3820 w 23939"/>
              <a:gd name="connsiteY1" fmla="*/ 9012 h 29876"/>
              <a:gd name="connsiteX2" fmla="*/ 4910 w 23939"/>
              <a:gd name="connsiteY2" fmla="*/ 12486 h 29876"/>
              <a:gd name="connsiteX3" fmla="*/ 1 w 23939"/>
              <a:gd name="connsiteY3" fmla="*/ 13912 h 29876"/>
              <a:gd name="connsiteX4" fmla="*/ 1030 w 23939"/>
              <a:gd name="connsiteY4" fmla="*/ 17018 h 29876"/>
              <a:gd name="connsiteX5" fmla="*/ 3117 w 23939"/>
              <a:gd name="connsiteY5" fmla="*/ 17425 h 29876"/>
              <a:gd name="connsiteX6" fmla="*/ 3174 w 23939"/>
              <a:gd name="connsiteY6" fmla="*/ 22310 h 29876"/>
              <a:gd name="connsiteX7" fmla="*/ 5622 w 23939"/>
              <a:gd name="connsiteY7" fmla="*/ 29876 h 29876"/>
              <a:gd name="connsiteX8" fmla="*/ 23939 w 23939"/>
              <a:gd name="connsiteY8" fmla="*/ 29876 h 29876"/>
              <a:gd name="connsiteX9" fmla="*/ 23939 w 23939"/>
              <a:gd name="connsiteY9" fmla="*/ 10621 h 29876"/>
              <a:gd name="connsiteX10" fmla="*/ 23921 w 23939"/>
              <a:gd name="connsiteY10" fmla="*/ 10614 h 29876"/>
              <a:gd name="connsiteX11" fmla="*/ 20099 w 23939"/>
              <a:gd name="connsiteY11" fmla="*/ 6681 h 29876"/>
              <a:gd name="connsiteX12" fmla="*/ 19204 w 23939"/>
              <a:gd name="connsiteY12" fmla="*/ 5325 h 29876"/>
              <a:gd name="connsiteX13" fmla="*/ 16631 w 23939"/>
              <a:gd name="connsiteY13" fmla="*/ 3607 h 29876"/>
              <a:gd name="connsiteX14" fmla="*/ 15418 w 23939"/>
              <a:gd name="connsiteY14" fmla="*/ 1227 h 29876"/>
              <a:gd name="connsiteX15" fmla="*/ 15389 w 23939"/>
              <a:gd name="connsiteY15" fmla="*/ 110 h 29876"/>
              <a:gd name="connsiteX16" fmla="*/ 4125 w 23939"/>
              <a:gd name="connsiteY16" fmla="*/ 0 h 29876"/>
              <a:gd name="connsiteX0" fmla="*/ 3255 w 23069"/>
              <a:gd name="connsiteY0" fmla="*/ 0 h 29876"/>
              <a:gd name="connsiteX1" fmla="*/ 2950 w 23069"/>
              <a:gd name="connsiteY1" fmla="*/ 9012 h 29876"/>
              <a:gd name="connsiteX2" fmla="*/ 4040 w 23069"/>
              <a:gd name="connsiteY2" fmla="*/ 12486 h 29876"/>
              <a:gd name="connsiteX3" fmla="*/ 95 w 23069"/>
              <a:gd name="connsiteY3" fmla="*/ 14867 h 29876"/>
              <a:gd name="connsiteX4" fmla="*/ 160 w 23069"/>
              <a:gd name="connsiteY4" fmla="*/ 17018 h 29876"/>
              <a:gd name="connsiteX5" fmla="*/ 2247 w 23069"/>
              <a:gd name="connsiteY5" fmla="*/ 17425 h 29876"/>
              <a:gd name="connsiteX6" fmla="*/ 2304 w 23069"/>
              <a:gd name="connsiteY6" fmla="*/ 22310 h 29876"/>
              <a:gd name="connsiteX7" fmla="*/ 4752 w 23069"/>
              <a:gd name="connsiteY7" fmla="*/ 29876 h 29876"/>
              <a:gd name="connsiteX8" fmla="*/ 23069 w 23069"/>
              <a:gd name="connsiteY8" fmla="*/ 29876 h 29876"/>
              <a:gd name="connsiteX9" fmla="*/ 23069 w 23069"/>
              <a:gd name="connsiteY9" fmla="*/ 10621 h 29876"/>
              <a:gd name="connsiteX10" fmla="*/ 23051 w 23069"/>
              <a:gd name="connsiteY10" fmla="*/ 10614 h 29876"/>
              <a:gd name="connsiteX11" fmla="*/ 19229 w 23069"/>
              <a:gd name="connsiteY11" fmla="*/ 6681 h 29876"/>
              <a:gd name="connsiteX12" fmla="*/ 18334 w 23069"/>
              <a:gd name="connsiteY12" fmla="*/ 5325 h 29876"/>
              <a:gd name="connsiteX13" fmla="*/ 15761 w 23069"/>
              <a:gd name="connsiteY13" fmla="*/ 3607 h 29876"/>
              <a:gd name="connsiteX14" fmla="*/ 14548 w 23069"/>
              <a:gd name="connsiteY14" fmla="*/ 1227 h 29876"/>
              <a:gd name="connsiteX15" fmla="*/ 14519 w 23069"/>
              <a:gd name="connsiteY15" fmla="*/ 110 h 29876"/>
              <a:gd name="connsiteX16" fmla="*/ 3255 w 23069"/>
              <a:gd name="connsiteY16" fmla="*/ 0 h 29876"/>
              <a:gd name="connsiteX0" fmla="*/ 3471 w 23285"/>
              <a:gd name="connsiteY0" fmla="*/ 0 h 29876"/>
              <a:gd name="connsiteX1" fmla="*/ 3166 w 23285"/>
              <a:gd name="connsiteY1" fmla="*/ 9012 h 29876"/>
              <a:gd name="connsiteX2" fmla="*/ 4256 w 23285"/>
              <a:gd name="connsiteY2" fmla="*/ 12486 h 29876"/>
              <a:gd name="connsiteX3" fmla="*/ 311 w 23285"/>
              <a:gd name="connsiteY3" fmla="*/ 14867 h 29876"/>
              <a:gd name="connsiteX4" fmla="*/ 376 w 23285"/>
              <a:gd name="connsiteY4" fmla="*/ 17018 h 29876"/>
              <a:gd name="connsiteX5" fmla="*/ 2463 w 23285"/>
              <a:gd name="connsiteY5" fmla="*/ 17425 h 29876"/>
              <a:gd name="connsiteX6" fmla="*/ 2520 w 23285"/>
              <a:gd name="connsiteY6" fmla="*/ 22310 h 29876"/>
              <a:gd name="connsiteX7" fmla="*/ 4968 w 23285"/>
              <a:gd name="connsiteY7" fmla="*/ 29876 h 29876"/>
              <a:gd name="connsiteX8" fmla="*/ 23285 w 23285"/>
              <a:gd name="connsiteY8" fmla="*/ 29876 h 29876"/>
              <a:gd name="connsiteX9" fmla="*/ 23285 w 23285"/>
              <a:gd name="connsiteY9" fmla="*/ 10621 h 29876"/>
              <a:gd name="connsiteX10" fmla="*/ 23267 w 23285"/>
              <a:gd name="connsiteY10" fmla="*/ 10614 h 29876"/>
              <a:gd name="connsiteX11" fmla="*/ 19445 w 23285"/>
              <a:gd name="connsiteY11" fmla="*/ 6681 h 29876"/>
              <a:gd name="connsiteX12" fmla="*/ 18550 w 23285"/>
              <a:gd name="connsiteY12" fmla="*/ 5325 h 29876"/>
              <a:gd name="connsiteX13" fmla="*/ 15977 w 23285"/>
              <a:gd name="connsiteY13" fmla="*/ 3607 h 29876"/>
              <a:gd name="connsiteX14" fmla="*/ 14764 w 23285"/>
              <a:gd name="connsiteY14" fmla="*/ 1227 h 29876"/>
              <a:gd name="connsiteX15" fmla="*/ 14735 w 23285"/>
              <a:gd name="connsiteY15" fmla="*/ 110 h 29876"/>
              <a:gd name="connsiteX16" fmla="*/ 3471 w 23285"/>
              <a:gd name="connsiteY16" fmla="*/ 0 h 29876"/>
              <a:gd name="connsiteX0" fmla="*/ 3471 w 23285"/>
              <a:gd name="connsiteY0" fmla="*/ 0 h 29876"/>
              <a:gd name="connsiteX1" fmla="*/ 3166 w 23285"/>
              <a:gd name="connsiteY1" fmla="*/ 9012 h 29876"/>
              <a:gd name="connsiteX2" fmla="*/ 4256 w 23285"/>
              <a:gd name="connsiteY2" fmla="*/ 12486 h 29876"/>
              <a:gd name="connsiteX3" fmla="*/ 311 w 23285"/>
              <a:gd name="connsiteY3" fmla="*/ 14867 h 29876"/>
              <a:gd name="connsiteX4" fmla="*/ 376 w 23285"/>
              <a:gd name="connsiteY4" fmla="*/ 17018 h 29876"/>
              <a:gd name="connsiteX5" fmla="*/ 2463 w 23285"/>
              <a:gd name="connsiteY5" fmla="*/ 17425 h 29876"/>
              <a:gd name="connsiteX6" fmla="*/ 2216 w 23285"/>
              <a:gd name="connsiteY6" fmla="*/ 22494 h 29876"/>
              <a:gd name="connsiteX7" fmla="*/ 4968 w 23285"/>
              <a:gd name="connsiteY7" fmla="*/ 29876 h 29876"/>
              <a:gd name="connsiteX8" fmla="*/ 23285 w 23285"/>
              <a:gd name="connsiteY8" fmla="*/ 29876 h 29876"/>
              <a:gd name="connsiteX9" fmla="*/ 23285 w 23285"/>
              <a:gd name="connsiteY9" fmla="*/ 10621 h 29876"/>
              <a:gd name="connsiteX10" fmla="*/ 23267 w 23285"/>
              <a:gd name="connsiteY10" fmla="*/ 10614 h 29876"/>
              <a:gd name="connsiteX11" fmla="*/ 19445 w 23285"/>
              <a:gd name="connsiteY11" fmla="*/ 6681 h 29876"/>
              <a:gd name="connsiteX12" fmla="*/ 18550 w 23285"/>
              <a:gd name="connsiteY12" fmla="*/ 5325 h 29876"/>
              <a:gd name="connsiteX13" fmla="*/ 15977 w 23285"/>
              <a:gd name="connsiteY13" fmla="*/ 3607 h 29876"/>
              <a:gd name="connsiteX14" fmla="*/ 14764 w 23285"/>
              <a:gd name="connsiteY14" fmla="*/ 1227 h 29876"/>
              <a:gd name="connsiteX15" fmla="*/ 14735 w 23285"/>
              <a:gd name="connsiteY15" fmla="*/ 110 h 29876"/>
              <a:gd name="connsiteX16" fmla="*/ 3471 w 23285"/>
              <a:gd name="connsiteY16" fmla="*/ 0 h 29876"/>
              <a:gd name="connsiteX0" fmla="*/ 3471 w 23285"/>
              <a:gd name="connsiteY0" fmla="*/ 0 h 29876"/>
              <a:gd name="connsiteX1" fmla="*/ 3166 w 23285"/>
              <a:gd name="connsiteY1" fmla="*/ 9012 h 29876"/>
              <a:gd name="connsiteX2" fmla="*/ 4256 w 23285"/>
              <a:gd name="connsiteY2" fmla="*/ 12486 h 29876"/>
              <a:gd name="connsiteX3" fmla="*/ 311 w 23285"/>
              <a:gd name="connsiteY3" fmla="*/ 14867 h 29876"/>
              <a:gd name="connsiteX4" fmla="*/ 376 w 23285"/>
              <a:gd name="connsiteY4" fmla="*/ 17018 h 29876"/>
              <a:gd name="connsiteX5" fmla="*/ 2463 w 23285"/>
              <a:gd name="connsiteY5" fmla="*/ 17425 h 29876"/>
              <a:gd name="connsiteX6" fmla="*/ 2216 w 23285"/>
              <a:gd name="connsiteY6" fmla="*/ 22494 h 29876"/>
              <a:gd name="connsiteX7" fmla="*/ 4385 w 23285"/>
              <a:gd name="connsiteY7" fmla="*/ 29839 h 29876"/>
              <a:gd name="connsiteX8" fmla="*/ 23285 w 23285"/>
              <a:gd name="connsiteY8" fmla="*/ 29876 h 29876"/>
              <a:gd name="connsiteX9" fmla="*/ 23285 w 23285"/>
              <a:gd name="connsiteY9" fmla="*/ 10621 h 29876"/>
              <a:gd name="connsiteX10" fmla="*/ 23267 w 23285"/>
              <a:gd name="connsiteY10" fmla="*/ 10614 h 29876"/>
              <a:gd name="connsiteX11" fmla="*/ 19445 w 23285"/>
              <a:gd name="connsiteY11" fmla="*/ 6681 h 29876"/>
              <a:gd name="connsiteX12" fmla="*/ 18550 w 23285"/>
              <a:gd name="connsiteY12" fmla="*/ 5325 h 29876"/>
              <a:gd name="connsiteX13" fmla="*/ 15977 w 23285"/>
              <a:gd name="connsiteY13" fmla="*/ 3607 h 29876"/>
              <a:gd name="connsiteX14" fmla="*/ 14764 w 23285"/>
              <a:gd name="connsiteY14" fmla="*/ 1227 h 29876"/>
              <a:gd name="connsiteX15" fmla="*/ 14735 w 23285"/>
              <a:gd name="connsiteY15" fmla="*/ 110 h 29876"/>
              <a:gd name="connsiteX16" fmla="*/ 3471 w 23285"/>
              <a:gd name="connsiteY16" fmla="*/ 0 h 29876"/>
              <a:gd name="connsiteX0" fmla="*/ 3471 w 23285"/>
              <a:gd name="connsiteY0" fmla="*/ 0 h 29876"/>
              <a:gd name="connsiteX1" fmla="*/ 3166 w 23285"/>
              <a:gd name="connsiteY1" fmla="*/ 9012 h 29876"/>
              <a:gd name="connsiteX2" fmla="*/ 4256 w 23285"/>
              <a:gd name="connsiteY2" fmla="*/ 12486 h 29876"/>
              <a:gd name="connsiteX3" fmla="*/ 311 w 23285"/>
              <a:gd name="connsiteY3" fmla="*/ 14867 h 29876"/>
              <a:gd name="connsiteX4" fmla="*/ 376 w 23285"/>
              <a:gd name="connsiteY4" fmla="*/ 17018 h 29876"/>
              <a:gd name="connsiteX5" fmla="*/ 2463 w 23285"/>
              <a:gd name="connsiteY5" fmla="*/ 17425 h 29876"/>
              <a:gd name="connsiteX6" fmla="*/ 2216 w 23285"/>
              <a:gd name="connsiteY6" fmla="*/ 22494 h 29876"/>
              <a:gd name="connsiteX7" fmla="*/ 4385 w 23285"/>
              <a:gd name="connsiteY7" fmla="*/ 29839 h 29876"/>
              <a:gd name="connsiteX8" fmla="*/ 23285 w 23285"/>
              <a:gd name="connsiteY8" fmla="*/ 29876 h 29876"/>
              <a:gd name="connsiteX9" fmla="*/ 23285 w 23285"/>
              <a:gd name="connsiteY9" fmla="*/ 10621 h 29876"/>
              <a:gd name="connsiteX10" fmla="*/ 23267 w 23285"/>
              <a:gd name="connsiteY10" fmla="*/ 10614 h 29876"/>
              <a:gd name="connsiteX11" fmla="*/ 19445 w 23285"/>
              <a:gd name="connsiteY11" fmla="*/ 6681 h 29876"/>
              <a:gd name="connsiteX12" fmla="*/ 18550 w 23285"/>
              <a:gd name="connsiteY12" fmla="*/ 5325 h 29876"/>
              <a:gd name="connsiteX13" fmla="*/ 15977 w 23285"/>
              <a:gd name="connsiteY13" fmla="*/ 3607 h 29876"/>
              <a:gd name="connsiteX14" fmla="*/ 14764 w 23285"/>
              <a:gd name="connsiteY14" fmla="*/ 1227 h 29876"/>
              <a:gd name="connsiteX15" fmla="*/ 14735 w 23285"/>
              <a:gd name="connsiteY15" fmla="*/ 110 h 29876"/>
              <a:gd name="connsiteX16" fmla="*/ 3471 w 23285"/>
              <a:gd name="connsiteY16" fmla="*/ 0 h 29876"/>
              <a:gd name="connsiteX0" fmla="*/ 3625 w 23439"/>
              <a:gd name="connsiteY0" fmla="*/ 0 h 29876"/>
              <a:gd name="connsiteX1" fmla="*/ 3320 w 23439"/>
              <a:gd name="connsiteY1" fmla="*/ 9012 h 29876"/>
              <a:gd name="connsiteX2" fmla="*/ 4410 w 23439"/>
              <a:gd name="connsiteY2" fmla="*/ 12486 h 29876"/>
              <a:gd name="connsiteX3" fmla="*/ 465 w 23439"/>
              <a:gd name="connsiteY3" fmla="*/ 14867 h 29876"/>
              <a:gd name="connsiteX4" fmla="*/ 530 w 23439"/>
              <a:gd name="connsiteY4" fmla="*/ 17018 h 29876"/>
              <a:gd name="connsiteX5" fmla="*/ 2617 w 23439"/>
              <a:gd name="connsiteY5" fmla="*/ 17425 h 29876"/>
              <a:gd name="connsiteX6" fmla="*/ 2370 w 23439"/>
              <a:gd name="connsiteY6" fmla="*/ 22494 h 29876"/>
              <a:gd name="connsiteX7" fmla="*/ 4539 w 23439"/>
              <a:gd name="connsiteY7" fmla="*/ 29839 h 29876"/>
              <a:gd name="connsiteX8" fmla="*/ 23439 w 23439"/>
              <a:gd name="connsiteY8" fmla="*/ 29876 h 29876"/>
              <a:gd name="connsiteX9" fmla="*/ 23439 w 23439"/>
              <a:gd name="connsiteY9" fmla="*/ 10621 h 29876"/>
              <a:gd name="connsiteX10" fmla="*/ 23421 w 23439"/>
              <a:gd name="connsiteY10" fmla="*/ 10614 h 29876"/>
              <a:gd name="connsiteX11" fmla="*/ 19599 w 23439"/>
              <a:gd name="connsiteY11" fmla="*/ 6681 h 29876"/>
              <a:gd name="connsiteX12" fmla="*/ 18704 w 23439"/>
              <a:gd name="connsiteY12" fmla="*/ 5325 h 29876"/>
              <a:gd name="connsiteX13" fmla="*/ 16131 w 23439"/>
              <a:gd name="connsiteY13" fmla="*/ 3607 h 29876"/>
              <a:gd name="connsiteX14" fmla="*/ 14918 w 23439"/>
              <a:gd name="connsiteY14" fmla="*/ 1227 h 29876"/>
              <a:gd name="connsiteX15" fmla="*/ 14889 w 23439"/>
              <a:gd name="connsiteY15" fmla="*/ 110 h 29876"/>
              <a:gd name="connsiteX16" fmla="*/ 3625 w 23439"/>
              <a:gd name="connsiteY16" fmla="*/ 0 h 29876"/>
              <a:gd name="connsiteX0" fmla="*/ 3625 w 23439"/>
              <a:gd name="connsiteY0" fmla="*/ 0 h 29876"/>
              <a:gd name="connsiteX1" fmla="*/ 3320 w 23439"/>
              <a:gd name="connsiteY1" fmla="*/ 9012 h 29876"/>
              <a:gd name="connsiteX2" fmla="*/ 4410 w 23439"/>
              <a:gd name="connsiteY2" fmla="*/ 12486 h 29876"/>
              <a:gd name="connsiteX3" fmla="*/ 465 w 23439"/>
              <a:gd name="connsiteY3" fmla="*/ 14867 h 29876"/>
              <a:gd name="connsiteX4" fmla="*/ 530 w 23439"/>
              <a:gd name="connsiteY4" fmla="*/ 17018 h 29876"/>
              <a:gd name="connsiteX5" fmla="*/ 2617 w 23439"/>
              <a:gd name="connsiteY5" fmla="*/ 17425 h 29876"/>
              <a:gd name="connsiteX6" fmla="*/ 2370 w 23439"/>
              <a:gd name="connsiteY6" fmla="*/ 22494 h 29876"/>
              <a:gd name="connsiteX7" fmla="*/ 4539 w 23439"/>
              <a:gd name="connsiteY7" fmla="*/ 29839 h 29876"/>
              <a:gd name="connsiteX8" fmla="*/ 23439 w 23439"/>
              <a:gd name="connsiteY8" fmla="*/ 29876 h 29876"/>
              <a:gd name="connsiteX9" fmla="*/ 23439 w 23439"/>
              <a:gd name="connsiteY9" fmla="*/ 10621 h 29876"/>
              <a:gd name="connsiteX10" fmla="*/ 23421 w 23439"/>
              <a:gd name="connsiteY10" fmla="*/ 10614 h 29876"/>
              <a:gd name="connsiteX11" fmla="*/ 19599 w 23439"/>
              <a:gd name="connsiteY11" fmla="*/ 6681 h 29876"/>
              <a:gd name="connsiteX12" fmla="*/ 18704 w 23439"/>
              <a:gd name="connsiteY12" fmla="*/ 5325 h 29876"/>
              <a:gd name="connsiteX13" fmla="*/ 16131 w 23439"/>
              <a:gd name="connsiteY13" fmla="*/ 3607 h 29876"/>
              <a:gd name="connsiteX14" fmla="*/ 14918 w 23439"/>
              <a:gd name="connsiteY14" fmla="*/ 1227 h 29876"/>
              <a:gd name="connsiteX15" fmla="*/ 14889 w 23439"/>
              <a:gd name="connsiteY15" fmla="*/ 110 h 29876"/>
              <a:gd name="connsiteX16" fmla="*/ 3625 w 23439"/>
              <a:gd name="connsiteY16" fmla="*/ 0 h 29876"/>
              <a:gd name="connsiteX0" fmla="*/ 3625 w 23439"/>
              <a:gd name="connsiteY0" fmla="*/ 0 h 29876"/>
              <a:gd name="connsiteX1" fmla="*/ 3320 w 23439"/>
              <a:gd name="connsiteY1" fmla="*/ 9012 h 29876"/>
              <a:gd name="connsiteX2" fmla="*/ 4410 w 23439"/>
              <a:gd name="connsiteY2" fmla="*/ 12486 h 29876"/>
              <a:gd name="connsiteX3" fmla="*/ 465 w 23439"/>
              <a:gd name="connsiteY3" fmla="*/ 14867 h 29876"/>
              <a:gd name="connsiteX4" fmla="*/ 530 w 23439"/>
              <a:gd name="connsiteY4" fmla="*/ 17018 h 29876"/>
              <a:gd name="connsiteX5" fmla="*/ 2617 w 23439"/>
              <a:gd name="connsiteY5" fmla="*/ 17425 h 29876"/>
              <a:gd name="connsiteX6" fmla="*/ 2370 w 23439"/>
              <a:gd name="connsiteY6" fmla="*/ 22494 h 29876"/>
              <a:gd name="connsiteX7" fmla="*/ 4539 w 23439"/>
              <a:gd name="connsiteY7" fmla="*/ 29839 h 29876"/>
              <a:gd name="connsiteX8" fmla="*/ 23439 w 23439"/>
              <a:gd name="connsiteY8" fmla="*/ 29876 h 29876"/>
              <a:gd name="connsiteX9" fmla="*/ 23439 w 23439"/>
              <a:gd name="connsiteY9" fmla="*/ 10621 h 29876"/>
              <a:gd name="connsiteX10" fmla="*/ 23421 w 23439"/>
              <a:gd name="connsiteY10" fmla="*/ 10614 h 29876"/>
              <a:gd name="connsiteX11" fmla="*/ 19599 w 23439"/>
              <a:gd name="connsiteY11" fmla="*/ 6681 h 29876"/>
              <a:gd name="connsiteX12" fmla="*/ 18704 w 23439"/>
              <a:gd name="connsiteY12" fmla="*/ 5325 h 29876"/>
              <a:gd name="connsiteX13" fmla="*/ 16131 w 23439"/>
              <a:gd name="connsiteY13" fmla="*/ 3607 h 29876"/>
              <a:gd name="connsiteX14" fmla="*/ 14918 w 23439"/>
              <a:gd name="connsiteY14" fmla="*/ 1227 h 29876"/>
              <a:gd name="connsiteX15" fmla="*/ 14889 w 23439"/>
              <a:gd name="connsiteY15" fmla="*/ 110 h 29876"/>
              <a:gd name="connsiteX16" fmla="*/ 3625 w 23439"/>
              <a:gd name="connsiteY16" fmla="*/ 0 h 29876"/>
              <a:gd name="connsiteX0" fmla="*/ 3625 w 23439"/>
              <a:gd name="connsiteY0" fmla="*/ 0 h 29876"/>
              <a:gd name="connsiteX1" fmla="*/ 3320 w 23439"/>
              <a:gd name="connsiteY1" fmla="*/ 9012 h 29876"/>
              <a:gd name="connsiteX2" fmla="*/ 4410 w 23439"/>
              <a:gd name="connsiteY2" fmla="*/ 12486 h 29876"/>
              <a:gd name="connsiteX3" fmla="*/ 465 w 23439"/>
              <a:gd name="connsiteY3" fmla="*/ 14867 h 29876"/>
              <a:gd name="connsiteX4" fmla="*/ 530 w 23439"/>
              <a:gd name="connsiteY4" fmla="*/ 17018 h 29876"/>
              <a:gd name="connsiteX5" fmla="*/ 2617 w 23439"/>
              <a:gd name="connsiteY5" fmla="*/ 17425 h 29876"/>
              <a:gd name="connsiteX6" fmla="*/ 2370 w 23439"/>
              <a:gd name="connsiteY6" fmla="*/ 22494 h 29876"/>
              <a:gd name="connsiteX7" fmla="*/ 4539 w 23439"/>
              <a:gd name="connsiteY7" fmla="*/ 29839 h 29876"/>
              <a:gd name="connsiteX8" fmla="*/ 23439 w 23439"/>
              <a:gd name="connsiteY8" fmla="*/ 29876 h 29876"/>
              <a:gd name="connsiteX9" fmla="*/ 23439 w 23439"/>
              <a:gd name="connsiteY9" fmla="*/ 10621 h 29876"/>
              <a:gd name="connsiteX10" fmla="*/ 23421 w 23439"/>
              <a:gd name="connsiteY10" fmla="*/ 10614 h 29876"/>
              <a:gd name="connsiteX11" fmla="*/ 19599 w 23439"/>
              <a:gd name="connsiteY11" fmla="*/ 6681 h 29876"/>
              <a:gd name="connsiteX12" fmla="*/ 18704 w 23439"/>
              <a:gd name="connsiteY12" fmla="*/ 5325 h 29876"/>
              <a:gd name="connsiteX13" fmla="*/ 16131 w 23439"/>
              <a:gd name="connsiteY13" fmla="*/ 3607 h 29876"/>
              <a:gd name="connsiteX14" fmla="*/ 14918 w 23439"/>
              <a:gd name="connsiteY14" fmla="*/ 1227 h 29876"/>
              <a:gd name="connsiteX15" fmla="*/ 14889 w 23439"/>
              <a:gd name="connsiteY15" fmla="*/ 110 h 29876"/>
              <a:gd name="connsiteX16" fmla="*/ 3625 w 23439"/>
              <a:gd name="connsiteY16" fmla="*/ 0 h 29876"/>
              <a:gd name="connsiteX0" fmla="*/ 3625 w 23439"/>
              <a:gd name="connsiteY0" fmla="*/ 0 h 29876"/>
              <a:gd name="connsiteX1" fmla="*/ 3320 w 23439"/>
              <a:gd name="connsiteY1" fmla="*/ 9012 h 29876"/>
              <a:gd name="connsiteX2" fmla="*/ 4410 w 23439"/>
              <a:gd name="connsiteY2" fmla="*/ 12486 h 29876"/>
              <a:gd name="connsiteX3" fmla="*/ 465 w 23439"/>
              <a:gd name="connsiteY3" fmla="*/ 14867 h 29876"/>
              <a:gd name="connsiteX4" fmla="*/ 530 w 23439"/>
              <a:gd name="connsiteY4" fmla="*/ 17018 h 29876"/>
              <a:gd name="connsiteX5" fmla="*/ 2617 w 23439"/>
              <a:gd name="connsiteY5" fmla="*/ 17425 h 29876"/>
              <a:gd name="connsiteX6" fmla="*/ 2370 w 23439"/>
              <a:gd name="connsiteY6" fmla="*/ 22494 h 29876"/>
              <a:gd name="connsiteX7" fmla="*/ 4539 w 23439"/>
              <a:gd name="connsiteY7" fmla="*/ 29839 h 29876"/>
              <a:gd name="connsiteX8" fmla="*/ 23439 w 23439"/>
              <a:gd name="connsiteY8" fmla="*/ 29876 h 29876"/>
              <a:gd name="connsiteX9" fmla="*/ 23439 w 23439"/>
              <a:gd name="connsiteY9" fmla="*/ 10621 h 29876"/>
              <a:gd name="connsiteX10" fmla="*/ 23421 w 23439"/>
              <a:gd name="connsiteY10" fmla="*/ 10614 h 29876"/>
              <a:gd name="connsiteX11" fmla="*/ 19599 w 23439"/>
              <a:gd name="connsiteY11" fmla="*/ 6681 h 29876"/>
              <a:gd name="connsiteX12" fmla="*/ 18704 w 23439"/>
              <a:gd name="connsiteY12" fmla="*/ 5325 h 29876"/>
              <a:gd name="connsiteX13" fmla="*/ 16131 w 23439"/>
              <a:gd name="connsiteY13" fmla="*/ 3607 h 29876"/>
              <a:gd name="connsiteX14" fmla="*/ 14918 w 23439"/>
              <a:gd name="connsiteY14" fmla="*/ 1227 h 29876"/>
              <a:gd name="connsiteX15" fmla="*/ 14889 w 23439"/>
              <a:gd name="connsiteY15" fmla="*/ 110 h 29876"/>
              <a:gd name="connsiteX16" fmla="*/ 3625 w 23439"/>
              <a:gd name="connsiteY16" fmla="*/ 0 h 29876"/>
              <a:gd name="connsiteX0" fmla="*/ 3699 w 23513"/>
              <a:gd name="connsiteY0" fmla="*/ 0 h 29876"/>
              <a:gd name="connsiteX1" fmla="*/ 3394 w 23513"/>
              <a:gd name="connsiteY1" fmla="*/ 9012 h 29876"/>
              <a:gd name="connsiteX2" fmla="*/ 4484 w 23513"/>
              <a:gd name="connsiteY2" fmla="*/ 12486 h 29876"/>
              <a:gd name="connsiteX3" fmla="*/ 539 w 23513"/>
              <a:gd name="connsiteY3" fmla="*/ 14867 h 29876"/>
              <a:gd name="connsiteX4" fmla="*/ 604 w 23513"/>
              <a:gd name="connsiteY4" fmla="*/ 17018 h 29876"/>
              <a:gd name="connsiteX5" fmla="*/ 2691 w 23513"/>
              <a:gd name="connsiteY5" fmla="*/ 17425 h 29876"/>
              <a:gd name="connsiteX6" fmla="*/ 2444 w 23513"/>
              <a:gd name="connsiteY6" fmla="*/ 22494 h 29876"/>
              <a:gd name="connsiteX7" fmla="*/ 4613 w 23513"/>
              <a:gd name="connsiteY7" fmla="*/ 29839 h 29876"/>
              <a:gd name="connsiteX8" fmla="*/ 23513 w 23513"/>
              <a:gd name="connsiteY8" fmla="*/ 29876 h 29876"/>
              <a:gd name="connsiteX9" fmla="*/ 23513 w 23513"/>
              <a:gd name="connsiteY9" fmla="*/ 10621 h 29876"/>
              <a:gd name="connsiteX10" fmla="*/ 23495 w 23513"/>
              <a:gd name="connsiteY10" fmla="*/ 10614 h 29876"/>
              <a:gd name="connsiteX11" fmla="*/ 19673 w 23513"/>
              <a:gd name="connsiteY11" fmla="*/ 6681 h 29876"/>
              <a:gd name="connsiteX12" fmla="*/ 18778 w 23513"/>
              <a:gd name="connsiteY12" fmla="*/ 5325 h 29876"/>
              <a:gd name="connsiteX13" fmla="*/ 16205 w 23513"/>
              <a:gd name="connsiteY13" fmla="*/ 3607 h 29876"/>
              <a:gd name="connsiteX14" fmla="*/ 14992 w 23513"/>
              <a:gd name="connsiteY14" fmla="*/ 1227 h 29876"/>
              <a:gd name="connsiteX15" fmla="*/ 14963 w 23513"/>
              <a:gd name="connsiteY15" fmla="*/ 110 h 29876"/>
              <a:gd name="connsiteX16" fmla="*/ 3699 w 23513"/>
              <a:gd name="connsiteY16" fmla="*/ 0 h 29876"/>
              <a:gd name="connsiteX0" fmla="*/ 3899 w 23713"/>
              <a:gd name="connsiteY0" fmla="*/ 0 h 29876"/>
              <a:gd name="connsiteX1" fmla="*/ 3594 w 23713"/>
              <a:gd name="connsiteY1" fmla="*/ 9012 h 29876"/>
              <a:gd name="connsiteX2" fmla="*/ 4684 w 23713"/>
              <a:gd name="connsiteY2" fmla="*/ 12486 h 29876"/>
              <a:gd name="connsiteX3" fmla="*/ 739 w 23713"/>
              <a:gd name="connsiteY3" fmla="*/ 14867 h 29876"/>
              <a:gd name="connsiteX4" fmla="*/ 329 w 23713"/>
              <a:gd name="connsiteY4" fmla="*/ 17163 h 29876"/>
              <a:gd name="connsiteX5" fmla="*/ 2891 w 23713"/>
              <a:gd name="connsiteY5" fmla="*/ 17425 h 29876"/>
              <a:gd name="connsiteX6" fmla="*/ 2644 w 23713"/>
              <a:gd name="connsiteY6" fmla="*/ 22494 h 29876"/>
              <a:gd name="connsiteX7" fmla="*/ 4813 w 23713"/>
              <a:gd name="connsiteY7" fmla="*/ 29839 h 29876"/>
              <a:gd name="connsiteX8" fmla="*/ 23713 w 23713"/>
              <a:gd name="connsiteY8" fmla="*/ 29876 h 29876"/>
              <a:gd name="connsiteX9" fmla="*/ 23713 w 23713"/>
              <a:gd name="connsiteY9" fmla="*/ 10621 h 29876"/>
              <a:gd name="connsiteX10" fmla="*/ 23695 w 23713"/>
              <a:gd name="connsiteY10" fmla="*/ 10614 h 29876"/>
              <a:gd name="connsiteX11" fmla="*/ 19873 w 23713"/>
              <a:gd name="connsiteY11" fmla="*/ 6681 h 29876"/>
              <a:gd name="connsiteX12" fmla="*/ 18978 w 23713"/>
              <a:gd name="connsiteY12" fmla="*/ 5325 h 29876"/>
              <a:gd name="connsiteX13" fmla="*/ 16405 w 23713"/>
              <a:gd name="connsiteY13" fmla="*/ 3607 h 29876"/>
              <a:gd name="connsiteX14" fmla="*/ 15192 w 23713"/>
              <a:gd name="connsiteY14" fmla="*/ 1227 h 29876"/>
              <a:gd name="connsiteX15" fmla="*/ 15163 w 23713"/>
              <a:gd name="connsiteY15" fmla="*/ 110 h 29876"/>
              <a:gd name="connsiteX16" fmla="*/ 3899 w 23713"/>
              <a:gd name="connsiteY16" fmla="*/ 0 h 29876"/>
              <a:gd name="connsiteX0" fmla="*/ 3790 w 23604"/>
              <a:gd name="connsiteY0" fmla="*/ 0 h 29876"/>
              <a:gd name="connsiteX1" fmla="*/ 3485 w 23604"/>
              <a:gd name="connsiteY1" fmla="*/ 9012 h 29876"/>
              <a:gd name="connsiteX2" fmla="*/ 4575 w 23604"/>
              <a:gd name="connsiteY2" fmla="*/ 12486 h 29876"/>
              <a:gd name="connsiteX3" fmla="*/ 630 w 23604"/>
              <a:gd name="connsiteY3" fmla="*/ 14867 h 29876"/>
              <a:gd name="connsiteX4" fmla="*/ 220 w 23604"/>
              <a:gd name="connsiteY4" fmla="*/ 17163 h 29876"/>
              <a:gd name="connsiteX5" fmla="*/ 2782 w 23604"/>
              <a:gd name="connsiteY5" fmla="*/ 17425 h 29876"/>
              <a:gd name="connsiteX6" fmla="*/ 2535 w 23604"/>
              <a:gd name="connsiteY6" fmla="*/ 22494 h 29876"/>
              <a:gd name="connsiteX7" fmla="*/ 4704 w 23604"/>
              <a:gd name="connsiteY7" fmla="*/ 29839 h 29876"/>
              <a:gd name="connsiteX8" fmla="*/ 23604 w 23604"/>
              <a:gd name="connsiteY8" fmla="*/ 29876 h 29876"/>
              <a:gd name="connsiteX9" fmla="*/ 23604 w 23604"/>
              <a:gd name="connsiteY9" fmla="*/ 10621 h 29876"/>
              <a:gd name="connsiteX10" fmla="*/ 23586 w 23604"/>
              <a:gd name="connsiteY10" fmla="*/ 10614 h 29876"/>
              <a:gd name="connsiteX11" fmla="*/ 19764 w 23604"/>
              <a:gd name="connsiteY11" fmla="*/ 6681 h 29876"/>
              <a:gd name="connsiteX12" fmla="*/ 18869 w 23604"/>
              <a:gd name="connsiteY12" fmla="*/ 5325 h 29876"/>
              <a:gd name="connsiteX13" fmla="*/ 16296 w 23604"/>
              <a:gd name="connsiteY13" fmla="*/ 3607 h 29876"/>
              <a:gd name="connsiteX14" fmla="*/ 15083 w 23604"/>
              <a:gd name="connsiteY14" fmla="*/ 1227 h 29876"/>
              <a:gd name="connsiteX15" fmla="*/ 15054 w 23604"/>
              <a:gd name="connsiteY15" fmla="*/ 110 h 29876"/>
              <a:gd name="connsiteX16" fmla="*/ 3790 w 23604"/>
              <a:gd name="connsiteY16" fmla="*/ 0 h 29876"/>
              <a:gd name="connsiteX0" fmla="*/ 3843 w 23657"/>
              <a:gd name="connsiteY0" fmla="*/ 0 h 29876"/>
              <a:gd name="connsiteX1" fmla="*/ 3538 w 23657"/>
              <a:gd name="connsiteY1" fmla="*/ 9012 h 29876"/>
              <a:gd name="connsiteX2" fmla="*/ 4628 w 23657"/>
              <a:gd name="connsiteY2" fmla="*/ 12486 h 29876"/>
              <a:gd name="connsiteX3" fmla="*/ 683 w 23657"/>
              <a:gd name="connsiteY3" fmla="*/ 14867 h 29876"/>
              <a:gd name="connsiteX4" fmla="*/ 273 w 23657"/>
              <a:gd name="connsiteY4" fmla="*/ 17163 h 29876"/>
              <a:gd name="connsiteX5" fmla="*/ 2835 w 23657"/>
              <a:gd name="connsiteY5" fmla="*/ 17425 h 29876"/>
              <a:gd name="connsiteX6" fmla="*/ 2588 w 23657"/>
              <a:gd name="connsiteY6" fmla="*/ 22494 h 29876"/>
              <a:gd name="connsiteX7" fmla="*/ 4757 w 23657"/>
              <a:gd name="connsiteY7" fmla="*/ 29839 h 29876"/>
              <a:gd name="connsiteX8" fmla="*/ 23657 w 23657"/>
              <a:gd name="connsiteY8" fmla="*/ 29876 h 29876"/>
              <a:gd name="connsiteX9" fmla="*/ 23657 w 23657"/>
              <a:gd name="connsiteY9" fmla="*/ 10621 h 29876"/>
              <a:gd name="connsiteX10" fmla="*/ 23639 w 23657"/>
              <a:gd name="connsiteY10" fmla="*/ 10614 h 29876"/>
              <a:gd name="connsiteX11" fmla="*/ 19817 w 23657"/>
              <a:gd name="connsiteY11" fmla="*/ 6681 h 29876"/>
              <a:gd name="connsiteX12" fmla="*/ 18922 w 23657"/>
              <a:gd name="connsiteY12" fmla="*/ 5325 h 29876"/>
              <a:gd name="connsiteX13" fmla="*/ 16349 w 23657"/>
              <a:gd name="connsiteY13" fmla="*/ 3607 h 29876"/>
              <a:gd name="connsiteX14" fmla="*/ 15136 w 23657"/>
              <a:gd name="connsiteY14" fmla="*/ 1227 h 29876"/>
              <a:gd name="connsiteX15" fmla="*/ 15107 w 23657"/>
              <a:gd name="connsiteY15" fmla="*/ 110 h 29876"/>
              <a:gd name="connsiteX16" fmla="*/ 3843 w 23657"/>
              <a:gd name="connsiteY16" fmla="*/ 0 h 29876"/>
              <a:gd name="connsiteX0" fmla="*/ 3628 w 23442"/>
              <a:gd name="connsiteY0" fmla="*/ 0 h 29876"/>
              <a:gd name="connsiteX1" fmla="*/ 3323 w 23442"/>
              <a:gd name="connsiteY1" fmla="*/ 9012 h 29876"/>
              <a:gd name="connsiteX2" fmla="*/ 4413 w 23442"/>
              <a:gd name="connsiteY2" fmla="*/ 12486 h 29876"/>
              <a:gd name="connsiteX3" fmla="*/ 1218 w 23442"/>
              <a:gd name="connsiteY3" fmla="*/ 14468 h 29876"/>
              <a:gd name="connsiteX4" fmla="*/ 58 w 23442"/>
              <a:gd name="connsiteY4" fmla="*/ 17163 h 29876"/>
              <a:gd name="connsiteX5" fmla="*/ 2620 w 23442"/>
              <a:gd name="connsiteY5" fmla="*/ 17425 h 29876"/>
              <a:gd name="connsiteX6" fmla="*/ 2373 w 23442"/>
              <a:gd name="connsiteY6" fmla="*/ 22494 h 29876"/>
              <a:gd name="connsiteX7" fmla="*/ 4542 w 23442"/>
              <a:gd name="connsiteY7" fmla="*/ 29839 h 29876"/>
              <a:gd name="connsiteX8" fmla="*/ 23442 w 23442"/>
              <a:gd name="connsiteY8" fmla="*/ 29876 h 29876"/>
              <a:gd name="connsiteX9" fmla="*/ 23442 w 23442"/>
              <a:gd name="connsiteY9" fmla="*/ 10621 h 29876"/>
              <a:gd name="connsiteX10" fmla="*/ 23424 w 23442"/>
              <a:gd name="connsiteY10" fmla="*/ 10614 h 29876"/>
              <a:gd name="connsiteX11" fmla="*/ 19602 w 23442"/>
              <a:gd name="connsiteY11" fmla="*/ 6681 h 29876"/>
              <a:gd name="connsiteX12" fmla="*/ 18707 w 23442"/>
              <a:gd name="connsiteY12" fmla="*/ 5325 h 29876"/>
              <a:gd name="connsiteX13" fmla="*/ 16134 w 23442"/>
              <a:gd name="connsiteY13" fmla="*/ 3607 h 29876"/>
              <a:gd name="connsiteX14" fmla="*/ 14921 w 23442"/>
              <a:gd name="connsiteY14" fmla="*/ 1227 h 29876"/>
              <a:gd name="connsiteX15" fmla="*/ 14892 w 23442"/>
              <a:gd name="connsiteY15" fmla="*/ 110 h 29876"/>
              <a:gd name="connsiteX16" fmla="*/ 3628 w 23442"/>
              <a:gd name="connsiteY16" fmla="*/ 0 h 29876"/>
              <a:gd name="connsiteX0" fmla="*/ 3010 w 22824"/>
              <a:gd name="connsiteY0" fmla="*/ 0 h 29876"/>
              <a:gd name="connsiteX1" fmla="*/ 2705 w 22824"/>
              <a:gd name="connsiteY1" fmla="*/ 9012 h 29876"/>
              <a:gd name="connsiteX2" fmla="*/ 3795 w 22824"/>
              <a:gd name="connsiteY2" fmla="*/ 12486 h 29876"/>
              <a:gd name="connsiteX3" fmla="*/ 600 w 22824"/>
              <a:gd name="connsiteY3" fmla="*/ 14468 h 29876"/>
              <a:gd name="connsiteX4" fmla="*/ 115 w 22824"/>
              <a:gd name="connsiteY4" fmla="*/ 16474 h 29876"/>
              <a:gd name="connsiteX5" fmla="*/ 2002 w 22824"/>
              <a:gd name="connsiteY5" fmla="*/ 17425 h 29876"/>
              <a:gd name="connsiteX6" fmla="*/ 1755 w 22824"/>
              <a:gd name="connsiteY6" fmla="*/ 22494 h 29876"/>
              <a:gd name="connsiteX7" fmla="*/ 3924 w 22824"/>
              <a:gd name="connsiteY7" fmla="*/ 29839 h 29876"/>
              <a:gd name="connsiteX8" fmla="*/ 22824 w 22824"/>
              <a:gd name="connsiteY8" fmla="*/ 29876 h 29876"/>
              <a:gd name="connsiteX9" fmla="*/ 22824 w 22824"/>
              <a:gd name="connsiteY9" fmla="*/ 10621 h 29876"/>
              <a:gd name="connsiteX10" fmla="*/ 22806 w 22824"/>
              <a:gd name="connsiteY10" fmla="*/ 10614 h 29876"/>
              <a:gd name="connsiteX11" fmla="*/ 18984 w 22824"/>
              <a:gd name="connsiteY11" fmla="*/ 6681 h 29876"/>
              <a:gd name="connsiteX12" fmla="*/ 18089 w 22824"/>
              <a:gd name="connsiteY12" fmla="*/ 5325 h 29876"/>
              <a:gd name="connsiteX13" fmla="*/ 15516 w 22824"/>
              <a:gd name="connsiteY13" fmla="*/ 3607 h 29876"/>
              <a:gd name="connsiteX14" fmla="*/ 14303 w 22824"/>
              <a:gd name="connsiteY14" fmla="*/ 1227 h 29876"/>
              <a:gd name="connsiteX15" fmla="*/ 14274 w 22824"/>
              <a:gd name="connsiteY15" fmla="*/ 110 h 29876"/>
              <a:gd name="connsiteX16" fmla="*/ 3010 w 22824"/>
              <a:gd name="connsiteY16" fmla="*/ 0 h 29876"/>
              <a:gd name="connsiteX0" fmla="*/ 3010 w 22824"/>
              <a:gd name="connsiteY0" fmla="*/ 0 h 29876"/>
              <a:gd name="connsiteX1" fmla="*/ 2705 w 22824"/>
              <a:gd name="connsiteY1" fmla="*/ 9012 h 29876"/>
              <a:gd name="connsiteX2" fmla="*/ 3795 w 22824"/>
              <a:gd name="connsiteY2" fmla="*/ 12486 h 29876"/>
              <a:gd name="connsiteX3" fmla="*/ 600 w 22824"/>
              <a:gd name="connsiteY3" fmla="*/ 14468 h 29876"/>
              <a:gd name="connsiteX4" fmla="*/ 115 w 22824"/>
              <a:gd name="connsiteY4" fmla="*/ 16474 h 29876"/>
              <a:gd name="connsiteX5" fmla="*/ 2002 w 22824"/>
              <a:gd name="connsiteY5" fmla="*/ 17425 h 29876"/>
              <a:gd name="connsiteX6" fmla="*/ 1755 w 22824"/>
              <a:gd name="connsiteY6" fmla="*/ 22494 h 29876"/>
              <a:gd name="connsiteX7" fmla="*/ 3924 w 22824"/>
              <a:gd name="connsiteY7" fmla="*/ 29839 h 29876"/>
              <a:gd name="connsiteX8" fmla="*/ 22824 w 22824"/>
              <a:gd name="connsiteY8" fmla="*/ 29876 h 29876"/>
              <a:gd name="connsiteX9" fmla="*/ 22824 w 22824"/>
              <a:gd name="connsiteY9" fmla="*/ 10621 h 29876"/>
              <a:gd name="connsiteX10" fmla="*/ 22806 w 22824"/>
              <a:gd name="connsiteY10" fmla="*/ 10614 h 29876"/>
              <a:gd name="connsiteX11" fmla="*/ 18984 w 22824"/>
              <a:gd name="connsiteY11" fmla="*/ 6681 h 29876"/>
              <a:gd name="connsiteX12" fmla="*/ 18089 w 22824"/>
              <a:gd name="connsiteY12" fmla="*/ 5325 h 29876"/>
              <a:gd name="connsiteX13" fmla="*/ 15516 w 22824"/>
              <a:gd name="connsiteY13" fmla="*/ 3607 h 29876"/>
              <a:gd name="connsiteX14" fmla="*/ 14303 w 22824"/>
              <a:gd name="connsiteY14" fmla="*/ 1227 h 29876"/>
              <a:gd name="connsiteX15" fmla="*/ 14274 w 22824"/>
              <a:gd name="connsiteY15" fmla="*/ 110 h 29876"/>
              <a:gd name="connsiteX16" fmla="*/ 3010 w 22824"/>
              <a:gd name="connsiteY16" fmla="*/ 0 h 29876"/>
              <a:gd name="connsiteX0" fmla="*/ 3010 w 22824"/>
              <a:gd name="connsiteY0" fmla="*/ 0 h 29876"/>
              <a:gd name="connsiteX1" fmla="*/ 579 w 22824"/>
              <a:gd name="connsiteY1" fmla="*/ 8142 h 29876"/>
              <a:gd name="connsiteX2" fmla="*/ 3795 w 22824"/>
              <a:gd name="connsiteY2" fmla="*/ 12486 h 29876"/>
              <a:gd name="connsiteX3" fmla="*/ 600 w 22824"/>
              <a:gd name="connsiteY3" fmla="*/ 14468 h 29876"/>
              <a:gd name="connsiteX4" fmla="*/ 115 w 22824"/>
              <a:gd name="connsiteY4" fmla="*/ 16474 h 29876"/>
              <a:gd name="connsiteX5" fmla="*/ 2002 w 22824"/>
              <a:gd name="connsiteY5" fmla="*/ 17425 h 29876"/>
              <a:gd name="connsiteX6" fmla="*/ 1755 w 22824"/>
              <a:gd name="connsiteY6" fmla="*/ 22494 h 29876"/>
              <a:gd name="connsiteX7" fmla="*/ 3924 w 22824"/>
              <a:gd name="connsiteY7" fmla="*/ 29839 h 29876"/>
              <a:gd name="connsiteX8" fmla="*/ 22824 w 22824"/>
              <a:gd name="connsiteY8" fmla="*/ 29876 h 29876"/>
              <a:gd name="connsiteX9" fmla="*/ 22824 w 22824"/>
              <a:gd name="connsiteY9" fmla="*/ 10621 h 29876"/>
              <a:gd name="connsiteX10" fmla="*/ 22806 w 22824"/>
              <a:gd name="connsiteY10" fmla="*/ 10614 h 29876"/>
              <a:gd name="connsiteX11" fmla="*/ 18984 w 22824"/>
              <a:gd name="connsiteY11" fmla="*/ 6681 h 29876"/>
              <a:gd name="connsiteX12" fmla="*/ 18089 w 22824"/>
              <a:gd name="connsiteY12" fmla="*/ 5325 h 29876"/>
              <a:gd name="connsiteX13" fmla="*/ 15516 w 22824"/>
              <a:gd name="connsiteY13" fmla="*/ 3607 h 29876"/>
              <a:gd name="connsiteX14" fmla="*/ 14303 w 22824"/>
              <a:gd name="connsiteY14" fmla="*/ 1227 h 29876"/>
              <a:gd name="connsiteX15" fmla="*/ 14274 w 22824"/>
              <a:gd name="connsiteY15" fmla="*/ 110 h 29876"/>
              <a:gd name="connsiteX16" fmla="*/ 3010 w 22824"/>
              <a:gd name="connsiteY16" fmla="*/ 0 h 29876"/>
              <a:gd name="connsiteX0" fmla="*/ 1309 w 22824"/>
              <a:gd name="connsiteY0" fmla="*/ 0 h 29767"/>
              <a:gd name="connsiteX1" fmla="*/ 579 w 22824"/>
              <a:gd name="connsiteY1" fmla="*/ 8033 h 29767"/>
              <a:gd name="connsiteX2" fmla="*/ 3795 w 22824"/>
              <a:gd name="connsiteY2" fmla="*/ 12377 h 29767"/>
              <a:gd name="connsiteX3" fmla="*/ 600 w 22824"/>
              <a:gd name="connsiteY3" fmla="*/ 14359 h 29767"/>
              <a:gd name="connsiteX4" fmla="*/ 115 w 22824"/>
              <a:gd name="connsiteY4" fmla="*/ 16365 h 29767"/>
              <a:gd name="connsiteX5" fmla="*/ 2002 w 22824"/>
              <a:gd name="connsiteY5" fmla="*/ 17316 h 29767"/>
              <a:gd name="connsiteX6" fmla="*/ 1755 w 22824"/>
              <a:gd name="connsiteY6" fmla="*/ 22385 h 29767"/>
              <a:gd name="connsiteX7" fmla="*/ 3924 w 22824"/>
              <a:gd name="connsiteY7" fmla="*/ 29730 h 29767"/>
              <a:gd name="connsiteX8" fmla="*/ 22824 w 22824"/>
              <a:gd name="connsiteY8" fmla="*/ 29767 h 29767"/>
              <a:gd name="connsiteX9" fmla="*/ 22824 w 22824"/>
              <a:gd name="connsiteY9" fmla="*/ 10512 h 29767"/>
              <a:gd name="connsiteX10" fmla="*/ 22806 w 22824"/>
              <a:gd name="connsiteY10" fmla="*/ 10505 h 29767"/>
              <a:gd name="connsiteX11" fmla="*/ 18984 w 22824"/>
              <a:gd name="connsiteY11" fmla="*/ 6572 h 29767"/>
              <a:gd name="connsiteX12" fmla="*/ 18089 w 22824"/>
              <a:gd name="connsiteY12" fmla="*/ 5216 h 29767"/>
              <a:gd name="connsiteX13" fmla="*/ 15516 w 22824"/>
              <a:gd name="connsiteY13" fmla="*/ 3498 h 29767"/>
              <a:gd name="connsiteX14" fmla="*/ 14303 w 22824"/>
              <a:gd name="connsiteY14" fmla="*/ 1118 h 29767"/>
              <a:gd name="connsiteX15" fmla="*/ 14274 w 22824"/>
              <a:gd name="connsiteY15" fmla="*/ 1 h 29767"/>
              <a:gd name="connsiteX16" fmla="*/ 1309 w 22824"/>
              <a:gd name="connsiteY16" fmla="*/ 0 h 29767"/>
              <a:gd name="connsiteX0" fmla="*/ 1309 w 22824"/>
              <a:gd name="connsiteY0" fmla="*/ 0 h 29767"/>
              <a:gd name="connsiteX1" fmla="*/ 579 w 22824"/>
              <a:gd name="connsiteY1" fmla="*/ 8033 h 29767"/>
              <a:gd name="connsiteX2" fmla="*/ 3795 w 22824"/>
              <a:gd name="connsiteY2" fmla="*/ 12377 h 29767"/>
              <a:gd name="connsiteX3" fmla="*/ 600 w 22824"/>
              <a:gd name="connsiteY3" fmla="*/ 14359 h 29767"/>
              <a:gd name="connsiteX4" fmla="*/ 115 w 22824"/>
              <a:gd name="connsiteY4" fmla="*/ 16365 h 29767"/>
              <a:gd name="connsiteX5" fmla="*/ 2002 w 22824"/>
              <a:gd name="connsiteY5" fmla="*/ 17316 h 29767"/>
              <a:gd name="connsiteX6" fmla="*/ 1755 w 22824"/>
              <a:gd name="connsiteY6" fmla="*/ 22385 h 29767"/>
              <a:gd name="connsiteX7" fmla="*/ 3924 w 22824"/>
              <a:gd name="connsiteY7" fmla="*/ 29730 h 29767"/>
              <a:gd name="connsiteX8" fmla="*/ 22824 w 22824"/>
              <a:gd name="connsiteY8" fmla="*/ 29767 h 29767"/>
              <a:gd name="connsiteX9" fmla="*/ 22824 w 22824"/>
              <a:gd name="connsiteY9" fmla="*/ 10512 h 29767"/>
              <a:gd name="connsiteX10" fmla="*/ 22806 w 22824"/>
              <a:gd name="connsiteY10" fmla="*/ 10505 h 29767"/>
              <a:gd name="connsiteX11" fmla="*/ 18984 w 22824"/>
              <a:gd name="connsiteY11" fmla="*/ 6572 h 29767"/>
              <a:gd name="connsiteX12" fmla="*/ 18089 w 22824"/>
              <a:gd name="connsiteY12" fmla="*/ 5216 h 29767"/>
              <a:gd name="connsiteX13" fmla="*/ 15516 w 22824"/>
              <a:gd name="connsiteY13" fmla="*/ 3498 h 29767"/>
              <a:gd name="connsiteX14" fmla="*/ 14303 w 22824"/>
              <a:gd name="connsiteY14" fmla="*/ 1118 h 29767"/>
              <a:gd name="connsiteX15" fmla="*/ 14274 w 22824"/>
              <a:gd name="connsiteY15" fmla="*/ 1 h 29767"/>
              <a:gd name="connsiteX16" fmla="*/ 1309 w 22824"/>
              <a:gd name="connsiteY16" fmla="*/ 0 h 29767"/>
              <a:gd name="connsiteX0" fmla="*/ 1309 w 22824"/>
              <a:gd name="connsiteY0" fmla="*/ 0 h 29767"/>
              <a:gd name="connsiteX1" fmla="*/ 579 w 22824"/>
              <a:gd name="connsiteY1" fmla="*/ 8033 h 29767"/>
              <a:gd name="connsiteX2" fmla="*/ 3795 w 22824"/>
              <a:gd name="connsiteY2" fmla="*/ 12377 h 29767"/>
              <a:gd name="connsiteX3" fmla="*/ 600 w 22824"/>
              <a:gd name="connsiteY3" fmla="*/ 14359 h 29767"/>
              <a:gd name="connsiteX4" fmla="*/ 115 w 22824"/>
              <a:gd name="connsiteY4" fmla="*/ 16365 h 29767"/>
              <a:gd name="connsiteX5" fmla="*/ 2002 w 22824"/>
              <a:gd name="connsiteY5" fmla="*/ 17316 h 29767"/>
              <a:gd name="connsiteX6" fmla="*/ 179 w 22824"/>
              <a:gd name="connsiteY6" fmla="*/ 22276 h 29767"/>
              <a:gd name="connsiteX7" fmla="*/ 3924 w 22824"/>
              <a:gd name="connsiteY7" fmla="*/ 29730 h 29767"/>
              <a:gd name="connsiteX8" fmla="*/ 22824 w 22824"/>
              <a:gd name="connsiteY8" fmla="*/ 29767 h 29767"/>
              <a:gd name="connsiteX9" fmla="*/ 22824 w 22824"/>
              <a:gd name="connsiteY9" fmla="*/ 10512 h 29767"/>
              <a:gd name="connsiteX10" fmla="*/ 22806 w 22824"/>
              <a:gd name="connsiteY10" fmla="*/ 10505 h 29767"/>
              <a:gd name="connsiteX11" fmla="*/ 18984 w 22824"/>
              <a:gd name="connsiteY11" fmla="*/ 6572 h 29767"/>
              <a:gd name="connsiteX12" fmla="*/ 18089 w 22824"/>
              <a:gd name="connsiteY12" fmla="*/ 5216 h 29767"/>
              <a:gd name="connsiteX13" fmla="*/ 15516 w 22824"/>
              <a:gd name="connsiteY13" fmla="*/ 3498 h 29767"/>
              <a:gd name="connsiteX14" fmla="*/ 14303 w 22824"/>
              <a:gd name="connsiteY14" fmla="*/ 1118 h 29767"/>
              <a:gd name="connsiteX15" fmla="*/ 14274 w 22824"/>
              <a:gd name="connsiteY15" fmla="*/ 1 h 29767"/>
              <a:gd name="connsiteX16" fmla="*/ 1309 w 22824"/>
              <a:gd name="connsiteY16" fmla="*/ 0 h 29767"/>
              <a:gd name="connsiteX0" fmla="*/ 1623 w 23138"/>
              <a:gd name="connsiteY0" fmla="*/ 0 h 29767"/>
              <a:gd name="connsiteX1" fmla="*/ 893 w 23138"/>
              <a:gd name="connsiteY1" fmla="*/ 8033 h 29767"/>
              <a:gd name="connsiteX2" fmla="*/ 4109 w 23138"/>
              <a:gd name="connsiteY2" fmla="*/ 12377 h 29767"/>
              <a:gd name="connsiteX3" fmla="*/ 914 w 23138"/>
              <a:gd name="connsiteY3" fmla="*/ 14359 h 29767"/>
              <a:gd name="connsiteX4" fmla="*/ 429 w 23138"/>
              <a:gd name="connsiteY4" fmla="*/ 16365 h 29767"/>
              <a:gd name="connsiteX5" fmla="*/ 2316 w 23138"/>
              <a:gd name="connsiteY5" fmla="*/ 17316 h 29767"/>
              <a:gd name="connsiteX6" fmla="*/ 493 w 23138"/>
              <a:gd name="connsiteY6" fmla="*/ 22276 h 29767"/>
              <a:gd name="connsiteX7" fmla="*/ 4238 w 23138"/>
              <a:gd name="connsiteY7" fmla="*/ 29730 h 29767"/>
              <a:gd name="connsiteX8" fmla="*/ 23138 w 23138"/>
              <a:gd name="connsiteY8" fmla="*/ 29767 h 29767"/>
              <a:gd name="connsiteX9" fmla="*/ 23138 w 23138"/>
              <a:gd name="connsiteY9" fmla="*/ 10512 h 29767"/>
              <a:gd name="connsiteX10" fmla="*/ 23120 w 23138"/>
              <a:gd name="connsiteY10" fmla="*/ 10505 h 29767"/>
              <a:gd name="connsiteX11" fmla="*/ 19298 w 23138"/>
              <a:gd name="connsiteY11" fmla="*/ 6572 h 29767"/>
              <a:gd name="connsiteX12" fmla="*/ 18403 w 23138"/>
              <a:gd name="connsiteY12" fmla="*/ 5216 h 29767"/>
              <a:gd name="connsiteX13" fmla="*/ 15830 w 23138"/>
              <a:gd name="connsiteY13" fmla="*/ 3498 h 29767"/>
              <a:gd name="connsiteX14" fmla="*/ 14617 w 23138"/>
              <a:gd name="connsiteY14" fmla="*/ 1118 h 29767"/>
              <a:gd name="connsiteX15" fmla="*/ 14588 w 23138"/>
              <a:gd name="connsiteY15" fmla="*/ 1 h 29767"/>
              <a:gd name="connsiteX16" fmla="*/ 1623 w 23138"/>
              <a:gd name="connsiteY16" fmla="*/ 0 h 29767"/>
              <a:gd name="connsiteX0" fmla="*/ 1309 w 22824"/>
              <a:gd name="connsiteY0" fmla="*/ 0 h 29767"/>
              <a:gd name="connsiteX1" fmla="*/ 579 w 22824"/>
              <a:gd name="connsiteY1" fmla="*/ 8033 h 29767"/>
              <a:gd name="connsiteX2" fmla="*/ 3795 w 22824"/>
              <a:gd name="connsiteY2" fmla="*/ 12377 h 29767"/>
              <a:gd name="connsiteX3" fmla="*/ 600 w 22824"/>
              <a:gd name="connsiteY3" fmla="*/ 14359 h 29767"/>
              <a:gd name="connsiteX4" fmla="*/ 115 w 22824"/>
              <a:gd name="connsiteY4" fmla="*/ 16365 h 29767"/>
              <a:gd name="connsiteX5" fmla="*/ 2002 w 22824"/>
              <a:gd name="connsiteY5" fmla="*/ 17316 h 29767"/>
              <a:gd name="connsiteX6" fmla="*/ 179 w 22824"/>
              <a:gd name="connsiteY6" fmla="*/ 22276 h 29767"/>
              <a:gd name="connsiteX7" fmla="*/ 2498 w 22824"/>
              <a:gd name="connsiteY7" fmla="*/ 29730 h 29767"/>
              <a:gd name="connsiteX8" fmla="*/ 22824 w 22824"/>
              <a:gd name="connsiteY8" fmla="*/ 29767 h 29767"/>
              <a:gd name="connsiteX9" fmla="*/ 22824 w 22824"/>
              <a:gd name="connsiteY9" fmla="*/ 10512 h 29767"/>
              <a:gd name="connsiteX10" fmla="*/ 22806 w 22824"/>
              <a:gd name="connsiteY10" fmla="*/ 10505 h 29767"/>
              <a:gd name="connsiteX11" fmla="*/ 18984 w 22824"/>
              <a:gd name="connsiteY11" fmla="*/ 6572 h 29767"/>
              <a:gd name="connsiteX12" fmla="*/ 18089 w 22824"/>
              <a:gd name="connsiteY12" fmla="*/ 5216 h 29767"/>
              <a:gd name="connsiteX13" fmla="*/ 15516 w 22824"/>
              <a:gd name="connsiteY13" fmla="*/ 3498 h 29767"/>
              <a:gd name="connsiteX14" fmla="*/ 14303 w 22824"/>
              <a:gd name="connsiteY14" fmla="*/ 1118 h 29767"/>
              <a:gd name="connsiteX15" fmla="*/ 14274 w 22824"/>
              <a:gd name="connsiteY15" fmla="*/ 1 h 29767"/>
              <a:gd name="connsiteX16" fmla="*/ 1309 w 22824"/>
              <a:gd name="connsiteY16" fmla="*/ 0 h 29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824" h="29767" extrusionOk="0">
                <a:moveTo>
                  <a:pt x="1309" y="0"/>
                </a:moveTo>
                <a:cubicBezTo>
                  <a:pt x="1012" y="1951"/>
                  <a:pt x="165" y="5970"/>
                  <a:pt x="579" y="8033"/>
                </a:cubicBezTo>
                <a:cubicBezTo>
                  <a:pt x="993" y="10096"/>
                  <a:pt x="3792" y="9148"/>
                  <a:pt x="3795" y="12377"/>
                </a:cubicBezTo>
                <a:cubicBezTo>
                  <a:pt x="3798" y="15606"/>
                  <a:pt x="1213" y="13694"/>
                  <a:pt x="600" y="14359"/>
                </a:cubicBezTo>
                <a:cubicBezTo>
                  <a:pt x="-13" y="15024"/>
                  <a:pt x="-119" y="15872"/>
                  <a:pt x="115" y="16365"/>
                </a:cubicBezTo>
                <a:cubicBezTo>
                  <a:pt x="349" y="16858"/>
                  <a:pt x="1991" y="16331"/>
                  <a:pt x="2002" y="17316"/>
                </a:cubicBezTo>
                <a:cubicBezTo>
                  <a:pt x="2013" y="18301"/>
                  <a:pt x="96" y="20207"/>
                  <a:pt x="179" y="22276"/>
                </a:cubicBezTo>
                <a:cubicBezTo>
                  <a:pt x="262" y="24345"/>
                  <a:pt x="691" y="27675"/>
                  <a:pt x="2498" y="29730"/>
                </a:cubicBezTo>
                <a:lnTo>
                  <a:pt x="22824" y="29767"/>
                </a:lnTo>
                <a:lnTo>
                  <a:pt x="22824" y="10512"/>
                </a:lnTo>
                <a:cubicBezTo>
                  <a:pt x="22817" y="10512"/>
                  <a:pt x="22810" y="10509"/>
                  <a:pt x="22806" y="10505"/>
                </a:cubicBezTo>
                <a:cubicBezTo>
                  <a:pt x="21117" y="9732"/>
                  <a:pt x="19893" y="8193"/>
                  <a:pt x="18984" y="6572"/>
                </a:cubicBezTo>
                <a:cubicBezTo>
                  <a:pt x="18715" y="6100"/>
                  <a:pt x="18465" y="5606"/>
                  <a:pt x="18089" y="5216"/>
                </a:cubicBezTo>
                <a:cubicBezTo>
                  <a:pt x="17373" y="4471"/>
                  <a:pt x="16293" y="4181"/>
                  <a:pt x="15516" y="3498"/>
                </a:cubicBezTo>
                <a:cubicBezTo>
                  <a:pt x="14836" y="2897"/>
                  <a:pt x="14439" y="2016"/>
                  <a:pt x="14303" y="1118"/>
                </a:cubicBezTo>
                <a:cubicBezTo>
                  <a:pt x="14245" y="742"/>
                  <a:pt x="14253" y="370"/>
                  <a:pt x="14274" y="1"/>
                </a:cubicBezTo>
                <a:lnTo>
                  <a:pt x="1309" y="0"/>
                </a:ln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2504435" y="705489"/>
            <a:ext cx="28708" cy="48590"/>
          </a:xfrm>
          <a:custGeom>
            <a:avLst/>
            <a:gdLst/>
            <a:ahLst/>
            <a:cxnLst/>
            <a:rect l="l" t="t" r="r" b="b"/>
            <a:pathLst>
              <a:path w="348" h="589" extrusionOk="0">
                <a:moveTo>
                  <a:pt x="348" y="588"/>
                </a:moveTo>
                <a:lnTo>
                  <a:pt x="1" y="0"/>
                </a:lnTo>
                <a:close/>
              </a:path>
            </a:pathLst>
          </a:custGeom>
          <a:solidFill>
            <a:srgbClr val="E9AA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userDrawn="1"/>
        </p:nvSpPr>
        <p:spPr>
          <a:xfrm>
            <a:off x="5228804" y="0"/>
            <a:ext cx="3915196" cy="5143520"/>
          </a:xfrm>
          <a:custGeom>
            <a:avLst/>
            <a:gdLst/>
            <a:ahLst/>
            <a:cxnLst/>
            <a:rect l="l" t="t" r="r" b="b"/>
            <a:pathLst>
              <a:path w="36924" h="30224" extrusionOk="0">
                <a:moveTo>
                  <a:pt x="1" y="0"/>
                </a:moveTo>
                <a:cubicBezTo>
                  <a:pt x="520" y="2312"/>
                  <a:pt x="2162" y="4395"/>
                  <a:pt x="4395" y="5225"/>
                </a:cubicBezTo>
                <a:cubicBezTo>
                  <a:pt x="5533" y="5651"/>
                  <a:pt x="6876" y="5837"/>
                  <a:pt x="7627" y="6796"/>
                </a:cubicBezTo>
                <a:cubicBezTo>
                  <a:pt x="8901" y="8425"/>
                  <a:pt x="7545" y="10998"/>
                  <a:pt x="8550" y="12802"/>
                </a:cubicBezTo>
                <a:cubicBezTo>
                  <a:pt x="9399" y="14323"/>
                  <a:pt x="11492" y="14591"/>
                  <a:pt x="12770" y="15779"/>
                </a:cubicBezTo>
                <a:cubicBezTo>
                  <a:pt x="13929" y="16864"/>
                  <a:pt x="14259" y="18578"/>
                  <a:pt x="14219" y="20167"/>
                </a:cubicBezTo>
                <a:cubicBezTo>
                  <a:pt x="14176" y="21756"/>
                  <a:pt x="13833" y="23331"/>
                  <a:pt x="13919" y="24920"/>
                </a:cubicBezTo>
                <a:cubicBezTo>
                  <a:pt x="14026" y="26813"/>
                  <a:pt x="14745" y="28627"/>
                  <a:pt x="15794" y="30223"/>
                </a:cubicBezTo>
                <a:lnTo>
                  <a:pt x="36924" y="30223"/>
                </a:lnTo>
                <a:lnTo>
                  <a:pt x="36924" y="17454"/>
                </a:lnTo>
                <a:cubicBezTo>
                  <a:pt x="35095" y="17103"/>
                  <a:pt x="33416" y="16402"/>
                  <a:pt x="32210" y="15013"/>
                </a:cubicBezTo>
                <a:cubicBezTo>
                  <a:pt x="31591" y="14301"/>
                  <a:pt x="31147" y="13449"/>
                  <a:pt x="30507" y="12759"/>
                </a:cubicBezTo>
                <a:cubicBezTo>
                  <a:pt x="28906" y="11036"/>
                  <a:pt x="26448" y="10627"/>
                  <a:pt x="24031" y="10627"/>
                </a:cubicBezTo>
                <a:cubicBezTo>
                  <a:pt x="23465" y="10627"/>
                  <a:pt x="22901" y="10650"/>
                  <a:pt x="22351" y="10683"/>
                </a:cubicBezTo>
                <a:cubicBezTo>
                  <a:pt x="21735" y="10719"/>
                  <a:pt x="21114" y="10762"/>
                  <a:pt x="20497" y="10762"/>
                </a:cubicBezTo>
                <a:cubicBezTo>
                  <a:pt x="19837" y="10762"/>
                  <a:pt x="19182" y="10713"/>
                  <a:pt x="18543" y="10554"/>
                </a:cubicBezTo>
                <a:cubicBezTo>
                  <a:pt x="17308" y="10246"/>
                  <a:pt x="16116" y="9437"/>
                  <a:pt x="15715" y="8228"/>
                </a:cubicBezTo>
                <a:cubicBezTo>
                  <a:pt x="15332" y="7075"/>
                  <a:pt x="15690" y="5694"/>
                  <a:pt x="15010" y="4688"/>
                </a:cubicBezTo>
                <a:cubicBezTo>
                  <a:pt x="14198" y="3486"/>
                  <a:pt x="12455" y="3532"/>
                  <a:pt x="11084" y="3064"/>
                </a:cubicBezTo>
                <a:cubicBezTo>
                  <a:pt x="9699" y="2588"/>
                  <a:pt x="8554" y="1450"/>
                  <a:pt x="8082" y="65"/>
                </a:cubicBezTo>
                <a:cubicBezTo>
                  <a:pt x="8074" y="43"/>
                  <a:pt x="8067" y="22"/>
                  <a:pt x="8064"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5947527" y="4651267"/>
            <a:ext cx="276713" cy="277223"/>
          </a:xfrm>
          <a:custGeom>
            <a:avLst/>
            <a:gdLst/>
            <a:ahLst/>
            <a:cxnLst/>
            <a:rect l="l" t="t" r="r" b="b"/>
            <a:pathLst>
              <a:path w="1626" h="1629" extrusionOk="0">
                <a:moveTo>
                  <a:pt x="813" y="0"/>
                </a:moveTo>
                <a:cubicBezTo>
                  <a:pt x="362" y="0"/>
                  <a:pt x="1" y="365"/>
                  <a:pt x="1" y="816"/>
                </a:cubicBezTo>
                <a:cubicBezTo>
                  <a:pt x="1" y="1264"/>
                  <a:pt x="362" y="1629"/>
                  <a:pt x="813" y="1629"/>
                </a:cubicBezTo>
                <a:cubicBezTo>
                  <a:pt x="1261" y="1629"/>
                  <a:pt x="1626" y="1264"/>
                  <a:pt x="1626" y="816"/>
                </a:cubicBezTo>
                <a:cubicBezTo>
                  <a:pt x="1626" y="365"/>
                  <a:pt x="1261" y="0"/>
                  <a:pt x="813"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8778473" y="3459266"/>
            <a:ext cx="154864" cy="155545"/>
          </a:xfrm>
          <a:custGeom>
            <a:avLst/>
            <a:gdLst/>
            <a:ahLst/>
            <a:cxnLst/>
            <a:rect l="l" t="t" r="r" b="b"/>
            <a:pathLst>
              <a:path w="910" h="914" extrusionOk="0">
                <a:moveTo>
                  <a:pt x="455" y="1"/>
                </a:moveTo>
                <a:cubicBezTo>
                  <a:pt x="201" y="1"/>
                  <a:pt x="0" y="205"/>
                  <a:pt x="0" y="455"/>
                </a:cubicBezTo>
                <a:cubicBezTo>
                  <a:pt x="0" y="710"/>
                  <a:pt x="201" y="914"/>
                  <a:pt x="455" y="914"/>
                </a:cubicBezTo>
                <a:cubicBezTo>
                  <a:pt x="705" y="914"/>
                  <a:pt x="909" y="710"/>
                  <a:pt x="909" y="455"/>
                </a:cubicBezTo>
                <a:cubicBezTo>
                  <a:pt x="909" y="205"/>
                  <a:pt x="705" y="1"/>
                  <a:pt x="455"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5722889" y="937186"/>
            <a:ext cx="155374" cy="154864"/>
          </a:xfrm>
          <a:custGeom>
            <a:avLst/>
            <a:gdLst/>
            <a:ahLst/>
            <a:cxnLst/>
            <a:rect l="l" t="t" r="r" b="b"/>
            <a:pathLst>
              <a:path w="913" h="910" extrusionOk="0">
                <a:moveTo>
                  <a:pt x="458" y="1"/>
                </a:moveTo>
                <a:cubicBezTo>
                  <a:pt x="204" y="1"/>
                  <a:pt x="0" y="205"/>
                  <a:pt x="0" y="455"/>
                </a:cubicBezTo>
                <a:cubicBezTo>
                  <a:pt x="0" y="706"/>
                  <a:pt x="204" y="910"/>
                  <a:pt x="458" y="910"/>
                </a:cubicBezTo>
                <a:cubicBezTo>
                  <a:pt x="709" y="910"/>
                  <a:pt x="913" y="706"/>
                  <a:pt x="913" y="455"/>
                </a:cubicBezTo>
                <a:cubicBezTo>
                  <a:pt x="913" y="205"/>
                  <a:pt x="709" y="1"/>
                  <a:pt x="458"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5114127" y="1482776"/>
            <a:ext cx="154864" cy="155545"/>
          </a:xfrm>
          <a:custGeom>
            <a:avLst/>
            <a:gdLst/>
            <a:ahLst/>
            <a:cxnLst/>
            <a:rect l="l" t="t" r="r" b="b"/>
            <a:pathLst>
              <a:path w="910" h="914" extrusionOk="0">
                <a:moveTo>
                  <a:pt x="455" y="1"/>
                </a:moveTo>
                <a:cubicBezTo>
                  <a:pt x="204" y="1"/>
                  <a:pt x="0" y="205"/>
                  <a:pt x="0" y="455"/>
                </a:cubicBezTo>
                <a:cubicBezTo>
                  <a:pt x="0" y="709"/>
                  <a:pt x="204" y="913"/>
                  <a:pt x="455" y="913"/>
                </a:cubicBezTo>
                <a:cubicBezTo>
                  <a:pt x="705" y="913"/>
                  <a:pt x="909" y="709"/>
                  <a:pt x="909" y="455"/>
                </a:cubicBezTo>
                <a:cubicBezTo>
                  <a:pt x="909" y="205"/>
                  <a:pt x="705" y="1"/>
                  <a:pt x="455"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8635352" y="3194348"/>
            <a:ext cx="211534" cy="211534"/>
          </a:xfrm>
          <a:custGeom>
            <a:avLst/>
            <a:gdLst/>
            <a:ahLst/>
            <a:cxnLst/>
            <a:rect l="l" t="t" r="r" b="b"/>
            <a:pathLst>
              <a:path w="1243" h="1243" extrusionOk="0">
                <a:moveTo>
                  <a:pt x="623" y="1"/>
                </a:moveTo>
                <a:cubicBezTo>
                  <a:pt x="279" y="1"/>
                  <a:pt x="0" y="280"/>
                  <a:pt x="0" y="620"/>
                </a:cubicBezTo>
                <a:cubicBezTo>
                  <a:pt x="0" y="963"/>
                  <a:pt x="279" y="1243"/>
                  <a:pt x="623" y="1243"/>
                </a:cubicBezTo>
                <a:cubicBezTo>
                  <a:pt x="963" y="1243"/>
                  <a:pt x="1242" y="963"/>
                  <a:pt x="1242" y="620"/>
                </a:cubicBezTo>
                <a:cubicBezTo>
                  <a:pt x="1242" y="280"/>
                  <a:pt x="963" y="1"/>
                  <a:pt x="623"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8663261" y="2465974"/>
            <a:ext cx="211023" cy="211534"/>
          </a:xfrm>
          <a:custGeom>
            <a:avLst/>
            <a:gdLst/>
            <a:ahLst/>
            <a:cxnLst/>
            <a:rect l="l" t="t" r="r" b="b"/>
            <a:pathLst>
              <a:path w="1240" h="1243" extrusionOk="0">
                <a:moveTo>
                  <a:pt x="620" y="0"/>
                </a:moveTo>
                <a:cubicBezTo>
                  <a:pt x="276" y="0"/>
                  <a:pt x="1" y="280"/>
                  <a:pt x="1" y="623"/>
                </a:cubicBezTo>
                <a:cubicBezTo>
                  <a:pt x="1" y="967"/>
                  <a:pt x="276" y="1242"/>
                  <a:pt x="620" y="1242"/>
                </a:cubicBezTo>
                <a:cubicBezTo>
                  <a:pt x="964" y="1242"/>
                  <a:pt x="1239" y="967"/>
                  <a:pt x="1239" y="623"/>
                </a:cubicBezTo>
                <a:cubicBezTo>
                  <a:pt x="1239" y="280"/>
                  <a:pt x="964" y="0"/>
                  <a:pt x="620"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4903277" y="1256409"/>
            <a:ext cx="210853" cy="211534"/>
          </a:xfrm>
          <a:custGeom>
            <a:avLst/>
            <a:gdLst/>
            <a:ahLst/>
            <a:cxnLst/>
            <a:rect l="l" t="t" r="r" b="b"/>
            <a:pathLst>
              <a:path w="1239" h="1243" extrusionOk="0">
                <a:moveTo>
                  <a:pt x="620" y="0"/>
                </a:moveTo>
                <a:cubicBezTo>
                  <a:pt x="276" y="0"/>
                  <a:pt x="1" y="276"/>
                  <a:pt x="1" y="620"/>
                </a:cubicBezTo>
                <a:cubicBezTo>
                  <a:pt x="1" y="963"/>
                  <a:pt x="276" y="1242"/>
                  <a:pt x="620" y="1242"/>
                </a:cubicBezTo>
                <a:cubicBezTo>
                  <a:pt x="963" y="1242"/>
                  <a:pt x="1239" y="963"/>
                  <a:pt x="1239" y="620"/>
                </a:cubicBezTo>
                <a:cubicBezTo>
                  <a:pt x="1239" y="276"/>
                  <a:pt x="963" y="0"/>
                  <a:pt x="620"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6066313" y="3838823"/>
            <a:ext cx="198090" cy="197409"/>
          </a:xfrm>
          <a:custGeom>
            <a:avLst/>
            <a:gdLst/>
            <a:ahLst/>
            <a:cxnLst/>
            <a:rect l="l" t="t" r="r" b="b"/>
            <a:pathLst>
              <a:path w="1164" h="1160" extrusionOk="0">
                <a:moveTo>
                  <a:pt x="584" y="0"/>
                </a:moveTo>
                <a:cubicBezTo>
                  <a:pt x="262" y="0"/>
                  <a:pt x="1" y="258"/>
                  <a:pt x="1" y="580"/>
                </a:cubicBezTo>
                <a:cubicBezTo>
                  <a:pt x="1" y="902"/>
                  <a:pt x="262" y="1160"/>
                  <a:pt x="584" y="1160"/>
                </a:cubicBezTo>
                <a:cubicBezTo>
                  <a:pt x="906" y="1160"/>
                  <a:pt x="1164" y="902"/>
                  <a:pt x="1164" y="580"/>
                </a:cubicBezTo>
                <a:cubicBezTo>
                  <a:pt x="1164" y="258"/>
                  <a:pt x="906" y="0"/>
                  <a:pt x="584"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7506717" y="2578070"/>
            <a:ext cx="198090" cy="198090"/>
          </a:xfrm>
          <a:custGeom>
            <a:avLst/>
            <a:gdLst/>
            <a:ahLst/>
            <a:cxnLst/>
            <a:rect l="l" t="t" r="r" b="b"/>
            <a:pathLst>
              <a:path w="1164" h="1164" extrusionOk="0">
                <a:moveTo>
                  <a:pt x="580" y="0"/>
                </a:moveTo>
                <a:cubicBezTo>
                  <a:pt x="258" y="0"/>
                  <a:pt x="1" y="262"/>
                  <a:pt x="1" y="580"/>
                </a:cubicBezTo>
                <a:cubicBezTo>
                  <a:pt x="1" y="902"/>
                  <a:pt x="258" y="1163"/>
                  <a:pt x="580" y="1163"/>
                </a:cubicBezTo>
                <a:cubicBezTo>
                  <a:pt x="903" y="1163"/>
                  <a:pt x="1164" y="902"/>
                  <a:pt x="1164" y="580"/>
                </a:cubicBezTo>
                <a:cubicBezTo>
                  <a:pt x="1164" y="262"/>
                  <a:pt x="903" y="0"/>
                  <a:pt x="580"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 name="Google Shape;93;p5"/>
          <p:cNvGrpSpPr/>
          <p:nvPr/>
        </p:nvGrpSpPr>
        <p:grpSpPr>
          <a:xfrm rot="10800000" flipH="1">
            <a:off x="6457950" y="-38"/>
            <a:ext cx="2686051" cy="1835188"/>
            <a:chOff x="5527403" y="4013725"/>
            <a:chExt cx="971580" cy="677856"/>
          </a:xfrm>
          <a:solidFill>
            <a:srgbClr val="5D2C91"/>
          </a:solidFill>
        </p:grpSpPr>
        <p:sp>
          <p:nvSpPr>
            <p:cNvPr id="94" name="Google Shape;94;p5"/>
            <p:cNvSpPr/>
            <p:nvPr/>
          </p:nvSpPr>
          <p:spPr>
            <a:xfrm>
              <a:off x="5527403" y="4013725"/>
              <a:ext cx="971580" cy="677856"/>
            </a:xfrm>
            <a:custGeom>
              <a:avLst/>
              <a:gdLst/>
              <a:ahLst/>
              <a:cxnLst/>
              <a:rect l="l" t="t" r="r" b="b"/>
              <a:pathLst>
                <a:path w="12133" h="8465" extrusionOk="0">
                  <a:moveTo>
                    <a:pt x="12133" y="1"/>
                  </a:moveTo>
                  <a:cubicBezTo>
                    <a:pt x="11686" y="44"/>
                    <a:pt x="11242" y="105"/>
                    <a:pt x="10798" y="183"/>
                  </a:cubicBezTo>
                  <a:cubicBezTo>
                    <a:pt x="7949" y="699"/>
                    <a:pt x="5211" y="2051"/>
                    <a:pt x="3286" y="4213"/>
                  </a:cubicBezTo>
                  <a:cubicBezTo>
                    <a:pt x="2144" y="5494"/>
                    <a:pt x="1310" y="7026"/>
                    <a:pt x="162" y="8293"/>
                  </a:cubicBezTo>
                  <a:cubicBezTo>
                    <a:pt x="108" y="8350"/>
                    <a:pt x="54" y="8407"/>
                    <a:pt x="1" y="8465"/>
                  </a:cubicBezTo>
                  <a:lnTo>
                    <a:pt x="12133" y="8465"/>
                  </a:lnTo>
                  <a:lnTo>
                    <a:pt x="1213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a:off x="5809434" y="4238100"/>
              <a:ext cx="689547" cy="453479"/>
            </a:xfrm>
            <a:custGeom>
              <a:avLst/>
              <a:gdLst/>
              <a:ahLst/>
              <a:cxnLst/>
              <a:rect l="l" t="t" r="r" b="b"/>
              <a:pathLst>
                <a:path w="8611" h="5663" extrusionOk="0">
                  <a:moveTo>
                    <a:pt x="8611" y="1"/>
                  </a:moveTo>
                  <a:cubicBezTo>
                    <a:pt x="5830" y="541"/>
                    <a:pt x="3171" y="1883"/>
                    <a:pt x="1292" y="3995"/>
                  </a:cubicBezTo>
                  <a:cubicBezTo>
                    <a:pt x="823" y="4521"/>
                    <a:pt x="408" y="5086"/>
                    <a:pt x="0" y="5663"/>
                  </a:cubicBezTo>
                  <a:lnTo>
                    <a:pt x="8611" y="5663"/>
                  </a:lnTo>
                  <a:lnTo>
                    <a:pt x="861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7" name="Google Shape;97;p5"/>
          <p:cNvCxnSpPr/>
          <p:nvPr/>
        </p:nvCxnSpPr>
        <p:spPr>
          <a:xfrm>
            <a:off x="6990452" y="1740965"/>
            <a:ext cx="1644900" cy="0"/>
          </a:xfrm>
          <a:prstGeom prst="straightConnector1">
            <a:avLst/>
          </a:prstGeom>
          <a:noFill/>
          <a:ln w="19050" cap="rnd" cmpd="sng">
            <a:solidFill>
              <a:srgbClr val="FBCCE8"/>
            </a:solidFill>
            <a:prstDash val="solid"/>
            <a:round/>
            <a:headEnd type="none" w="med" len="med"/>
            <a:tailEnd type="none" w="med" len="med"/>
          </a:ln>
        </p:spPr>
      </p:cxnSp>
      <p:sp>
        <p:nvSpPr>
          <p:cNvPr id="98" name="Google Shape;98;p5"/>
          <p:cNvSpPr txBox="1">
            <a:spLocks noGrp="1"/>
          </p:cNvSpPr>
          <p:nvPr>
            <p:ph type="subTitle" idx="1"/>
          </p:nvPr>
        </p:nvSpPr>
        <p:spPr>
          <a:xfrm>
            <a:off x="6664355" y="1846339"/>
            <a:ext cx="1994400" cy="578100"/>
          </a:xfrm>
          <a:prstGeom prst="rect">
            <a:avLst/>
          </a:prstGeom>
        </p:spPr>
        <p:txBody>
          <a:bodyPr spcFirstLastPara="1" wrap="square" lIns="91425" tIns="91425" rIns="91425" bIns="91425" anchor="t" anchorCtr="0"/>
          <a:lstStyle>
            <a:lvl1pPr lvl="0" algn="r" rtl="0">
              <a:spcBef>
                <a:spcPts val="0"/>
              </a:spcBef>
              <a:spcAft>
                <a:spcPts val="0"/>
              </a:spcAft>
              <a:buNone/>
              <a:defRPr sz="1400">
                <a:solidFill>
                  <a:srgbClr val="FFFFFF"/>
                </a:solidFill>
                <a:latin typeface="Segoe UI Light" panose="020B0502040204020203" pitchFamily="34" charset="0"/>
                <a:cs typeface="Segoe UI Light" panose="020B0502040204020203" pitchFamily="34" charset="0"/>
              </a:defRPr>
            </a:lvl1pPr>
            <a:lvl2pPr lvl="1" algn="r" rtl="0">
              <a:spcBef>
                <a:spcPts val="0"/>
              </a:spcBef>
              <a:spcAft>
                <a:spcPts val="0"/>
              </a:spcAft>
              <a:buNone/>
              <a:defRPr>
                <a:solidFill>
                  <a:srgbClr val="FFFFFF"/>
                </a:solidFill>
              </a:defRPr>
            </a:lvl2pPr>
            <a:lvl3pPr lvl="2" algn="r" rtl="0">
              <a:spcBef>
                <a:spcPts val="0"/>
              </a:spcBef>
              <a:spcAft>
                <a:spcPts val="0"/>
              </a:spcAft>
              <a:buNone/>
              <a:defRPr>
                <a:solidFill>
                  <a:srgbClr val="FFFFFF"/>
                </a:solidFill>
              </a:defRPr>
            </a:lvl3pPr>
            <a:lvl4pPr lvl="3" algn="r" rtl="0">
              <a:spcBef>
                <a:spcPts val="0"/>
              </a:spcBef>
              <a:spcAft>
                <a:spcPts val="0"/>
              </a:spcAft>
              <a:buNone/>
              <a:defRPr>
                <a:solidFill>
                  <a:srgbClr val="FFFFFF"/>
                </a:solidFill>
              </a:defRPr>
            </a:lvl4pPr>
            <a:lvl5pPr lvl="4" algn="r" rtl="0">
              <a:spcBef>
                <a:spcPts val="0"/>
              </a:spcBef>
              <a:spcAft>
                <a:spcPts val="0"/>
              </a:spcAft>
              <a:buNone/>
              <a:defRPr>
                <a:solidFill>
                  <a:srgbClr val="FFFFFF"/>
                </a:solidFill>
              </a:defRPr>
            </a:lvl5pPr>
            <a:lvl6pPr lvl="5" algn="r" rtl="0">
              <a:spcBef>
                <a:spcPts val="0"/>
              </a:spcBef>
              <a:spcAft>
                <a:spcPts val="0"/>
              </a:spcAft>
              <a:buNone/>
              <a:defRPr>
                <a:solidFill>
                  <a:srgbClr val="FFFFFF"/>
                </a:solidFill>
              </a:defRPr>
            </a:lvl6pPr>
            <a:lvl7pPr lvl="6" algn="r" rtl="0">
              <a:spcBef>
                <a:spcPts val="0"/>
              </a:spcBef>
              <a:spcAft>
                <a:spcPts val="0"/>
              </a:spcAft>
              <a:buNone/>
              <a:defRPr>
                <a:solidFill>
                  <a:srgbClr val="FFFFFF"/>
                </a:solidFill>
              </a:defRPr>
            </a:lvl7pPr>
            <a:lvl8pPr lvl="7" algn="r" rtl="0">
              <a:spcBef>
                <a:spcPts val="0"/>
              </a:spcBef>
              <a:spcAft>
                <a:spcPts val="0"/>
              </a:spcAft>
              <a:buNone/>
              <a:defRPr>
                <a:solidFill>
                  <a:srgbClr val="FFFFFF"/>
                </a:solidFill>
              </a:defRPr>
            </a:lvl8pPr>
            <a:lvl9pPr lvl="8" algn="r" rtl="0">
              <a:spcBef>
                <a:spcPts val="0"/>
              </a:spcBef>
              <a:spcAft>
                <a:spcPts val="0"/>
              </a:spcAft>
              <a:buNone/>
              <a:defRPr>
                <a:solidFill>
                  <a:srgbClr val="FFFFFF"/>
                </a:solidFill>
              </a:defRPr>
            </a:lvl9pPr>
          </a:lstStyle>
          <a:p>
            <a:endParaRPr/>
          </a:p>
        </p:txBody>
      </p:sp>
      <p:sp>
        <p:nvSpPr>
          <p:cNvPr id="23" name="Google Shape;96;p5">
            <a:extLst>
              <a:ext uri="{FF2B5EF4-FFF2-40B4-BE49-F238E27FC236}">
                <a16:creationId xmlns:a16="http://schemas.microsoft.com/office/drawing/2014/main" id="{230EB7C9-B3C0-4C45-90FC-6A17372A3B74}"/>
              </a:ext>
            </a:extLst>
          </p:cNvPr>
          <p:cNvSpPr txBox="1">
            <a:spLocks noGrp="1"/>
          </p:cNvSpPr>
          <p:nvPr>
            <p:ph type="ctrTitle"/>
          </p:nvPr>
        </p:nvSpPr>
        <p:spPr>
          <a:xfrm>
            <a:off x="5503416" y="646024"/>
            <a:ext cx="3131936" cy="985309"/>
          </a:xfrm>
          <a:prstGeom prst="rect">
            <a:avLst/>
          </a:prstGeom>
        </p:spPr>
        <p:txBody>
          <a:bodyPr spcFirstLastPara="1" wrap="square" lIns="91425" tIns="91425" rIns="91425" bIns="91425" anchor="b" anchorCtr="0"/>
          <a:lstStyle>
            <a:lvl1pPr lvl="0" algn="r" rtl="0">
              <a:spcBef>
                <a:spcPts val="0"/>
              </a:spcBef>
              <a:spcAft>
                <a:spcPts val="0"/>
              </a:spcAft>
              <a:buClr>
                <a:srgbClr val="FFFFFF"/>
              </a:buClr>
              <a:buSzPts val="3600"/>
              <a:buNone/>
              <a:defRPr sz="2400">
                <a:solidFill>
                  <a:srgbClr val="FFFFFF"/>
                </a:solidFill>
                <a:latin typeface="Segoe UI Semibold" panose="020B0702040204020203" pitchFamily="34" charset="0"/>
                <a:cs typeface="Segoe UI Semibold" panose="020B0702040204020203" pitchFamily="34" charset="0"/>
              </a:defRPr>
            </a:lvl1pPr>
            <a:lvl2pPr lvl="1" algn="ctr" rtl="0">
              <a:spcBef>
                <a:spcPts val="0"/>
              </a:spcBef>
              <a:spcAft>
                <a:spcPts val="0"/>
              </a:spcAft>
              <a:buClr>
                <a:srgbClr val="423A9C"/>
              </a:buClr>
              <a:buSzPts val="3600"/>
              <a:buNone/>
              <a:defRPr sz="3600">
                <a:solidFill>
                  <a:srgbClr val="423A9C"/>
                </a:solidFill>
              </a:defRPr>
            </a:lvl2pPr>
            <a:lvl3pPr lvl="2" algn="ctr" rtl="0">
              <a:spcBef>
                <a:spcPts val="0"/>
              </a:spcBef>
              <a:spcAft>
                <a:spcPts val="0"/>
              </a:spcAft>
              <a:buClr>
                <a:srgbClr val="423A9C"/>
              </a:buClr>
              <a:buSzPts val="3600"/>
              <a:buNone/>
              <a:defRPr sz="3600">
                <a:solidFill>
                  <a:srgbClr val="423A9C"/>
                </a:solidFill>
              </a:defRPr>
            </a:lvl3pPr>
            <a:lvl4pPr lvl="3" algn="ctr" rtl="0">
              <a:spcBef>
                <a:spcPts val="0"/>
              </a:spcBef>
              <a:spcAft>
                <a:spcPts val="0"/>
              </a:spcAft>
              <a:buClr>
                <a:srgbClr val="423A9C"/>
              </a:buClr>
              <a:buSzPts val="3600"/>
              <a:buNone/>
              <a:defRPr sz="3600">
                <a:solidFill>
                  <a:srgbClr val="423A9C"/>
                </a:solidFill>
              </a:defRPr>
            </a:lvl4pPr>
            <a:lvl5pPr lvl="4" algn="ctr" rtl="0">
              <a:spcBef>
                <a:spcPts val="0"/>
              </a:spcBef>
              <a:spcAft>
                <a:spcPts val="0"/>
              </a:spcAft>
              <a:buClr>
                <a:srgbClr val="423A9C"/>
              </a:buClr>
              <a:buSzPts val="3600"/>
              <a:buNone/>
              <a:defRPr sz="3600">
                <a:solidFill>
                  <a:srgbClr val="423A9C"/>
                </a:solidFill>
              </a:defRPr>
            </a:lvl5pPr>
            <a:lvl6pPr lvl="5" algn="ctr" rtl="0">
              <a:spcBef>
                <a:spcPts val="0"/>
              </a:spcBef>
              <a:spcAft>
                <a:spcPts val="0"/>
              </a:spcAft>
              <a:buClr>
                <a:srgbClr val="423A9C"/>
              </a:buClr>
              <a:buSzPts val="3600"/>
              <a:buNone/>
              <a:defRPr sz="3600">
                <a:solidFill>
                  <a:srgbClr val="423A9C"/>
                </a:solidFill>
              </a:defRPr>
            </a:lvl6pPr>
            <a:lvl7pPr lvl="6" algn="ctr" rtl="0">
              <a:spcBef>
                <a:spcPts val="0"/>
              </a:spcBef>
              <a:spcAft>
                <a:spcPts val="0"/>
              </a:spcAft>
              <a:buClr>
                <a:srgbClr val="423A9C"/>
              </a:buClr>
              <a:buSzPts val="3600"/>
              <a:buNone/>
              <a:defRPr sz="3600">
                <a:solidFill>
                  <a:srgbClr val="423A9C"/>
                </a:solidFill>
              </a:defRPr>
            </a:lvl7pPr>
            <a:lvl8pPr lvl="7" algn="ctr" rtl="0">
              <a:spcBef>
                <a:spcPts val="0"/>
              </a:spcBef>
              <a:spcAft>
                <a:spcPts val="0"/>
              </a:spcAft>
              <a:buClr>
                <a:srgbClr val="423A9C"/>
              </a:buClr>
              <a:buSzPts val="3600"/>
              <a:buNone/>
              <a:defRPr sz="3600">
                <a:solidFill>
                  <a:srgbClr val="423A9C"/>
                </a:solidFill>
              </a:defRPr>
            </a:lvl8pPr>
            <a:lvl9pPr lvl="8" algn="ctr" rtl="0">
              <a:spcBef>
                <a:spcPts val="0"/>
              </a:spcBef>
              <a:spcAft>
                <a:spcPts val="0"/>
              </a:spcAft>
              <a:buClr>
                <a:srgbClr val="423A9C"/>
              </a:buClr>
              <a:buSzPts val="3600"/>
              <a:buNone/>
              <a:defRPr sz="3600">
                <a:solidFill>
                  <a:srgbClr val="423A9C"/>
                </a:solidFill>
              </a:defRPr>
            </a:lvl9pPr>
          </a:lstStyle>
          <a:p>
            <a:endParaRPr/>
          </a:p>
        </p:txBody>
      </p:sp>
      <p:cxnSp>
        <p:nvCxnSpPr>
          <p:cNvPr id="29" name="Google Shape;97;p5">
            <a:extLst>
              <a:ext uri="{FF2B5EF4-FFF2-40B4-BE49-F238E27FC236}">
                <a16:creationId xmlns:a16="http://schemas.microsoft.com/office/drawing/2014/main" id="{6CD03A6C-04AA-461E-829C-DA336C72BAEC}"/>
              </a:ext>
            </a:extLst>
          </p:cNvPr>
          <p:cNvCxnSpPr>
            <a:cxnSpLocks/>
          </p:cNvCxnSpPr>
          <p:nvPr userDrawn="1"/>
        </p:nvCxnSpPr>
        <p:spPr>
          <a:xfrm>
            <a:off x="467699" y="3289192"/>
            <a:ext cx="1644900" cy="0"/>
          </a:xfrm>
          <a:prstGeom prst="straightConnector1">
            <a:avLst/>
          </a:prstGeom>
          <a:noFill/>
          <a:ln w="19050" cap="rnd" cmpd="sng">
            <a:solidFill>
              <a:srgbClr val="5D2C91"/>
            </a:solidFill>
            <a:prstDash val="solid"/>
            <a:round/>
            <a:headEnd type="none" w="med" len="med"/>
            <a:tailEnd type="none" w="med" len="med"/>
          </a:ln>
        </p:spPr>
      </p:cxnSp>
      <p:sp>
        <p:nvSpPr>
          <p:cNvPr id="3" name="Marcador de texto 2">
            <a:extLst>
              <a:ext uri="{FF2B5EF4-FFF2-40B4-BE49-F238E27FC236}">
                <a16:creationId xmlns:a16="http://schemas.microsoft.com/office/drawing/2014/main" id="{D2989CFE-1C5A-4AD2-A00F-20F272FAE26D}"/>
              </a:ext>
            </a:extLst>
          </p:cNvPr>
          <p:cNvSpPr>
            <a:spLocks noGrp="1"/>
          </p:cNvSpPr>
          <p:nvPr>
            <p:ph type="body" sz="quarter" idx="10"/>
          </p:nvPr>
        </p:nvSpPr>
        <p:spPr>
          <a:xfrm>
            <a:off x="453521" y="2121280"/>
            <a:ext cx="2378075" cy="1061399"/>
          </a:xfrm>
        </p:spPr>
        <p:txBody>
          <a:bodyPr/>
          <a:lstStyle>
            <a:lvl1pPr marL="0" indent="0">
              <a:buNone/>
              <a:defRPr sz="2400" b="1">
                <a:solidFill>
                  <a:srgbClr val="5D2C91"/>
                </a:solidFill>
                <a:latin typeface="Segoe UI Semibold" panose="020B0702040204020203" pitchFamily="34" charset="0"/>
                <a:cs typeface="Segoe UI Semibold" panose="020B0702040204020203" pitchFamily="34" charset="0"/>
              </a:defRPr>
            </a:lvl1pPr>
          </a:lstStyle>
          <a:p>
            <a:pPr lvl="0"/>
            <a:endParaRPr lang="es-ES"/>
          </a:p>
        </p:txBody>
      </p:sp>
      <p:sp>
        <p:nvSpPr>
          <p:cNvPr id="7" name="Marcador de texto 6">
            <a:extLst>
              <a:ext uri="{FF2B5EF4-FFF2-40B4-BE49-F238E27FC236}">
                <a16:creationId xmlns:a16="http://schemas.microsoft.com/office/drawing/2014/main" id="{583665A2-4781-4509-B70A-DB603103A895}"/>
              </a:ext>
            </a:extLst>
          </p:cNvPr>
          <p:cNvSpPr>
            <a:spLocks noGrp="1"/>
          </p:cNvSpPr>
          <p:nvPr>
            <p:ph type="body" sz="quarter" idx="11"/>
          </p:nvPr>
        </p:nvSpPr>
        <p:spPr>
          <a:xfrm>
            <a:off x="454136" y="3412275"/>
            <a:ext cx="2378075" cy="684804"/>
          </a:xfrm>
        </p:spPr>
        <p:txBody>
          <a:bodyPr/>
          <a:lstStyle>
            <a:lvl1pPr marL="139700" indent="0">
              <a:buNone/>
              <a:defRPr/>
            </a:lvl1pPr>
            <a:lvl5pPr marL="0" indent="0">
              <a:buNone/>
              <a:defRPr>
                <a:latin typeface="Segoe UI Light" panose="020B0502040204020203" pitchFamily="34" charset="0"/>
                <a:cs typeface="Segoe UI Light" panose="020B0502040204020203" pitchFamily="34" charset="0"/>
              </a:defRPr>
            </a:lvl5pPr>
          </a:lstStyle>
          <a:p>
            <a:pPr lvl="4"/>
            <a:endParaRPr lang="es-ES"/>
          </a:p>
        </p:txBody>
      </p:sp>
      <p:pic>
        <p:nvPicPr>
          <p:cNvPr id="24" name="Gráfico 23">
            <a:extLst>
              <a:ext uri="{FF2B5EF4-FFF2-40B4-BE49-F238E27FC236}">
                <a16:creationId xmlns:a16="http://schemas.microsoft.com/office/drawing/2014/main" id="{7D1BA1BF-9BA4-4BEB-8022-459FBB2A772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820597" y="4603750"/>
            <a:ext cx="922808" cy="277256"/>
          </a:xfrm>
          <a:prstGeom prst="rect">
            <a:avLst/>
          </a:prstGeom>
        </p:spPr>
      </p:pic>
    </p:spTree>
    <p:extLst>
      <p:ext uri="{BB962C8B-B14F-4D97-AF65-F5344CB8AC3E}">
        <p14:creationId xmlns:p14="http://schemas.microsoft.com/office/powerpoint/2010/main" val="1878028274"/>
      </p:ext>
    </p:extLst>
  </p:cSld>
  <p:clrMapOvr>
    <a:masterClrMapping/>
  </p:clrMapOvr>
  <p:extLst>
    <p:ext uri="{DCECCB84-F9BA-43D5-87BE-67443E8EF086}">
      <p15:sldGuideLst xmlns:p15="http://schemas.microsoft.com/office/powerpoint/2012/main">
        <p15:guide id="1" pos="2880">
          <p15:clr>
            <a:srgbClr val="F9AD4C"/>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Quote slide" preserve="1">
  <p:cSld name="1_Quote slide">
    <p:spTree>
      <p:nvGrpSpPr>
        <p:cNvPr id="1" name="Shape 120"/>
        <p:cNvGrpSpPr/>
        <p:nvPr/>
      </p:nvGrpSpPr>
      <p:grpSpPr>
        <a:xfrm>
          <a:off x="0" y="0"/>
          <a:ext cx="0" cy="0"/>
          <a:chOff x="0" y="0"/>
          <a:chExt cx="0" cy="0"/>
        </a:xfrm>
      </p:grpSpPr>
      <p:sp>
        <p:nvSpPr>
          <p:cNvPr id="121" name="Google Shape;121;p7"/>
          <p:cNvSpPr/>
          <p:nvPr/>
        </p:nvSpPr>
        <p:spPr>
          <a:xfrm>
            <a:off x="-2" y="0"/>
            <a:ext cx="9144057" cy="5181678"/>
          </a:xfrm>
          <a:custGeom>
            <a:avLst/>
            <a:gdLst/>
            <a:ahLst/>
            <a:cxnLst/>
            <a:rect l="l" t="t" r="r" b="b"/>
            <a:pathLst>
              <a:path w="53336" h="30224" extrusionOk="0">
                <a:moveTo>
                  <a:pt x="0" y="0"/>
                </a:moveTo>
                <a:lnTo>
                  <a:pt x="0" y="30224"/>
                </a:lnTo>
                <a:lnTo>
                  <a:pt x="53336" y="30224"/>
                </a:lnTo>
                <a:lnTo>
                  <a:pt x="53336" y="0"/>
                </a:ln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7"/>
          <p:cNvSpPr/>
          <p:nvPr/>
        </p:nvSpPr>
        <p:spPr>
          <a:xfrm>
            <a:off x="4193087" y="0"/>
            <a:ext cx="4950917" cy="5181678"/>
          </a:xfrm>
          <a:custGeom>
            <a:avLst/>
            <a:gdLst/>
            <a:ahLst/>
            <a:cxnLst/>
            <a:rect l="l" t="t" r="r" b="b"/>
            <a:pathLst>
              <a:path w="28878" h="30224" extrusionOk="0">
                <a:moveTo>
                  <a:pt x="13399" y="0"/>
                </a:moveTo>
                <a:cubicBezTo>
                  <a:pt x="13478" y="83"/>
                  <a:pt x="13553" y="169"/>
                  <a:pt x="13628" y="254"/>
                </a:cubicBezTo>
                <a:cubicBezTo>
                  <a:pt x="15078" y="1929"/>
                  <a:pt x="15854" y="4105"/>
                  <a:pt x="16166" y="6299"/>
                </a:cubicBezTo>
                <a:cubicBezTo>
                  <a:pt x="16570" y="9159"/>
                  <a:pt x="16194" y="12193"/>
                  <a:pt x="14713" y="14674"/>
                </a:cubicBezTo>
                <a:cubicBezTo>
                  <a:pt x="13056" y="17454"/>
                  <a:pt x="10218" y="19280"/>
                  <a:pt x="7526" y="21080"/>
                </a:cubicBezTo>
                <a:cubicBezTo>
                  <a:pt x="4835" y="22876"/>
                  <a:pt x="2076" y="24891"/>
                  <a:pt x="730" y="27837"/>
                </a:cubicBezTo>
                <a:cubicBezTo>
                  <a:pt x="383" y="28599"/>
                  <a:pt x="143" y="29401"/>
                  <a:pt x="0" y="30224"/>
                </a:cubicBezTo>
                <a:lnTo>
                  <a:pt x="28878" y="30224"/>
                </a:lnTo>
                <a:lnTo>
                  <a:pt x="28878" y="0"/>
                </a:ln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7"/>
          <p:cNvSpPr/>
          <p:nvPr/>
        </p:nvSpPr>
        <p:spPr>
          <a:xfrm>
            <a:off x="6529477" y="3963031"/>
            <a:ext cx="2614498" cy="1218613"/>
          </a:xfrm>
          <a:custGeom>
            <a:avLst/>
            <a:gdLst/>
            <a:ahLst/>
            <a:cxnLst/>
            <a:rect l="l" t="t" r="r" b="b"/>
            <a:pathLst>
              <a:path w="15250" h="7108" extrusionOk="0">
                <a:moveTo>
                  <a:pt x="15250" y="0"/>
                </a:moveTo>
                <a:cubicBezTo>
                  <a:pt x="15107" y="0"/>
                  <a:pt x="14964" y="0"/>
                  <a:pt x="14820" y="4"/>
                </a:cubicBezTo>
                <a:cubicBezTo>
                  <a:pt x="11582" y="61"/>
                  <a:pt x="8285" y="555"/>
                  <a:pt x="5394" y="2019"/>
                </a:cubicBezTo>
                <a:cubicBezTo>
                  <a:pt x="3153" y="3146"/>
                  <a:pt x="1174" y="4917"/>
                  <a:pt x="0" y="7108"/>
                </a:cubicBezTo>
                <a:lnTo>
                  <a:pt x="15250" y="7108"/>
                </a:lnTo>
                <a:lnTo>
                  <a:pt x="15250" y="0"/>
                </a:ln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7"/>
          <p:cNvSpPr/>
          <p:nvPr/>
        </p:nvSpPr>
        <p:spPr>
          <a:xfrm>
            <a:off x="7673156" y="352140"/>
            <a:ext cx="1181925" cy="1181925"/>
          </a:xfrm>
          <a:custGeom>
            <a:avLst/>
            <a:gdLst/>
            <a:ahLst/>
            <a:cxnLst/>
            <a:rect l="l" t="t" r="r" b="b"/>
            <a:pathLst>
              <a:path w="6894" h="6894" extrusionOk="0">
                <a:moveTo>
                  <a:pt x="3447" y="1"/>
                </a:moveTo>
                <a:cubicBezTo>
                  <a:pt x="1543" y="1"/>
                  <a:pt x="0" y="1543"/>
                  <a:pt x="0" y="3447"/>
                </a:cubicBezTo>
                <a:cubicBezTo>
                  <a:pt x="0" y="5351"/>
                  <a:pt x="1543" y="6893"/>
                  <a:pt x="3447" y="6893"/>
                </a:cubicBezTo>
                <a:cubicBezTo>
                  <a:pt x="5351" y="6893"/>
                  <a:pt x="6893" y="5351"/>
                  <a:pt x="6893" y="3447"/>
                </a:cubicBezTo>
                <a:cubicBezTo>
                  <a:pt x="6893" y="1543"/>
                  <a:pt x="5351" y="1"/>
                  <a:pt x="3447"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7"/>
          <p:cNvSpPr txBox="1">
            <a:spLocks noGrp="1"/>
          </p:cNvSpPr>
          <p:nvPr>
            <p:ph type="subTitle" idx="1"/>
          </p:nvPr>
        </p:nvSpPr>
        <p:spPr>
          <a:xfrm>
            <a:off x="1293750" y="1598275"/>
            <a:ext cx="6490500" cy="2100900"/>
          </a:xfrm>
          <a:prstGeom prst="rect">
            <a:avLst/>
          </a:prstGeom>
        </p:spPr>
        <p:txBody>
          <a:bodyPr spcFirstLastPara="1" wrap="square" lIns="91425" tIns="91425" rIns="91425" bIns="91425" anchor="t" anchorCtr="0"/>
          <a:lstStyle>
            <a:lvl1pPr lvl="0" algn="ctr">
              <a:spcBef>
                <a:spcPts val="0"/>
              </a:spcBef>
              <a:spcAft>
                <a:spcPts val="0"/>
              </a:spcAft>
              <a:buNone/>
              <a:defRPr sz="3600">
                <a:solidFill>
                  <a:srgbClr val="FFFFFF"/>
                </a:solidFill>
                <a:latin typeface="Segoe UI Semibold" panose="020B0702040204020203" pitchFamily="34" charset="0"/>
                <a:ea typeface="Segoe UI Semibold" panose="020B0702040204020203" pitchFamily="34" charset="0"/>
                <a:cs typeface="Segoe UI Semibold" panose="020B0702040204020203" pitchFamily="34" charset="0"/>
                <a:sym typeface="Open Sans Light"/>
              </a:defRPr>
            </a:lvl1pPr>
            <a:lvl2pPr lvl="1" algn="ctr">
              <a:spcBef>
                <a:spcPts val="0"/>
              </a:spcBef>
              <a:spcAft>
                <a:spcPts val="0"/>
              </a:spcAft>
              <a:buNone/>
              <a:defRPr sz="3600">
                <a:solidFill>
                  <a:srgbClr val="FFFFFF"/>
                </a:solidFill>
                <a:latin typeface="Open Sans Light"/>
                <a:ea typeface="Open Sans Light"/>
                <a:cs typeface="Open Sans Light"/>
                <a:sym typeface="Open Sans Light"/>
              </a:defRPr>
            </a:lvl2pPr>
            <a:lvl3pPr lvl="2" algn="ctr">
              <a:spcBef>
                <a:spcPts val="0"/>
              </a:spcBef>
              <a:spcAft>
                <a:spcPts val="0"/>
              </a:spcAft>
              <a:buNone/>
              <a:defRPr sz="3600">
                <a:solidFill>
                  <a:srgbClr val="FFFFFF"/>
                </a:solidFill>
                <a:latin typeface="Open Sans Light"/>
                <a:ea typeface="Open Sans Light"/>
                <a:cs typeface="Open Sans Light"/>
                <a:sym typeface="Open Sans Light"/>
              </a:defRPr>
            </a:lvl3pPr>
            <a:lvl4pPr lvl="3" algn="ctr">
              <a:spcBef>
                <a:spcPts val="0"/>
              </a:spcBef>
              <a:spcAft>
                <a:spcPts val="0"/>
              </a:spcAft>
              <a:buNone/>
              <a:defRPr sz="3600">
                <a:solidFill>
                  <a:srgbClr val="FFFFFF"/>
                </a:solidFill>
                <a:latin typeface="Open Sans Light"/>
                <a:ea typeface="Open Sans Light"/>
                <a:cs typeface="Open Sans Light"/>
                <a:sym typeface="Open Sans Light"/>
              </a:defRPr>
            </a:lvl4pPr>
            <a:lvl5pPr lvl="4" algn="ctr">
              <a:spcBef>
                <a:spcPts val="0"/>
              </a:spcBef>
              <a:spcAft>
                <a:spcPts val="0"/>
              </a:spcAft>
              <a:buNone/>
              <a:defRPr sz="3600">
                <a:solidFill>
                  <a:srgbClr val="FFFFFF"/>
                </a:solidFill>
                <a:latin typeface="Open Sans Light"/>
                <a:ea typeface="Open Sans Light"/>
                <a:cs typeface="Open Sans Light"/>
                <a:sym typeface="Open Sans Light"/>
              </a:defRPr>
            </a:lvl5pPr>
            <a:lvl6pPr lvl="5" algn="ctr">
              <a:spcBef>
                <a:spcPts val="0"/>
              </a:spcBef>
              <a:spcAft>
                <a:spcPts val="0"/>
              </a:spcAft>
              <a:buNone/>
              <a:defRPr sz="3600">
                <a:solidFill>
                  <a:srgbClr val="FFFFFF"/>
                </a:solidFill>
                <a:latin typeface="Open Sans Light"/>
                <a:ea typeface="Open Sans Light"/>
                <a:cs typeface="Open Sans Light"/>
                <a:sym typeface="Open Sans Light"/>
              </a:defRPr>
            </a:lvl6pPr>
            <a:lvl7pPr lvl="6" algn="ctr">
              <a:spcBef>
                <a:spcPts val="0"/>
              </a:spcBef>
              <a:spcAft>
                <a:spcPts val="0"/>
              </a:spcAft>
              <a:buNone/>
              <a:defRPr sz="3600">
                <a:solidFill>
                  <a:srgbClr val="FFFFFF"/>
                </a:solidFill>
                <a:latin typeface="Open Sans Light"/>
                <a:ea typeface="Open Sans Light"/>
                <a:cs typeface="Open Sans Light"/>
                <a:sym typeface="Open Sans Light"/>
              </a:defRPr>
            </a:lvl7pPr>
            <a:lvl8pPr lvl="7" algn="ctr">
              <a:spcBef>
                <a:spcPts val="0"/>
              </a:spcBef>
              <a:spcAft>
                <a:spcPts val="0"/>
              </a:spcAft>
              <a:buNone/>
              <a:defRPr sz="3600">
                <a:solidFill>
                  <a:srgbClr val="FFFFFF"/>
                </a:solidFill>
                <a:latin typeface="Open Sans Light"/>
                <a:ea typeface="Open Sans Light"/>
                <a:cs typeface="Open Sans Light"/>
                <a:sym typeface="Open Sans Light"/>
              </a:defRPr>
            </a:lvl8pPr>
            <a:lvl9pPr lvl="8" algn="ctr">
              <a:spcBef>
                <a:spcPts val="0"/>
              </a:spcBef>
              <a:spcAft>
                <a:spcPts val="0"/>
              </a:spcAft>
              <a:buNone/>
              <a:defRPr sz="3600">
                <a:solidFill>
                  <a:srgbClr val="FFFFFF"/>
                </a:solidFill>
                <a:latin typeface="Open Sans Light"/>
                <a:ea typeface="Open Sans Light"/>
                <a:cs typeface="Open Sans Light"/>
                <a:sym typeface="Open Sans Light"/>
              </a:defRPr>
            </a:lvl9pPr>
          </a:lstStyle>
          <a:p>
            <a:endParaRPr/>
          </a:p>
        </p:txBody>
      </p:sp>
      <p:sp>
        <p:nvSpPr>
          <p:cNvPr id="126" name="Google Shape;126;p7"/>
          <p:cNvSpPr txBox="1">
            <a:spLocks noGrp="1"/>
          </p:cNvSpPr>
          <p:nvPr>
            <p:ph type="subTitle" idx="2"/>
          </p:nvPr>
        </p:nvSpPr>
        <p:spPr>
          <a:xfrm>
            <a:off x="2835349" y="3710668"/>
            <a:ext cx="3585414" cy="478559"/>
          </a:xfrm>
          <a:prstGeom prst="rect">
            <a:avLst/>
          </a:prstGeom>
        </p:spPr>
        <p:txBody>
          <a:bodyPr spcFirstLastPara="1" wrap="square" lIns="91425" tIns="91425" rIns="91425" bIns="91425" anchor="t" anchorCtr="0"/>
          <a:lstStyle>
            <a:lvl1pPr lvl="0" algn="ctr" rtl="0">
              <a:spcBef>
                <a:spcPts val="0"/>
              </a:spcBef>
              <a:spcAft>
                <a:spcPts val="0"/>
              </a:spcAft>
              <a:buNone/>
              <a:defRPr sz="1400">
                <a:solidFill>
                  <a:srgbClr val="FBCCE8"/>
                </a:solidFill>
                <a:latin typeface="Segoe UI Light" panose="020B0502040204020203" pitchFamily="34" charset="0"/>
                <a:cs typeface="Segoe UI Light" panose="020B0502040204020203" pitchFamily="34" charset="0"/>
              </a:defRPr>
            </a:lvl1pPr>
            <a:lvl2pPr lvl="1" algn="r" rtl="0">
              <a:spcBef>
                <a:spcPts val="0"/>
              </a:spcBef>
              <a:spcAft>
                <a:spcPts val="0"/>
              </a:spcAft>
              <a:buNone/>
              <a:defRPr>
                <a:solidFill>
                  <a:srgbClr val="FBCCE8"/>
                </a:solidFill>
              </a:defRPr>
            </a:lvl2pPr>
            <a:lvl3pPr lvl="2" algn="r" rtl="0">
              <a:spcBef>
                <a:spcPts val="0"/>
              </a:spcBef>
              <a:spcAft>
                <a:spcPts val="0"/>
              </a:spcAft>
              <a:buNone/>
              <a:defRPr>
                <a:solidFill>
                  <a:srgbClr val="FBCCE8"/>
                </a:solidFill>
              </a:defRPr>
            </a:lvl3pPr>
            <a:lvl4pPr lvl="3" algn="r" rtl="0">
              <a:spcBef>
                <a:spcPts val="0"/>
              </a:spcBef>
              <a:spcAft>
                <a:spcPts val="0"/>
              </a:spcAft>
              <a:buNone/>
              <a:defRPr>
                <a:solidFill>
                  <a:srgbClr val="FBCCE8"/>
                </a:solidFill>
              </a:defRPr>
            </a:lvl4pPr>
            <a:lvl5pPr lvl="4" algn="r" rtl="0">
              <a:spcBef>
                <a:spcPts val="0"/>
              </a:spcBef>
              <a:spcAft>
                <a:spcPts val="0"/>
              </a:spcAft>
              <a:buNone/>
              <a:defRPr>
                <a:solidFill>
                  <a:srgbClr val="FBCCE8"/>
                </a:solidFill>
              </a:defRPr>
            </a:lvl5pPr>
            <a:lvl6pPr lvl="5" algn="r" rtl="0">
              <a:spcBef>
                <a:spcPts val="0"/>
              </a:spcBef>
              <a:spcAft>
                <a:spcPts val="0"/>
              </a:spcAft>
              <a:buNone/>
              <a:defRPr>
                <a:solidFill>
                  <a:srgbClr val="FBCCE8"/>
                </a:solidFill>
              </a:defRPr>
            </a:lvl6pPr>
            <a:lvl7pPr lvl="6" algn="r" rtl="0">
              <a:spcBef>
                <a:spcPts val="0"/>
              </a:spcBef>
              <a:spcAft>
                <a:spcPts val="0"/>
              </a:spcAft>
              <a:buNone/>
              <a:defRPr>
                <a:solidFill>
                  <a:srgbClr val="FBCCE8"/>
                </a:solidFill>
              </a:defRPr>
            </a:lvl7pPr>
            <a:lvl8pPr lvl="7" algn="r" rtl="0">
              <a:spcBef>
                <a:spcPts val="0"/>
              </a:spcBef>
              <a:spcAft>
                <a:spcPts val="0"/>
              </a:spcAft>
              <a:buNone/>
              <a:defRPr>
                <a:solidFill>
                  <a:srgbClr val="FBCCE8"/>
                </a:solidFill>
              </a:defRPr>
            </a:lvl8pPr>
            <a:lvl9pPr lvl="8" algn="r" rtl="0">
              <a:spcBef>
                <a:spcPts val="0"/>
              </a:spcBef>
              <a:spcAft>
                <a:spcPts val="0"/>
              </a:spcAft>
              <a:buNone/>
              <a:defRPr>
                <a:solidFill>
                  <a:srgbClr val="FBCCE8"/>
                </a:solidFill>
              </a:defRPr>
            </a:lvl9pPr>
          </a:lstStyle>
          <a:p>
            <a:endParaRPr/>
          </a:p>
        </p:txBody>
      </p:sp>
      <p:pic>
        <p:nvPicPr>
          <p:cNvPr id="8" name="Gráfico 7">
            <a:extLst>
              <a:ext uri="{FF2B5EF4-FFF2-40B4-BE49-F238E27FC236}">
                <a16:creationId xmlns:a16="http://schemas.microsoft.com/office/drawing/2014/main" id="{5EB40B8E-3135-472A-AB8C-BF67368B14E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820597" y="4603750"/>
            <a:ext cx="922808" cy="277256"/>
          </a:xfrm>
          <a:prstGeom prst="rect">
            <a:avLst/>
          </a:prstGeom>
        </p:spPr>
      </p:pic>
    </p:spTree>
    <p:extLst>
      <p:ext uri="{BB962C8B-B14F-4D97-AF65-F5344CB8AC3E}">
        <p14:creationId xmlns:p14="http://schemas.microsoft.com/office/powerpoint/2010/main" val="7497394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Title &amp; Summary" preserve="1" userDrawn="1">
  <p:cSld name="1_Content Title &amp; Summary">
    <p:spTree>
      <p:nvGrpSpPr>
        <p:cNvPr id="1" name="Shape 127"/>
        <p:cNvGrpSpPr/>
        <p:nvPr/>
      </p:nvGrpSpPr>
      <p:grpSpPr>
        <a:xfrm>
          <a:off x="0" y="0"/>
          <a:ext cx="0" cy="0"/>
          <a:chOff x="0" y="0"/>
          <a:chExt cx="0" cy="0"/>
        </a:xfrm>
      </p:grpSpPr>
      <p:sp>
        <p:nvSpPr>
          <p:cNvPr id="128" name="Google Shape;128;p8"/>
          <p:cNvSpPr/>
          <p:nvPr/>
        </p:nvSpPr>
        <p:spPr>
          <a:xfrm>
            <a:off x="-1" y="-25"/>
            <a:ext cx="3374065" cy="5143533"/>
          </a:xfrm>
          <a:custGeom>
            <a:avLst/>
            <a:gdLst/>
            <a:ahLst/>
            <a:cxnLst/>
            <a:rect l="l" t="t" r="r" b="b"/>
            <a:pathLst>
              <a:path w="29007" h="30361" extrusionOk="0">
                <a:moveTo>
                  <a:pt x="0" y="1"/>
                </a:moveTo>
                <a:lnTo>
                  <a:pt x="0" y="30360"/>
                </a:lnTo>
                <a:lnTo>
                  <a:pt x="15547" y="30360"/>
                </a:lnTo>
                <a:cubicBezTo>
                  <a:pt x="15471" y="30274"/>
                  <a:pt x="15393" y="30192"/>
                  <a:pt x="15318" y="30106"/>
                </a:cubicBezTo>
                <a:cubicBezTo>
                  <a:pt x="13861" y="28420"/>
                  <a:pt x="13081" y="26234"/>
                  <a:pt x="12769" y="24029"/>
                </a:cubicBezTo>
                <a:cubicBezTo>
                  <a:pt x="12365" y="21159"/>
                  <a:pt x="12744" y="18110"/>
                  <a:pt x="14230" y="15619"/>
                </a:cubicBezTo>
                <a:cubicBezTo>
                  <a:pt x="15897" y="12827"/>
                  <a:pt x="18746" y="10995"/>
                  <a:pt x="21448" y="9184"/>
                </a:cubicBezTo>
                <a:cubicBezTo>
                  <a:pt x="24154" y="7377"/>
                  <a:pt x="26924" y="5355"/>
                  <a:pt x="28273" y="2399"/>
                </a:cubicBezTo>
                <a:cubicBezTo>
                  <a:pt x="28624" y="1629"/>
                  <a:pt x="28864" y="824"/>
                  <a:pt x="29007" y="1"/>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8"/>
          <p:cNvSpPr/>
          <p:nvPr userDrawn="1"/>
        </p:nvSpPr>
        <p:spPr>
          <a:xfrm>
            <a:off x="0" y="-25"/>
            <a:ext cx="2895600" cy="2059462"/>
          </a:xfrm>
          <a:custGeom>
            <a:avLst/>
            <a:gdLst/>
            <a:ahLst/>
            <a:cxnLst/>
            <a:rect l="l" t="t" r="r" b="b"/>
            <a:pathLst>
              <a:path w="15322" h="7141" extrusionOk="0">
                <a:moveTo>
                  <a:pt x="0" y="1"/>
                </a:moveTo>
                <a:lnTo>
                  <a:pt x="0" y="7141"/>
                </a:lnTo>
                <a:cubicBezTo>
                  <a:pt x="143" y="7141"/>
                  <a:pt x="290" y="7137"/>
                  <a:pt x="433" y="7133"/>
                </a:cubicBezTo>
                <a:cubicBezTo>
                  <a:pt x="3686" y="7076"/>
                  <a:pt x="6997" y="6579"/>
                  <a:pt x="9903" y="5111"/>
                </a:cubicBezTo>
                <a:cubicBezTo>
                  <a:pt x="12150" y="3977"/>
                  <a:pt x="14140" y="2202"/>
                  <a:pt x="15321"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Segoe UI Semibold" panose="020B0702040204020203" pitchFamily="34" charset="0"/>
              <a:cs typeface="Segoe UI Semibold" panose="020B0702040204020203" pitchFamily="34" charset="0"/>
            </a:endParaRPr>
          </a:p>
        </p:txBody>
      </p:sp>
      <p:sp>
        <p:nvSpPr>
          <p:cNvPr id="130" name="Google Shape;130;p8"/>
          <p:cNvSpPr/>
          <p:nvPr/>
        </p:nvSpPr>
        <p:spPr>
          <a:xfrm>
            <a:off x="287322" y="3620297"/>
            <a:ext cx="1173351" cy="1173351"/>
          </a:xfrm>
          <a:custGeom>
            <a:avLst/>
            <a:gdLst/>
            <a:ahLst/>
            <a:cxnLst/>
            <a:rect l="l" t="t" r="r" b="b"/>
            <a:pathLst>
              <a:path w="6926" h="6926" extrusionOk="0">
                <a:moveTo>
                  <a:pt x="3461" y="0"/>
                </a:moveTo>
                <a:cubicBezTo>
                  <a:pt x="1550" y="0"/>
                  <a:pt x="0" y="1550"/>
                  <a:pt x="0" y="3461"/>
                </a:cubicBezTo>
                <a:cubicBezTo>
                  <a:pt x="0" y="5375"/>
                  <a:pt x="1550" y="6925"/>
                  <a:pt x="3461" y="6925"/>
                </a:cubicBezTo>
                <a:cubicBezTo>
                  <a:pt x="5372" y="6925"/>
                  <a:pt x="6926" y="5375"/>
                  <a:pt x="6926" y="3461"/>
                </a:cubicBezTo>
                <a:cubicBezTo>
                  <a:pt x="6926" y="1550"/>
                  <a:pt x="5372" y="0"/>
                  <a:pt x="3461"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txBox="1">
            <a:spLocks noGrp="1"/>
          </p:cNvSpPr>
          <p:nvPr>
            <p:ph type="title"/>
          </p:nvPr>
        </p:nvSpPr>
        <p:spPr>
          <a:xfrm>
            <a:off x="403135" y="494005"/>
            <a:ext cx="2559803" cy="2234100"/>
          </a:xfrm>
          <a:prstGeom prst="rect">
            <a:avLst/>
          </a:prstGeom>
        </p:spPr>
        <p:txBody>
          <a:bodyPr spcFirstLastPara="1" wrap="square" lIns="91425" tIns="91425" rIns="91425" bIns="91425" anchor="t" anchorCtr="0"/>
          <a:lstStyle>
            <a:lvl1pPr lvl="0">
              <a:lnSpc>
                <a:spcPct val="100000"/>
              </a:lnSpc>
              <a:spcBef>
                <a:spcPts val="0"/>
              </a:spcBef>
              <a:spcAft>
                <a:spcPts val="0"/>
              </a:spcAft>
              <a:buClr>
                <a:srgbClr val="FFFFFF"/>
              </a:buClr>
              <a:buSzPts val="3600"/>
              <a:buFont typeface="Open Sans ExtraBold"/>
              <a:buNone/>
              <a:defRPr sz="3200" b="0">
                <a:solidFill>
                  <a:srgbClr val="FFFFFF"/>
                </a:solidFill>
                <a:latin typeface="Segoe UI Semibold" panose="020B0702040204020203" pitchFamily="34" charset="0"/>
                <a:ea typeface="Segoe UI Semibold" panose="020B0702040204020203" pitchFamily="34" charset="0"/>
                <a:cs typeface="Segoe UI Semibold" panose="020B0702040204020203" pitchFamily="34" charset="0"/>
                <a:sym typeface="Open Sans ExtraBold"/>
              </a:defRPr>
            </a:lvl1pPr>
            <a:lvl2pPr lvl="1">
              <a:spcBef>
                <a:spcPts val="0"/>
              </a:spcBef>
              <a:spcAft>
                <a:spcPts val="0"/>
              </a:spcAft>
              <a:buClr>
                <a:srgbClr val="FFFFFF"/>
              </a:buClr>
              <a:buSzPts val="3600"/>
              <a:buFont typeface="Montserrat ExtraLight"/>
              <a:buNone/>
              <a:defRPr sz="3600" b="0">
                <a:solidFill>
                  <a:srgbClr val="FFFFFF"/>
                </a:solidFill>
                <a:latin typeface="Montserrat ExtraLight"/>
                <a:ea typeface="Montserrat ExtraLight"/>
                <a:cs typeface="Montserrat ExtraLight"/>
                <a:sym typeface="Montserrat ExtraLight"/>
              </a:defRPr>
            </a:lvl2pPr>
            <a:lvl3pPr lvl="2">
              <a:spcBef>
                <a:spcPts val="0"/>
              </a:spcBef>
              <a:spcAft>
                <a:spcPts val="0"/>
              </a:spcAft>
              <a:buClr>
                <a:srgbClr val="FFFFFF"/>
              </a:buClr>
              <a:buSzPts val="3600"/>
              <a:buFont typeface="Montserrat ExtraLight"/>
              <a:buNone/>
              <a:defRPr sz="3600" b="0">
                <a:solidFill>
                  <a:srgbClr val="FFFFFF"/>
                </a:solidFill>
                <a:latin typeface="Montserrat ExtraLight"/>
                <a:ea typeface="Montserrat ExtraLight"/>
                <a:cs typeface="Montserrat ExtraLight"/>
                <a:sym typeface="Montserrat ExtraLight"/>
              </a:defRPr>
            </a:lvl3pPr>
            <a:lvl4pPr lvl="3">
              <a:spcBef>
                <a:spcPts val="0"/>
              </a:spcBef>
              <a:spcAft>
                <a:spcPts val="0"/>
              </a:spcAft>
              <a:buClr>
                <a:srgbClr val="FFFFFF"/>
              </a:buClr>
              <a:buSzPts val="3600"/>
              <a:buFont typeface="Montserrat ExtraLight"/>
              <a:buNone/>
              <a:defRPr sz="3600" b="0">
                <a:solidFill>
                  <a:srgbClr val="FFFFFF"/>
                </a:solidFill>
                <a:latin typeface="Montserrat ExtraLight"/>
                <a:ea typeface="Montserrat ExtraLight"/>
                <a:cs typeface="Montserrat ExtraLight"/>
                <a:sym typeface="Montserrat ExtraLight"/>
              </a:defRPr>
            </a:lvl4pPr>
            <a:lvl5pPr lvl="4">
              <a:spcBef>
                <a:spcPts val="0"/>
              </a:spcBef>
              <a:spcAft>
                <a:spcPts val="0"/>
              </a:spcAft>
              <a:buClr>
                <a:srgbClr val="FFFFFF"/>
              </a:buClr>
              <a:buSzPts val="3600"/>
              <a:buFont typeface="Montserrat ExtraLight"/>
              <a:buNone/>
              <a:defRPr sz="3600" b="0">
                <a:solidFill>
                  <a:srgbClr val="FFFFFF"/>
                </a:solidFill>
                <a:latin typeface="Montserrat ExtraLight"/>
                <a:ea typeface="Montserrat ExtraLight"/>
                <a:cs typeface="Montserrat ExtraLight"/>
                <a:sym typeface="Montserrat ExtraLight"/>
              </a:defRPr>
            </a:lvl5pPr>
            <a:lvl6pPr lvl="5">
              <a:spcBef>
                <a:spcPts val="0"/>
              </a:spcBef>
              <a:spcAft>
                <a:spcPts val="0"/>
              </a:spcAft>
              <a:buClr>
                <a:srgbClr val="FFFFFF"/>
              </a:buClr>
              <a:buSzPts val="3600"/>
              <a:buFont typeface="Montserrat ExtraLight"/>
              <a:buNone/>
              <a:defRPr sz="3600" b="0">
                <a:solidFill>
                  <a:srgbClr val="FFFFFF"/>
                </a:solidFill>
                <a:latin typeface="Montserrat ExtraLight"/>
                <a:ea typeface="Montserrat ExtraLight"/>
                <a:cs typeface="Montserrat ExtraLight"/>
                <a:sym typeface="Montserrat ExtraLight"/>
              </a:defRPr>
            </a:lvl6pPr>
            <a:lvl7pPr lvl="6">
              <a:spcBef>
                <a:spcPts val="0"/>
              </a:spcBef>
              <a:spcAft>
                <a:spcPts val="0"/>
              </a:spcAft>
              <a:buClr>
                <a:srgbClr val="FFFFFF"/>
              </a:buClr>
              <a:buSzPts val="3600"/>
              <a:buFont typeface="Montserrat ExtraLight"/>
              <a:buNone/>
              <a:defRPr sz="3600" b="0">
                <a:solidFill>
                  <a:srgbClr val="FFFFFF"/>
                </a:solidFill>
                <a:latin typeface="Montserrat ExtraLight"/>
                <a:ea typeface="Montserrat ExtraLight"/>
                <a:cs typeface="Montserrat ExtraLight"/>
                <a:sym typeface="Montserrat ExtraLight"/>
              </a:defRPr>
            </a:lvl7pPr>
            <a:lvl8pPr lvl="7">
              <a:spcBef>
                <a:spcPts val="0"/>
              </a:spcBef>
              <a:spcAft>
                <a:spcPts val="0"/>
              </a:spcAft>
              <a:buClr>
                <a:srgbClr val="FFFFFF"/>
              </a:buClr>
              <a:buSzPts val="3600"/>
              <a:buFont typeface="Montserrat ExtraLight"/>
              <a:buNone/>
              <a:defRPr sz="3600" b="0">
                <a:solidFill>
                  <a:srgbClr val="FFFFFF"/>
                </a:solidFill>
                <a:latin typeface="Montserrat ExtraLight"/>
                <a:ea typeface="Montserrat ExtraLight"/>
                <a:cs typeface="Montserrat ExtraLight"/>
                <a:sym typeface="Montserrat ExtraLight"/>
              </a:defRPr>
            </a:lvl8pPr>
            <a:lvl9pPr lvl="8">
              <a:spcBef>
                <a:spcPts val="0"/>
              </a:spcBef>
              <a:spcAft>
                <a:spcPts val="0"/>
              </a:spcAft>
              <a:buClr>
                <a:srgbClr val="FFFFFF"/>
              </a:buClr>
              <a:buSzPts val="3600"/>
              <a:buFont typeface="Montserrat ExtraLight"/>
              <a:buNone/>
              <a:defRPr sz="3600" b="0">
                <a:solidFill>
                  <a:srgbClr val="FFFFFF"/>
                </a:solidFill>
                <a:latin typeface="Montserrat ExtraLight"/>
                <a:ea typeface="Montserrat ExtraLight"/>
                <a:cs typeface="Montserrat ExtraLight"/>
                <a:sym typeface="Montserrat ExtraLight"/>
              </a:defRPr>
            </a:lvl9pPr>
          </a:lstStyle>
          <a:p>
            <a:endParaRPr/>
          </a:p>
        </p:txBody>
      </p:sp>
      <p:cxnSp>
        <p:nvCxnSpPr>
          <p:cNvPr id="138" name="Google Shape;138;p8"/>
          <p:cNvCxnSpPr/>
          <p:nvPr/>
        </p:nvCxnSpPr>
        <p:spPr>
          <a:xfrm>
            <a:off x="532912" y="362922"/>
            <a:ext cx="1644900" cy="0"/>
          </a:xfrm>
          <a:prstGeom prst="straightConnector1">
            <a:avLst/>
          </a:prstGeom>
          <a:noFill/>
          <a:ln w="28575" cap="rnd" cmpd="sng">
            <a:solidFill>
              <a:srgbClr val="FBCCE8"/>
            </a:solidFill>
            <a:prstDash val="dot"/>
            <a:round/>
            <a:headEnd type="none" w="med" len="med"/>
            <a:tailEnd type="none" w="med" len="med"/>
          </a:ln>
        </p:spPr>
      </p:cxnSp>
      <p:sp>
        <p:nvSpPr>
          <p:cNvPr id="3" name="Marcador de contenido 2">
            <a:extLst>
              <a:ext uri="{FF2B5EF4-FFF2-40B4-BE49-F238E27FC236}">
                <a16:creationId xmlns:a16="http://schemas.microsoft.com/office/drawing/2014/main" id="{F52DC80A-7A0D-4DCF-B8FC-0D3066D8F4E4}"/>
              </a:ext>
            </a:extLst>
          </p:cNvPr>
          <p:cNvSpPr>
            <a:spLocks noGrp="1"/>
          </p:cNvSpPr>
          <p:nvPr>
            <p:ph sz="quarter" idx="10"/>
          </p:nvPr>
        </p:nvSpPr>
        <p:spPr>
          <a:xfrm>
            <a:off x="3487480" y="510363"/>
            <a:ext cx="5472224" cy="4323907"/>
          </a:xfrm>
        </p:spPr>
        <p:txBody>
          <a:bodyPr/>
          <a:lstStyle>
            <a:lvl1pPr marL="0" indent="0">
              <a:lnSpc>
                <a:spcPct val="100000"/>
              </a:lnSpc>
              <a:buNone/>
              <a:defRPr>
                <a:latin typeface="Segoe UI Light" panose="020B0502040204020203" pitchFamily="34" charset="0"/>
                <a:cs typeface="Segoe UI Light" panose="020B0502040204020203" pitchFamily="34" charset="0"/>
              </a:defRPr>
            </a:lvl1pPr>
          </a:lstStyle>
          <a:p>
            <a:pPr lvl="0"/>
            <a:endParaRPr lang="es-ES"/>
          </a:p>
        </p:txBody>
      </p:sp>
      <p:pic>
        <p:nvPicPr>
          <p:cNvPr id="9" name="Gráfico 8">
            <a:extLst>
              <a:ext uri="{FF2B5EF4-FFF2-40B4-BE49-F238E27FC236}">
                <a16:creationId xmlns:a16="http://schemas.microsoft.com/office/drawing/2014/main" id="{F32AF9A8-F008-42C5-8905-BF66AF0B5A3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87683" y="4603750"/>
            <a:ext cx="922808" cy="277256"/>
          </a:xfrm>
          <a:prstGeom prst="rect">
            <a:avLst/>
          </a:prstGeom>
        </p:spPr>
      </p:pic>
    </p:spTree>
    <p:extLst>
      <p:ext uri="{BB962C8B-B14F-4D97-AF65-F5344CB8AC3E}">
        <p14:creationId xmlns:p14="http://schemas.microsoft.com/office/powerpoint/2010/main" val="483328748"/>
      </p:ext>
    </p:extLst>
  </p:cSld>
  <p:clrMapOvr>
    <a:masterClrMapping/>
  </p:clrMapOvr>
  <p:extLst>
    <p:ext uri="{DCECCB84-F9BA-43D5-87BE-67443E8EF086}">
      <p15:sldGuideLst xmlns:p15="http://schemas.microsoft.com/office/powerpoint/2012/main">
        <p15:guide id="1" orient="horz" pos="1620">
          <p15:clr>
            <a:srgbClr val="F9AD4C"/>
          </p15:clr>
        </p15:guide>
        <p15:guide id="2" pos="2880">
          <p15:clr>
            <a:srgbClr val="F9AD4C"/>
          </p15:clr>
        </p15:guide>
        <p15:guide id="3" pos="340">
          <p15:clr>
            <a:srgbClr val="F9AD4C"/>
          </p15:clr>
        </p15:guide>
        <p15:guide id="4" pos="5420">
          <p15:clr>
            <a:srgbClr val="F9AD4C"/>
          </p15:clr>
        </p15:guide>
        <p15:guide id="5" orient="horz" pos="340">
          <p15:clr>
            <a:srgbClr val="F9AD4C"/>
          </p15:clr>
        </p15:guide>
        <p15:guide id="6" orient="horz" pos="2900">
          <p15:clr>
            <a:srgbClr val="F9AD4C"/>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mp; body slide with infographic" preserve="1" userDrawn="1">
  <p:cSld name="imagen izquierda texto derecha">
    <p:spTree>
      <p:nvGrpSpPr>
        <p:cNvPr id="1" name="Shape 183"/>
        <p:cNvGrpSpPr/>
        <p:nvPr/>
      </p:nvGrpSpPr>
      <p:grpSpPr>
        <a:xfrm>
          <a:off x="0" y="0"/>
          <a:ext cx="0" cy="0"/>
          <a:chOff x="0" y="0"/>
          <a:chExt cx="0" cy="0"/>
        </a:xfrm>
      </p:grpSpPr>
      <p:sp>
        <p:nvSpPr>
          <p:cNvPr id="184" name="Google Shape;184;p11"/>
          <p:cNvSpPr txBox="1">
            <a:spLocks noGrp="1"/>
          </p:cNvSpPr>
          <p:nvPr>
            <p:ph type="sldNum" idx="12"/>
          </p:nvPr>
        </p:nvSpPr>
        <p:spPr>
          <a:xfrm>
            <a:off x="8607853" y="4764514"/>
            <a:ext cx="548700" cy="393600"/>
          </a:xfrm>
          <a:prstGeom prst="rect">
            <a:avLst/>
          </a:prstGeom>
        </p:spPr>
        <p:txBody>
          <a:bodyPr spcFirstLastPara="1" wrap="square" lIns="91425" tIns="91425" rIns="91425" bIns="91425" anchor="ctr" anchorCtr="0">
            <a:noAutofit/>
          </a:bodyPr>
          <a:lstStyle>
            <a:lvl1pPr lvl="0" rtl="0">
              <a:buNone/>
              <a:defRPr sz="1000">
                <a:solidFill>
                  <a:srgbClr val="314256"/>
                </a:solidFill>
                <a:latin typeface="Cabin"/>
                <a:ea typeface="Cabin"/>
                <a:cs typeface="Cabin"/>
                <a:sym typeface="Cabin"/>
              </a:defRPr>
            </a:lvl1pPr>
            <a:lvl2pPr lvl="1" rtl="0">
              <a:buNone/>
              <a:defRPr sz="1000">
                <a:solidFill>
                  <a:srgbClr val="314256"/>
                </a:solidFill>
                <a:latin typeface="Cabin"/>
                <a:ea typeface="Cabin"/>
                <a:cs typeface="Cabin"/>
                <a:sym typeface="Cabin"/>
              </a:defRPr>
            </a:lvl2pPr>
            <a:lvl3pPr lvl="2" rtl="0">
              <a:buNone/>
              <a:defRPr sz="1000">
                <a:solidFill>
                  <a:srgbClr val="314256"/>
                </a:solidFill>
                <a:latin typeface="Cabin"/>
                <a:ea typeface="Cabin"/>
                <a:cs typeface="Cabin"/>
                <a:sym typeface="Cabin"/>
              </a:defRPr>
            </a:lvl3pPr>
            <a:lvl4pPr lvl="3" rtl="0">
              <a:buNone/>
              <a:defRPr sz="1000">
                <a:solidFill>
                  <a:srgbClr val="314256"/>
                </a:solidFill>
                <a:latin typeface="Cabin"/>
                <a:ea typeface="Cabin"/>
                <a:cs typeface="Cabin"/>
                <a:sym typeface="Cabin"/>
              </a:defRPr>
            </a:lvl4pPr>
            <a:lvl5pPr lvl="4" rtl="0">
              <a:buNone/>
              <a:defRPr sz="1000">
                <a:solidFill>
                  <a:srgbClr val="314256"/>
                </a:solidFill>
                <a:latin typeface="Cabin"/>
                <a:ea typeface="Cabin"/>
                <a:cs typeface="Cabin"/>
                <a:sym typeface="Cabin"/>
              </a:defRPr>
            </a:lvl5pPr>
            <a:lvl6pPr lvl="5" rtl="0">
              <a:buNone/>
              <a:defRPr sz="1000">
                <a:solidFill>
                  <a:srgbClr val="314256"/>
                </a:solidFill>
                <a:latin typeface="Cabin"/>
                <a:ea typeface="Cabin"/>
                <a:cs typeface="Cabin"/>
                <a:sym typeface="Cabin"/>
              </a:defRPr>
            </a:lvl6pPr>
            <a:lvl7pPr lvl="6" rtl="0">
              <a:buNone/>
              <a:defRPr sz="1000">
                <a:solidFill>
                  <a:srgbClr val="314256"/>
                </a:solidFill>
                <a:latin typeface="Cabin"/>
                <a:ea typeface="Cabin"/>
                <a:cs typeface="Cabin"/>
                <a:sym typeface="Cabin"/>
              </a:defRPr>
            </a:lvl7pPr>
            <a:lvl8pPr lvl="7" rtl="0">
              <a:buNone/>
              <a:defRPr sz="1000">
                <a:solidFill>
                  <a:srgbClr val="314256"/>
                </a:solidFill>
                <a:latin typeface="Cabin"/>
                <a:ea typeface="Cabin"/>
                <a:cs typeface="Cabin"/>
                <a:sym typeface="Cabin"/>
              </a:defRPr>
            </a:lvl8pPr>
            <a:lvl9pPr lvl="8" rtl="0">
              <a:buNone/>
              <a:defRPr sz="1000">
                <a:solidFill>
                  <a:srgbClr val="314256"/>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s"/>
              <a:t>‹Nº›</a:t>
            </a:fld>
            <a:endParaRPr/>
          </a:p>
        </p:txBody>
      </p:sp>
      <p:sp>
        <p:nvSpPr>
          <p:cNvPr id="185" name="Google Shape;185;p11"/>
          <p:cNvSpPr/>
          <p:nvPr/>
        </p:nvSpPr>
        <p:spPr>
          <a:xfrm rot="10800000">
            <a:off x="6902554" y="3456503"/>
            <a:ext cx="2253996" cy="1701622"/>
          </a:xfrm>
          <a:custGeom>
            <a:avLst/>
            <a:gdLst/>
            <a:ahLst/>
            <a:cxnLst/>
            <a:rect l="l" t="t" r="r" b="b"/>
            <a:pathLst>
              <a:path w="23349" h="17627" extrusionOk="0">
                <a:moveTo>
                  <a:pt x="23344" y="1"/>
                </a:moveTo>
                <a:cubicBezTo>
                  <a:pt x="23343" y="1"/>
                  <a:pt x="23341" y="1"/>
                  <a:pt x="23339" y="1"/>
                </a:cubicBezTo>
                <a:lnTo>
                  <a:pt x="23349" y="1"/>
                </a:lnTo>
                <a:cubicBezTo>
                  <a:pt x="23349" y="1"/>
                  <a:pt x="23347" y="1"/>
                  <a:pt x="23344" y="1"/>
                </a:cubicBezTo>
                <a:close/>
                <a:moveTo>
                  <a:pt x="0" y="1"/>
                </a:moveTo>
                <a:lnTo>
                  <a:pt x="0" y="17627"/>
                </a:lnTo>
                <a:cubicBezTo>
                  <a:pt x="1118" y="15583"/>
                  <a:pt x="2757" y="15256"/>
                  <a:pt x="4412" y="15256"/>
                </a:cubicBezTo>
                <a:cubicBezTo>
                  <a:pt x="5193" y="15256"/>
                  <a:pt x="5976" y="15329"/>
                  <a:pt x="6711" y="15329"/>
                </a:cubicBezTo>
                <a:cubicBezTo>
                  <a:pt x="7154" y="15329"/>
                  <a:pt x="7579" y="15302"/>
                  <a:pt x="7974" y="15218"/>
                </a:cubicBezTo>
                <a:cubicBezTo>
                  <a:pt x="11989" y="14355"/>
                  <a:pt x="9946" y="10472"/>
                  <a:pt x="15822" y="10415"/>
                </a:cubicBezTo>
                <a:cubicBezTo>
                  <a:pt x="20657" y="10372"/>
                  <a:pt x="22035" y="8407"/>
                  <a:pt x="20461" y="3680"/>
                </a:cubicBezTo>
                <a:cubicBezTo>
                  <a:pt x="19257" y="70"/>
                  <a:pt x="23119" y="2"/>
                  <a:pt x="23339" y="1"/>
                </a:cubicBezTo>
                <a:close/>
              </a:path>
            </a:pathLst>
          </a:custGeom>
          <a:solidFill>
            <a:srgbClr val="9260C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s"/>
              <a:t>V</a:t>
            </a:r>
            <a:endParaRPr/>
          </a:p>
        </p:txBody>
      </p:sp>
      <p:sp>
        <p:nvSpPr>
          <p:cNvPr id="186" name="Google Shape;186;p11"/>
          <p:cNvSpPr/>
          <p:nvPr/>
        </p:nvSpPr>
        <p:spPr>
          <a:xfrm rot="10800000">
            <a:off x="7044171" y="3675541"/>
            <a:ext cx="2112379" cy="1482585"/>
          </a:xfrm>
          <a:custGeom>
            <a:avLst/>
            <a:gdLst/>
            <a:ahLst/>
            <a:cxnLst/>
            <a:rect l="l" t="t" r="r" b="b"/>
            <a:pathLst>
              <a:path w="21882" h="15358" extrusionOk="0">
                <a:moveTo>
                  <a:pt x="0" y="1"/>
                </a:moveTo>
                <a:lnTo>
                  <a:pt x="0" y="15358"/>
                </a:lnTo>
                <a:cubicBezTo>
                  <a:pt x="923" y="13978"/>
                  <a:pt x="2017" y="13639"/>
                  <a:pt x="3150" y="13639"/>
                </a:cubicBezTo>
                <a:cubicBezTo>
                  <a:pt x="4249" y="13639"/>
                  <a:pt x="5385" y="13958"/>
                  <a:pt x="6435" y="13958"/>
                </a:cubicBezTo>
                <a:cubicBezTo>
                  <a:pt x="6712" y="13958"/>
                  <a:pt x="6984" y="13936"/>
                  <a:pt x="7247" y="13879"/>
                </a:cubicBezTo>
                <a:cubicBezTo>
                  <a:pt x="11016" y="13074"/>
                  <a:pt x="9320" y="9478"/>
                  <a:pt x="14827" y="9427"/>
                </a:cubicBezTo>
                <a:cubicBezTo>
                  <a:pt x="19358" y="9384"/>
                  <a:pt x="20597" y="7262"/>
                  <a:pt x="19215" y="3862"/>
                </a:cubicBezTo>
                <a:cubicBezTo>
                  <a:pt x="17805" y="380"/>
                  <a:pt x="21881" y="1"/>
                  <a:pt x="21881" y="1"/>
                </a:cubicBezTo>
                <a:close/>
              </a:path>
            </a:pathLst>
          </a:custGeom>
          <a:solidFill>
            <a:srgbClr val="5D2C9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7" name="Google Shape;187;p11"/>
          <p:cNvSpPr/>
          <p:nvPr/>
        </p:nvSpPr>
        <p:spPr>
          <a:xfrm rot="10800000">
            <a:off x="7534275" y="4019338"/>
            <a:ext cx="1622275" cy="1138787"/>
          </a:xfrm>
          <a:custGeom>
            <a:avLst/>
            <a:gdLst/>
            <a:ahLst/>
            <a:cxnLst/>
            <a:rect l="l" t="t" r="r" b="b"/>
            <a:pathLst>
              <a:path w="19996" h="14037" extrusionOk="0">
                <a:moveTo>
                  <a:pt x="0" y="1"/>
                </a:moveTo>
                <a:lnTo>
                  <a:pt x="0" y="14037"/>
                </a:lnTo>
                <a:cubicBezTo>
                  <a:pt x="711" y="12974"/>
                  <a:pt x="1665" y="12656"/>
                  <a:pt x="2691" y="12656"/>
                </a:cubicBezTo>
                <a:cubicBezTo>
                  <a:pt x="4211" y="12656"/>
                  <a:pt x="5890" y="13353"/>
                  <a:pt x="7171" y="13353"/>
                </a:cubicBezTo>
                <a:cubicBezTo>
                  <a:pt x="7306" y="13353"/>
                  <a:pt x="7437" y="13346"/>
                  <a:pt x="7562" y="13328"/>
                </a:cubicBezTo>
                <a:cubicBezTo>
                  <a:pt x="11531" y="12788"/>
                  <a:pt x="9939" y="8662"/>
                  <a:pt x="14971" y="8615"/>
                </a:cubicBezTo>
                <a:cubicBezTo>
                  <a:pt x="19111" y="8576"/>
                  <a:pt x="18829" y="6625"/>
                  <a:pt x="17773" y="3444"/>
                </a:cubicBezTo>
                <a:cubicBezTo>
                  <a:pt x="16713" y="262"/>
                  <a:pt x="19995" y="1"/>
                  <a:pt x="19995" y="1"/>
                </a:cubicBezTo>
                <a:close/>
              </a:path>
            </a:pathLst>
          </a:custGeom>
          <a:solidFill>
            <a:srgbClr val="5D2C9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8" name="Google Shape;188;p11"/>
          <p:cNvSpPr/>
          <p:nvPr/>
        </p:nvSpPr>
        <p:spPr>
          <a:xfrm>
            <a:off x="7534273" y="3993444"/>
            <a:ext cx="84943" cy="84801"/>
          </a:xfrm>
          <a:custGeom>
            <a:avLst/>
            <a:gdLst/>
            <a:ahLst/>
            <a:cxnLst/>
            <a:rect l="l" t="t" r="r" b="b"/>
            <a:pathLst>
              <a:path w="599" h="598" extrusionOk="0">
                <a:moveTo>
                  <a:pt x="298" y="0"/>
                </a:moveTo>
                <a:cubicBezTo>
                  <a:pt x="133" y="0"/>
                  <a:pt x="1" y="136"/>
                  <a:pt x="1" y="301"/>
                </a:cubicBezTo>
                <a:cubicBezTo>
                  <a:pt x="1" y="466"/>
                  <a:pt x="133" y="598"/>
                  <a:pt x="298" y="598"/>
                </a:cubicBezTo>
                <a:cubicBezTo>
                  <a:pt x="462" y="598"/>
                  <a:pt x="598" y="466"/>
                  <a:pt x="598" y="301"/>
                </a:cubicBezTo>
                <a:cubicBezTo>
                  <a:pt x="598" y="136"/>
                  <a:pt x="462" y="0"/>
                  <a:pt x="298" y="0"/>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1"/>
          <p:cNvSpPr/>
          <p:nvPr/>
        </p:nvSpPr>
        <p:spPr>
          <a:xfrm>
            <a:off x="8862541" y="3393890"/>
            <a:ext cx="84943" cy="84801"/>
          </a:xfrm>
          <a:custGeom>
            <a:avLst/>
            <a:gdLst/>
            <a:ahLst/>
            <a:cxnLst/>
            <a:rect l="l" t="t" r="r" b="b"/>
            <a:pathLst>
              <a:path w="599" h="598" extrusionOk="0">
                <a:moveTo>
                  <a:pt x="301" y="0"/>
                </a:moveTo>
                <a:cubicBezTo>
                  <a:pt x="137" y="0"/>
                  <a:pt x="1" y="133"/>
                  <a:pt x="1" y="297"/>
                </a:cubicBezTo>
                <a:cubicBezTo>
                  <a:pt x="1" y="462"/>
                  <a:pt x="137" y="598"/>
                  <a:pt x="301" y="598"/>
                </a:cubicBezTo>
                <a:cubicBezTo>
                  <a:pt x="466" y="598"/>
                  <a:pt x="599" y="462"/>
                  <a:pt x="599" y="297"/>
                </a:cubicBezTo>
                <a:cubicBezTo>
                  <a:pt x="599" y="133"/>
                  <a:pt x="466" y="0"/>
                  <a:pt x="301" y="0"/>
                </a:cubicBezTo>
                <a:close/>
              </a:path>
            </a:pathLst>
          </a:custGeom>
          <a:solidFill>
            <a:srgbClr val="5D2C9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0" name="Google Shape;190;p11"/>
          <p:cNvSpPr/>
          <p:nvPr/>
        </p:nvSpPr>
        <p:spPr>
          <a:xfrm>
            <a:off x="7413747" y="4355183"/>
            <a:ext cx="84801" cy="84943"/>
          </a:xfrm>
          <a:custGeom>
            <a:avLst/>
            <a:gdLst/>
            <a:ahLst/>
            <a:cxnLst/>
            <a:rect l="l" t="t" r="r" b="b"/>
            <a:pathLst>
              <a:path w="598" h="599" extrusionOk="0">
                <a:moveTo>
                  <a:pt x="301" y="0"/>
                </a:moveTo>
                <a:cubicBezTo>
                  <a:pt x="136" y="0"/>
                  <a:pt x="0" y="136"/>
                  <a:pt x="0" y="301"/>
                </a:cubicBezTo>
                <a:cubicBezTo>
                  <a:pt x="0" y="466"/>
                  <a:pt x="136" y="598"/>
                  <a:pt x="301" y="598"/>
                </a:cubicBezTo>
                <a:cubicBezTo>
                  <a:pt x="465" y="598"/>
                  <a:pt x="598" y="466"/>
                  <a:pt x="598" y="301"/>
                </a:cubicBezTo>
                <a:cubicBezTo>
                  <a:pt x="598" y="136"/>
                  <a:pt x="465" y="0"/>
                  <a:pt x="301" y="0"/>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a:off x="8816923" y="3518420"/>
            <a:ext cx="55589" cy="54880"/>
          </a:xfrm>
          <a:custGeom>
            <a:avLst/>
            <a:gdLst/>
            <a:ahLst/>
            <a:cxnLst/>
            <a:rect l="l" t="t" r="r" b="b"/>
            <a:pathLst>
              <a:path w="392" h="387" extrusionOk="0">
                <a:moveTo>
                  <a:pt x="198" y="0"/>
                </a:moveTo>
                <a:cubicBezTo>
                  <a:pt x="90" y="0"/>
                  <a:pt x="1" y="86"/>
                  <a:pt x="1" y="193"/>
                </a:cubicBezTo>
                <a:cubicBezTo>
                  <a:pt x="1" y="301"/>
                  <a:pt x="90" y="387"/>
                  <a:pt x="198" y="387"/>
                </a:cubicBezTo>
                <a:cubicBezTo>
                  <a:pt x="305" y="387"/>
                  <a:pt x="391" y="301"/>
                  <a:pt x="391" y="193"/>
                </a:cubicBezTo>
                <a:cubicBezTo>
                  <a:pt x="391" y="86"/>
                  <a:pt x="305" y="0"/>
                  <a:pt x="198" y="0"/>
                </a:cubicBezTo>
                <a:close/>
              </a:path>
            </a:pathLst>
          </a:custGeom>
          <a:solidFill>
            <a:srgbClr val="5D2C9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2" name="Google Shape;192;p11"/>
          <p:cNvSpPr/>
          <p:nvPr/>
        </p:nvSpPr>
        <p:spPr>
          <a:xfrm>
            <a:off x="7665396" y="3974183"/>
            <a:ext cx="55447" cy="55447"/>
          </a:xfrm>
          <a:custGeom>
            <a:avLst/>
            <a:gdLst/>
            <a:ahLst/>
            <a:cxnLst/>
            <a:rect l="l" t="t" r="r" b="b"/>
            <a:pathLst>
              <a:path w="391" h="391" extrusionOk="0">
                <a:moveTo>
                  <a:pt x="194" y="0"/>
                </a:moveTo>
                <a:cubicBezTo>
                  <a:pt x="86" y="0"/>
                  <a:pt x="1" y="90"/>
                  <a:pt x="1" y="197"/>
                </a:cubicBezTo>
                <a:cubicBezTo>
                  <a:pt x="1" y="305"/>
                  <a:pt x="86" y="390"/>
                  <a:pt x="194" y="390"/>
                </a:cubicBezTo>
                <a:cubicBezTo>
                  <a:pt x="301" y="390"/>
                  <a:pt x="391" y="305"/>
                  <a:pt x="391" y="197"/>
                </a:cubicBezTo>
                <a:cubicBezTo>
                  <a:pt x="391" y="90"/>
                  <a:pt x="301" y="0"/>
                  <a:pt x="194" y="0"/>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a:off x="8408537" y="4260951"/>
            <a:ext cx="147735" cy="113875"/>
          </a:xfrm>
          <a:custGeom>
            <a:avLst/>
            <a:gdLst/>
            <a:ahLst/>
            <a:cxnLst/>
            <a:rect l="l" t="t" r="r" b="b"/>
            <a:pathLst>
              <a:path w="541" h="417" extrusionOk="0">
                <a:moveTo>
                  <a:pt x="272" y="1"/>
                </a:moveTo>
                <a:cubicBezTo>
                  <a:pt x="4" y="1"/>
                  <a:pt x="0" y="416"/>
                  <a:pt x="272" y="416"/>
                </a:cubicBezTo>
                <a:cubicBezTo>
                  <a:pt x="541" y="416"/>
                  <a:pt x="541" y="1"/>
                  <a:pt x="272" y="1"/>
                </a:cubicBezTo>
                <a:close/>
              </a:path>
            </a:pathLst>
          </a:custGeom>
          <a:solidFill>
            <a:srgbClr val="9260C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4" name="Google Shape;194;p11"/>
          <p:cNvSpPr/>
          <p:nvPr/>
        </p:nvSpPr>
        <p:spPr>
          <a:xfrm>
            <a:off x="7070563" y="4883065"/>
            <a:ext cx="120395" cy="93026"/>
          </a:xfrm>
          <a:custGeom>
            <a:avLst/>
            <a:gdLst/>
            <a:ahLst/>
            <a:cxnLst/>
            <a:rect l="l" t="t" r="r" b="b"/>
            <a:pathLst>
              <a:path w="849" h="656" extrusionOk="0">
                <a:moveTo>
                  <a:pt x="423" y="1"/>
                </a:moveTo>
                <a:cubicBezTo>
                  <a:pt x="4" y="1"/>
                  <a:pt x="1" y="656"/>
                  <a:pt x="423" y="656"/>
                </a:cubicBezTo>
                <a:cubicBezTo>
                  <a:pt x="849" y="656"/>
                  <a:pt x="849" y="1"/>
                  <a:pt x="423"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1"/>
          <p:cNvSpPr/>
          <p:nvPr/>
        </p:nvSpPr>
        <p:spPr>
          <a:xfrm>
            <a:off x="8556273" y="4252299"/>
            <a:ext cx="260650" cy="202096"/>
          </a:xfrm>
          <a:custGeom>
            <a:avLst/>
            <a:gdLst/>
            <a:ahLst/>
            <a:cxnLst/>
            <a:rect l="l" t="t" r="r" b="b"/>
            <a:pathLst>
              <a:path w="846" h="656" extrusionOk="0">
                <a:moveTo>
                  <a:pt x="423" y="0"/>
                </a:moveTo>
                <a:cubicBezTo>
                  <a:pt x="1" y="0"/>
                  <a:pt x="1" y="655"/>
                  <a:pt x="423" y="655"/>
                </a:cubicBezTo>
                <a:cubicBezTo>
                  <a:pt x="846" y="655"/>
                  <a:pt x="846" y="0"/>
                  <a:pt x="423" y="0"/>
                </a:cubicBezTo>
                <a:close/>
              </a:path>
            </a:pathLst>
          </a:custGeom>
          <a:solidFill>
            <a:srgbClr val="9260C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6" name="Google Shape;196;p11"/>
          <p:cNvSpPr/>
          <p:nvPr/>
        </p:nvSpPr>
        <p:spPr>
          <a:xfrm rot="10800000">
            <a:off x="-504890" y="-25826"/>
            <a:ext cx="2048163" cy="1787952"/>
          </a:xfrm>
          <a:custGeom>
            <a:avLst/>
            <a:gdLst/>
            <a:ahLst/>
            <a:cxnLst/>
            <a:rect l="l" t="t" r="r" b="b"/>
            <a:pathLst>
              <a:path w="34462" h="30085" extrusionOk="0">
                <a:moveTo>
                  <a:pt x="26373" y="1"/>
                </a:moveTo>
                <a:cubicBezTo>
                  <a:pt x="26416" y="502"/>
                  <a:pt x="26427" y="1003"/>
                  <a:pt x="26362" y="1500"/>
                </a:cubicBezTo>
                <a:cubicBezTo>
                  <a:pt x="26173" y="3000"/>
                  <a:pt x="25257" y="4389"/>
                  <a:pt x="23950" y="5154"/>
                </a:cubicBezTo>
                <a:cubicBezTo>
                  <a:pt x="20815" y="6997"/>
                  <a:pt x="16195" y="5201"/>
                  <a:pt x="13543" y="7688"/>
                </a:cubicBezTo>
                <a:cubicBezTo>
                  <a:pt x="12111" y="9027"/>
                  <a:pt x="11814" y="11188"/>
                  <a:pt x="11943" y="13146"/>
                </a:cubicBezTo>
                <a:cubicBezTo>
                  <a:pt x="12076" y="15100"/>
                  <a:pt x="12541" y="17058"/>
                  <a:pt x="12290" y="19004"/>
                </a:cubicBezTo>
                <a:cubicBezTo>
                  <a:pt x="12011" y="21220"/>
                  <a:pt x="10755" y="23296"/>
                  <a:pt x="8923" y="24573"/>
                </a:cubicBezTo>
                <a:cubicBezTo>
                  <a:pt x="6654" y="26159"/>
                  <a:pt x="3927" y="26849"/>
                  <a:pt x="1686" y="28539"/>
                </a:cubicBezTo>
                <a:cubicBezTo>
                  <a:pt x="988" y="29068"/>
                  <a:pt x="430" y="29584"/>
                  <a:pt x="1" y="30085"/>
                </a:cubicBezTo>
                <a:lnTo>
                  <a:pt x="34461" y="30085"/>
                </a:lnTo>
                <a:lnTo>
                  <a:pt x="34461" y="1"/>
                </a:ln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rot="10800000">
            <a:off x="-504867" y="-25828"/>
            <a:ext cx="1221160" cy="1392742"/>
          </a:xfrm>
          <a:custGeom>
            <a:avLst/>
            <a:gdLst/>
            <a:ahLst/>
            <a:cxnLst/>
            <a:rect l="l" t="t" r="r" b="b"/>
            <a:pathLst>
              <a:path w="20547" h="23435" extrusionOk="0">
                <a:moveTo>
                  <a:pt x="20546" y="0"/>
                </a:moveTo>
                <a:cubicBezTo>
                  <a:pt x="17408" y="1564"/>
                  <a:pt x="13933" y="2717"/>
                  <a:pt x="11563" y="5286"/>
                </a:cubicBezTo>
                <a:cubicBezTo>
                  <a:pt x="8579" y="8525"/>
                  <a:pt x="8020" y="13274"/>
                  <a:pt x="5938" y="17154"/>
                </a:cubicBezTo>
                <a:cubicBezTo>
                  <a:pt x="4560" y="19723"/>
                  <a:pt x="2484" y="21914"/>
                  <a:pt x="0" y="23435"/>
                </a:cubicBezTo>
                <a:lnTo>
                  <a:pt x="20546" y="23435"/>
                </a:lnTo>
                <a:lnTo>
                  <a:pt x="20546" y="0"/>
                </a:ln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1"/>
          <p:cNvSpPr/>
          <p:nvPr/>
        </p:nvSpPr>
        <p:spPr>
          <a:xfrm rot="10800000">
            <a:off x="-504852" y="-25831"/>
            <a:ext cx="688347" cy="441981"/>
          </a:xfrm>
          <a:custGeom>
            <a:avLst/>
            <a:gdLst/>
            <a:ahLst/>
            <a:cxnLst/>
            <a:rect l="l" t="t" r="r" b="b"/>
            <a:pathLst>
              <a:path w="11582" h="7437" extrusionOk="0">
                <a:moveTo>
                  <a:pt x="10748" y="0"/>
                </a:moveTo>
                <a:cubicBezTo>
                  <a:pt x="10295" y="0"/>
                  <a:pt x="9840" y="41"/>
                  <a:pt x="9402" y="107"/>
                </a:cubicBezTo>
                <a:cubicBezTo>
                  <a:pt x="5454" y="690"/>
                  <a:pt x="970" y="3296"/>
                  <a:pt x="0" y="7437"/>
                </a:cubicBezTo>
                <a:lnTo>
                  <a:pt x="11581" y="7437"/>
                </a:lnTo>
                <a:lnTo>
                  <a:pt x="11581" y="50"/>
                </a:lnTo>
                <a:cubicBezTo>
                  <a:pt x="11307" y="16"/>
                  <a:pt x="11028" y="0"/>
                  <a:pt x="10748"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1"/>
          <p:cNvSpPr/>
          <p:nvPr/>
        </p:nvSpPr>
        <p:spPr>
          <a:xfrm rot="10800000">
            <a:off x="971487" y="499114"/>
            <a:ext cx="68526" cy="68523"/>
          </a:xfrm>
          <a:custGeom>
            <a:avLst/>
            <a:gdLst/>
            <a:ahLst/>
            <a:cxnLst/>
            <a:rect l="l" t="t" r="r" b="b"/>
            <a:pathLst>
              <a:path w="1153" h="1153" extrusionOk="0">
                <a:moveTo>
                  <a:pt x="576" y="1"/>
                </a:moveTo>
                <a:cubicBezTo>
                  <a:pt x="258" y="1"/>
                  <a:pt x="0" y="258"/>
                  <a:pt x="0" y="577"/>
                </a:cubicBezTo>
                <a:cubicBezTo>
                  <a:pt x="0" y="895"/>
                  <a:pt x="258" y="1153"/>
                  <a:pt x="576" y="1153"/>
                </a:cubicBezTo>
                <a:cubicBezTo>
                  <a:pt x="895" y="1153"/>
                  <a:pt x="1153" y="895"/>
                  <a:pt x="1153" y="577"/>
                </a:cubicBezTo>
                <a:cubicBezTo>
                  <a:pt x="1153" y="258"/>
                  <a:pt x="895" y="1"/>
                  <a:pt x="576" y="1"/>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rot="10800000">
            <a:off x="831765" y="1372204"/>
            <a:ext cx="68526" cy="68285"/>
          </a:xfrm>
          <a:custGeom>
            <a:avLst/>
            <a:gdLst/>
            <a:ahLst/>
            <a:cxnLst/>
            <a:rect l="l" t="t" r="r" b="b"/>
            <a:pathLst>
              <a:path w="1153" h="1149" extrusionOk="0">
                <a:moveTo>
                  <a:pt x="577" y="0"/>
                </a:moveTo>
                <a:cubicBezTo>
                  <a:pt x="258" y="0"/>
                  <a:pt x="1" y="258"/>
                  <a:pt x="1" y="573"/>
                </a:cubicBezTo>
                <a:cubicBezTo>
                  <a:pt x="1" y="891"/>
                  <a:pt x="258" y="1149"/>
                  <a:pt x="577" y="1149"/>
                </a:cubicBezTo>
                <a:cubicBezTo>
                  <a:pt x="895" y="1149"/>
                  <a:pt x="1153" y="891"/>
                  <a:pt x="1153" y="573"/>
                </a:cubicBezTo>
                <a:cubicBezTo>
                  <a:pt x="1153" y="258"/>
                  <a:pt x="895" y="0"/>
                  <a:pt x="577"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rot="10800000">
            <a:off x="709873" y="1374759"/>
            <a:ext cx="47071" cy="47069"/>
          </a:xfrm>
          <a:custGeom>
            <a:avLst/>
            <a:gdLst/>
            <a:ahLst/>
            <a:cxnLst/>
            <a:rect l="l" t="t" r="r" b="b"/>
            <a:pathLst>
              <a:path w="792" h="792" extrusionOk="0">
                <a:moveTo>
                  <a:pt x="398" y="1"/>
                </a:moveTo>
                <a:cubicBezTo>
                  <a:pt x="180" y="1"/>
                  <a:pt x="1" y="176"/>
                  <a:pt x="1" y="395"/>
                </a:cubicBezTo>
                <a:cubicBezTo>
                  <a:pt x="1" y="613"/>
                  <a:pt x="180" y="792"/>
                  <a:pt x="398" y="792"/>
                </a:cubicBezTo>
                <a:cubicBezTo>
                  <a:pt x="616" y="792"/>
                  <a:pt x="792" y="613"/>
                  <a:pt x="792" y="395"/>
                </a:cubicBezTo>
                <a:cubicBezTo>
                  <a:pt x="792" y="176"/>
                  <a:pt x="616" y="1"/>
                  <a:pt x="398"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rot="10800000">
            <a:off x="250889" y="1459388"/>
            <a:ext cx="46833" cy="47069"/>
          </a:xfrm>
          <a:custGeom>
            <a:avLst/>
            <a:gdLst/>
            <a:ahLst/>
            <a:cxnLst/>
            <a:rect l="l" t="t" r="r" b="b"/>
            <a:pathLst>
              <a:path w="788" h="792" extrusionOk="0">
                <a:moveTo>
                  <a:pt x="394" y="1"/>
                </a:moveTo>
                <a:cubicBezTo>
                  <a:pt x="176" y="1"/>
                  <a:pt x="0" y="180"/>
                  <a:pt x="0" y="398"/>
                </a:cubicBezTo>
                <a:cubicBezTo>
                  <a:pt x="0" y="616"/>
                  <a:pt x="176" y="792"/>
                  <a:pt x="394" y="792"/>
                </a:cubicBezTo>
                <a:cubicBezTo>
                  <a:pt x="612" y="792"/>
                  <a:pt x="788" y="616"/>
                  <a:pt x="788" y="398"/>
                </a:cubicBezTo>
                <a:cubicBezTo>
                  <a:pt x="788" y="180"/>
                  <a:pt x="612" y="1"/>
                  <a:pt x="394"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1"/>
          <p:cNvSpPr/>
          <p:nvPr/>
        </p:nvSpPr>
        <p:spPr>
          <a:xfrm rot="10800000">
            <a:off x="971483" y="160880"/>
            <a:ext cx="68526" cy="68582"/>
          </a:xfrm>
          <a:custGeom>
            <a:avLst/>
            <a:gdLst/>
            <a:ahLst/>
            <a:cxnLst/>
            <a:rect l="l" t="t" r="r" b="b"/>
            <a:pathLst>
              <a:path w="1153" h="1154" extrusionOk="0">
                <a:moveTo>
                  <a:pt x="577" y="1"/>
                </a:moveTo>
                <a:cubicBezTo>
                  <a:pt x="258" y="1"/>
                  <a:pt x="1" y="258"/>
                  <a:pt x="1" y="577"/>
                </a:cubicBezTo>
                <a:cubicBezTo>
                  <a:pt x="1" y="895"/>
                  <a:pt x="258" y="1153"/>
                  <a:pt x="577" y="1153"/>
                </a:cubicBezTo>
                <a:cubicBezTo>
                  <a:pt x="895" y="1153"/>
                  <a:pt x="1153" y="895"/>
                  <a:pt x="1153" y="577"/>
                </a:cubicBezTo>
                <a:cubicBezTo>
                  <a:pt x="1153" y="258"/>
                  <a:pt x="895" y="1"/>
                  <a:pt x="577" y="1"/>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1"/>
          <p:cNvSpPr/>
          <p:nvPr/>
        </p:nvSpPr>
        <p:spPr>
          <a:xfrm rot="10800000">
            <a:off x="590357" y="1128837"/>
            <a:ext cx="68526" cy="68344"/>
          </a:xfrm>
          <a:custGeom>
            <a:avLst/>
            <a:gdLst/>
            <a:ahLst/>
            <a:cxnLst/>
            <a:rect l="l" t="t" r="r" b="b"/>
            <a:pathLst>
              <a:path w="1153" h="1150" extrusionOk="0">
                <a:moveTo>
                  <a:pt x="577" y="0"/>
                </a:moveTo>
                <a:cubicBezTo>
                  <a:pt x="258" y="0"/>
                  <a:pt x="0" y="258"/>
                  <a:pt x="0" y="576"/>
                </a:cubicBezTo>
                <a:cubicBezTo>
                  <a:pt x="0" y="891"/>
                  <a:pt x="258" y="1149"/>
                  <a:pt x="577" y="1149"/>
                </a:cubicBezTo>
                <a:cubicBezTo>
                  <a:pt x="895" y="1149"/>
                  <a:pt x="1153" y="891"/>
                  <a:pt x="1153" y="576"/>
                </a:cubicBezTo>
                <a:cubicBezTo>
                  <a:pt x="1153" y="258"/>
                  <a:pt x="895" y="0"/>
                  <a:pt x="577" y="0"/>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rot="10800000">
            <a:off x="1048351" y="293262"/>
            <a:ext cx="125105" cy="113868"/>
          </a:xfrm>
          <a:custGeom>
            <a:avLst/>
            <a:gdLst/>
            <a:ahLst/>
            <a:cxnLst/>
            <a:rect l="l" t="t" r="r" b="b"/>
            <a:pathLst>
              <a:path w="2105" h="1916" extrusionOk="0">
                <a:moveTo>
                  <a:pt x="1054" y="0"/>
                </a:moveTo>
                <a:cubicBezTo>
                  <a:pt x="809" y="0"/>
                  <a:pt x="564" y="93"/>
                  <a:pt x="376" y="280"/>
                </a:cubicBezTo>
                <a:cubicBezTo>
                  <a:pt x="0" y="655"/>
                  <a:pt x="0" y="1260"/>
                  <a:pt x="376" y="1636"/>
                </a:cubicBezTo>
                <a:cubicBezTo>
                  <a:pt x="564" y="1822"/>
                  <a:pt x="809" y="1915"/>
                  <a:pt x="1054" y="1915"/>
                </a:cubicBezTo>
                <a:cubicBezTo>
                  <a:pt x="1299" y="1915"/>
                  <a:pt x="1543" y="1822"/>
                  <a:pt x="1729" y="1636"/>
                </a:cubicBezTo>
                <a:cubicBezTo>
                  <a:pt x="2105" y="1260"/>
                  <a:pt x="2105" y="655"/>
                  <a:pt x="1729" y="280"/>
                </a:cubicBezTo>
                <a:cubicBezTo>
                  <a:pt x="1543" y="93"/>
                  <a:pt x="1299" y="0"/>
                  <a:pt x="1054" y="0"/>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rot="10800000">
            <a:off x="636711" y="214741"/>
            <a:ext cx="125105" cy="113749"/>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F14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rot="10800000">
            <a:off x="636711" y="214741"/>
            <a:ext cx="125105" cy="113749"/>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txBox="1">
            <a:spLocks noGrp="1"/>
          </p:cNvSpPr>
          <p:nvPr>
            <p:ph type="subTitle" idx="1"/>
          </p:nvPr>
        </p:nvSpPr>
        <p:spPr>
          <a:xfrm>
            <a:off x="6670158" y="751368"/>
            <a:ext cx="1992221" cy="900223"/>
          </a:xfrm>
          <a:prstGeom prst="rect">
            <a:avLst/>
          </a:prstGeom>
        </p:spPr>
        <p:txBody>
          <a:bodyPr spcFirstLastPara="1" wrap="square" lIns="91425" tIns="91425" rIns="91425" bIns="91425" anchor="t" anchorCtr="0"/>
          <a:lstStyle>
            <a:lvl1pPr marL="0" lvl="0" indent="0" algn="l" rtl="0">
              <a:lnSpc>
                <a:spcPct val="100000"/>
              </a:lnSpc>
              <a:spcBef>
                <a:spcPts val="0"/>
              </a:spcBef>
              <a:spcAft>
                <a:spcPts val="0"/>
              </a:spcAft>
              <a:buNone/>
              <a:defRPr sz="1800" b="1">
                <a:solidFill>
                  <a:srgbClr val="5D2C91"/>
                </a:solidFill>
                <a:latin typeface="Segoe UI Semibold" panose="020B0702040204020203" pitchFamily="34" charset="0"/>
                <a:ea typeface="Segoe UI Semibold" panose="020B0702040204020203" pitchFamily="34" charset="0"/>
                <a:cs typeface="Segoe UI Semibold" panose="020B0702040204020203" pitchFamily="34" charset="0"/>
                <a:sym typeface="Open Sans"/>
              </a:defRPr>
            </a:lvl1pPr>
            <a:lvl2pPr lvl="1" algn="r" rtl="0">
              <a:spcBef>
                <a:spcPts val="0"/>
              </a:spcBef>
              <a:spcAft>
                <a:spcPts val="0"/>
              </a:spcAft>
              <a:buNone/>
              <a:defRPr b="1">
                <a:solidFill>
                  <a:srgbClr val="423A9C"/>
                </a:solidFill>
                <a:latin typeface="Open Sans"/>
                <a:ea typeface="Open Sans"/>
                <a:cs typeface="Open Sans"/>
                <a:sym typeface="Open Sans"/>
              </a:defRPr>
            </a:lvl2pPr>
            <a:lvl3pPr lvl="2" algn="r" rtl="0">
              <a:spcBef>
                <a:spcPts val="0"/>
              </a:spcBef>
              <a:spcAft>
                <a:spcPts val="0"/>
              </a:spcAft>
              <a:buNone/>
              <a:defRPr b="1">
                <a:solidFill>
                  <a:srgbClr val="423A9C"/>
                </a:solidFill>
                <a:latin typeface="Open Sans"/>
                <a:ea typeface="Open Sans"/>
                <a:cs typeface="Open Sans"/>
                <a:sym typeface="Open Sans"/>
              </a:defRPr>
            </a:lvl3pPr>
            <a:lvl4pPr lvl="3" algn="r" rtl="0">
              <a:spcBef>
                <a:spcPts val="0"/>
              </a:spcBef>
              <a:spcAft>
                <a:spcPts val="0"/>
              </a:spcAft>
              <a:buNone/>
              <a:defRPr b="1">
                <a:solidFill>
                  <a:srgbClr val="423A9C"/>
                </a:solidFill>
                <a:latin typeface="Open Sans"/>
                <a:ea typeface="Open Sans"/>
                <a:cs typeface="Open Sans"/>
                <a:sym typeface="Open Sans"/>
              </a:defRPr>
            </a:lvl4pPr>
            <a:lvl5pPr lvl="4" algn="r" rtl="0">
              <a:spcBef>
                <a:spcPts val="0"/>
              </a:spcBef>
              <a:spcAft>
                <a:spcPts val="0"/>
              </a:spcAft>
              <a:buNone/>
              <a:defRPr b="1">
                <a:solidFill>
                  <a:srgbClr val="423A9C"/>
                </a:solidFill>
                <a:latin typeface="Open Sans"/>
                <a:ea typeface="Open Sans"/>
                <a:cs typeface="Open Sans"/>
                <a:sym typeface="Open Sans"/>
              </a:defRPr>
            </a:lvl5pPr>
            <a:lvl6pPr lvl="5" algn="r" rtl="0">
              <a:spcBef>
                <a:spcPts val="0"/>
              </a:spcBef>
              <a:spcAft>
                <a:spcPts val="0"/>
              </a:spcAft>
              <a:buNone/>
              <a:defRPr b="1">
                <a:solidFill>
                  <a:srgbClr val="423A9C"/>
                </a:solidFill>
                <a:latin typeface="Open Sans"/>
                <a:ea typeface="Open Sans"/>
                <a:cs typeface="Open Sans"/>
                <a:sym typeface="Open Sans"/>
              </a:defRPr>
            </a:lvl6pPr>
            <a:lvl7pPr lvl="6" algn="r" rtl="0">
              <a:spcBef>
                <a:spcPts val="0"/>
              </a:spcBef>
              <a:spcAft>
                <a:spcPts val="0"/>
              </a:spcAft>
              <a:buNone/>
              <a:defRPr b="1">
                <a:solidFill>
                  <a:srgbClr val="423A9C"/>
                </a:solidFill>
                <a:latin typeface="Open Sans"/>
                <a:ea typeface="Open Sans"/>
                <a:cs typeface="Open Sans"/>
                <a:sym typeface="Open Sans"/>
              </a:defRPr>
            </a:lvl7pPr>
            <a:lvl8pPr lvl="7" algn="r" rtl="0">
              <a:spcBef>
                <a:spcPts val="0"/>
              </a:spcBef>
              <a:spcAft>
                <a:spcPts val="0"/>
              </a:spcAft>
              <a:buNone/>
              <a:defRPr b="1">
                <a:solidFill>
                  <a:srgbClr val="423A9C"/>
                </a:solidFill>
                <a:latin typeface="Open Sans"/>
                <a:ea typeface="Open Sans"/>
                <a:cs typeface="Open Sans"/>
                <a:sym typeface="Open Sans"/>
              </a:defRPr>
            </a:lvl8pPr>
            <a:lvl9pPr lvl="8" algn="r" rtl="0">
              <a:spcBef>
                <a:spcPts val="0"/>
              </a:spcBef>
              <a:spcAft>
                <a:spcPts val="0"/>
              </a:spcAft>
              <a:buNone/>
              <a:defRPr b="1">
                <a:solidFill>
                  <a:srgbClr val="423A9C"/>
                </a:solidFill>
                <a:latin typeface="Open Sans"/>
                <a:ea typeface="Open Sans"/>
                <a:cs typeface="Open Sans"/>
                <a:sym typeface="Open Sans"/>
              </a:defRPr>
            </a:lvl9pPr>
          </a:lstStyle>
          <a:p>
            <a:endParaRPr/>
          </a:p>
        </p:txBody>
      </p:sp>
      <p:sp>
        <p:nvSpPr>
          <p:cNvPr id="209" name="Google Shape;209;p11"/>
          <p:cNvSpPr txBox="1">
            <a:spLocks noGrp="1"/>
          </p:cNvSpPr>
          <p:nvPr>
            <p:ph type="subTitle" idx="2"/>
          </p:nvPr>
        </p:nvSpPr>
        <p:spPr>
          <a:xfrm>
            <a:off x="6699514" y="1783089"/>
            <a:ext cx="1932600" cy="578100"/>
          </a:xfrm>
          <a:prstGeom prst="rect">
            <a:avLst/>
          </a:prstGeom>
        </p:spPr>
        <p:txBody>
          <a:bodyPr spcFirstLastPara="1" wrap="square" lIns="91425" tIns="91425" rIns="91425" bIns="91425" anchor="t" anchorCtr="0"/>
          <a:lstStyle>
            <a:lvl1pPr marL="0" lvl="0" indent="0" algn="l" rtl="0">
              <a:lnSpc>
                <a:spcPct val="100000"/>
              </a:lnSpc>
              <a:spcBef>
                <a:spcPts val="0"/>
              </a:spcBef>
              <a:spcAft>
                <a:spcPts val="0"/>
              </a:spcAft>
              <a:buNone/>
              <a:defRPr sz="1400">
                <a:latin typeface="Segoe UI Light" panose="020B0502040204020203" pitchFamily="34" charset="0"/>
                <a:cs typeface="Segoe UI Light" panose="020B0502040204020203" pitchFamily="34" charset="0"/>
              </a:defRPr>
            </a:lvl1pPr>
            <a:lvl2pPr lvl="1" algn="r" rtl="0">
              <a:lnSpc>
                <a:spcPct val="100000"/>
              </a:lnSpc>
              <a:spcBef>
                <a:spcPts val="0"/>
              </a:spcBef>
              <a:spcAft>
                <a:spcPts val="0"/>
              </a:spcAft>
              <a:buNone/>
              <a:defRPr/>
            </a:lvl2pPr>
            <a:lvl3pPr lvl="2" algn="r" rtl="0">
              <a:lnSpc>
                <a:spcPct val="100000"/>
              </a:lnSpc>
              <a:spcBef>
                <a:spcPts val="0"/>
              </a:spcBef>
              <a:spcAft>
                <a:spcPts val="0"/>
              </a:spcAft>
              <a:buNone/>
              <a:defRPr/>
            </a:lvl3pPr>
            <a:lvl4pPr lvl="3" algn="r" rtl="0">
              <a:lnSpc>
                <a:spcPct val="100000"/>
              </a:lnSpc>
              <a:spcBef>
                <a:spcPts val="0"/>
              </a:spcBef>
              <a:spcAft>
                <a:spcPts val="0"/>
              </a:spcAft>
              <a:buNone/>
              <a:defRPr/>
            </a:lvl4pPr>
            <a:lvl5pPr lvl="4" algn="r" rtl="0">
              <a:lnSpc>
                <a:spcPct val="100000"/>
              </a:lnSpc>
              <a:spcBef>
                <a:spcPts val="0"/>
              </a:spcBef>
              <a:spcAft>
                <a:spcPts val="0"/>
              </a:spcAft>
              <a:buNone/>
              <a:defRPr/>
            </a:lvl5pPr>
            <a:lvl6pPr lvl="5" algn="r" rtl="0">
              <a:lnSpc>
                <a:spcPct val="100000"/>
              </a:lnSpc>
              <a:spcBef>
                <a:spcPts val="0"/>
              </a:spcBef>
              <a:spcAft>
                <a:spcPts val="0"/>
              </a:spcAft>
              <a:buNone/>
              <a:defRPr/>
            </a:lvl6pPr>
            <a:lvl7pPr lvl="6" algn="r" rtl="0">
              <a:lnSpc>
                <a:spcPct val="100000"/>
              </a:lnSpc>
              <a:spcBef>
                <a:spcPts val="0"/>
              </a:spcBef>
              <a:spcAft>
                <a:spcPts val="0"/>
              </a:spcAft>
              <a:buNone/>
              <a:defRPr/>
            </a:lvl7pPr>
            <a:lvl8pPr lvl="7" algn="r" rtl="0">
              <a:lnSpc>
                <a:spcPct val="100000"/>
              </a:lnSpc>
              <a:spcBef>
                <a:spcPts val="0"/>
              </a:spcBef>
              <a:spcAft>
                <a:spcPts val="0"/>
              </a:spcAft>
              <a:buNone/>
              <a:defRPr/>
            </a:lvl8pPr>
            <a:lvl9pPr lvl="8" algn="r" rtl="0">
              <a:lnSpc>
                <a:spcPct val="100000"/>
              </a:lnSpc>
              <a:spcBef>
                <a:spcPts val="0"/>
              </a:spcBef>
              <a:spcAft>
                <a:spcPts val="0"/>
              </a:spcAft>
              <a:buNone/>
              <a:defRPr/>
            </a:lvl9pPr>
          </a:lstStyle>
          <a:p>
            <a:endParaRPr/>
          </a:p>
        </p:txBody>
      </p:sp>
      <p:sp>
        <p:nvSpPr>
          <p:cNvPr id="3" name="Marcador de contenido 2">
            <a:extLst>
              <a:ext uri="{FF2B5EF4-FFF2-40B4-BE49-F238E27FC236}">
                <a16:creationId xmlns:a16="http://schemas.microsoft.com/office/drawing/2014/main" id="{A539F1CA-2FD7-4777-9AEA-1DA9BE361ACA}"/>
              </a:ext>
            </a:extLst>
          </p:cNvPr>
          <p:cNvSpPr>
            <a:spLocks noGrp="1"/>
          </p:cNvSpPr>
          <p:nvPr>
            <p:ph sz="quarter" idx="13" hasCustomPrompt="1"/>
          </p:nvPr>
        </p:nvSpPr>
        <p:spPr>
          <a:xfrm>
            <a:off x="349310" y="744279"/>
            <a:ext cx="6129461" cy="4123919"/>
          </a:xfrm>
        </p:spPr>
        <p:txBody>
          <a:bodyPr/>
          <a:lstStyle>
            <a:lvl1pPr marL="0" indent="0">
              <a:buNone/>
              <a:defRPr>
                <a:latin typeface="Segoe UI Light" panose="020B0502040204020203" pitchFamily="34" charset="0"/>
                <a:cs typeface="Segoe UI Light" panose="020B0502040204020203" pitchFamily="34" charset="0"/>
              </a:defRPr>
            </a:lvl1pPr>
          </a:lstStyle>
          <a:p>
            <a:pPr lvl="0"/>
            <a:r>
              <a:rPr lang="es-ES"/>
              <a:t>Añadir objeto o </a:t>
            </a:r>
            <a:r>
              <a:rPr lang="es-ES" err="1"/>
              <a:t>imagensdfgdsf</a:t>
            </a:r>
            <a:r>
              <a:rPr lang="es-ES"/>
              <a:t> </a:t>
            </a:r>
            <a:r>
              <a:rPr lang="es-ES" err="1"/>
              <a:t>aquíf</a:t>
            </a:r>
            <a:endParaRPr lang="es-ES"/>
          </a:p>
        </p:txBody>
      </p:sp>
      <p:pic>
        <p:nvPicPr>
          <p:cNvPr id="29" name="Gráfico 28">
            <a:extLst>
              <a:ext uri="{FF2B5EF4-FFF2-40B4-BE49-F238E27FC236}">
                <a16:creationId xmlns:a16="http://schemas.microsoft.com/office/drawing/2014/main" id="{C3B7EB4F-BF50-4910-A847-CA5D5F60C38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820597" y="4603750"/>
            <a:ext cx="922808" cy="277256"/>
          </a:xfrm>
          <a:prstGeom prst="rect">
            <a:avLst/>
          </a:prstGeom>
        </p:spPr>
      </p:pic>
    </p:spTree>
    <p:extLst>
      <p:ext uri="{BB962C8B-B14F-4D97-AF65-F5344CB8AC3E}">
        <p14:creationId xmlns:p14="http://schemas.microsoft.com/office/powerpoint/2010/main" val="36174479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mp; 3 column slide" preserve="1" userDrawn="1">
  <p:cSld name="1_Title &amp; 3 column slide">
    <p:spTree>
      <p:nvGrpSpPr>
        <p:cNvPr id="1" name="Shape 236"/>
        <p:cNvGrpSpPr/>
        <p:nvPr/>
      </p:nvGrpSpPr>
      <p:grpSpPr>
        <a:xfrm>
          <a:off x="0" y="0"/>
          <a:ext cx="0" cy="0"/>
          <a:chOff x="0" y="0"/>
          <a:chExt cx="0" cy="0"/>
        </a:xfrm>
      </p:grpSpPr>
      <p:sp>
        <p:nvSpPr>
          <p:cNvPr id="238" name="Google Shape;238;p13"/>
          <p:cNvSpPr/>
          <p:nvPr/>
        </p:nvSpPr>
        <p:spPr>
          <a:xfrm>
            <a:off x="7095837" y="3355548"/>
            <a:ext cx="2048163" cy="1787952"/>
          </a:xfrm>
          <a:custGeom>
            <a:avLst/>
            <a:gdLst/>
            <a:ahLst/>
            <a:cxnLst/>
            <a:rect l="l" t="t" r="r" b="b"/>
            <a:pathLst>
              <a:path w="34462" h="30085" extrusionOk="0">
                <a:moveTo>
                  <a:pt x="26373" y="1"/>
                </a:moveTo>
                <a:cubicBezTo>
                  <a:pt x="26416" y="502"/>
                  <a:pt x="26427" y="1003"/>
                  <a:pt x="26362" y="1500"/>
                </a:cubicBezTo>
                <a:cubicBezTo>
                  <a:pt x="26173" y="3000"/>
                  <a:pt x="25257" y="4389"/>
                  <a:pt x="23950" y="5154"/>
                </a:cubicBezTo>
                <a:cubicBezTo>
                  <a:pt x="20815" y="6997"/>
                  <a:pt x="16195" y="5201"/>
                  <a:pt x="13543" y="7688"/>
                </a:cubicBezTo>
                <a:cubicBezTo>
                  <a:pt x="12111" y="9027"/>
                  <a:pt x="11814" y="11188"/>
                  <a:pt x="11943" y="13146"/>
                </a:cubicBezTo>
                <a:cubicBezTo>
                  <a:pt x="12076" y="15100"/>
                  <a:pt x="12541" y="17058"/>
                  <a:pt x="12290" y="19004"/>
                </a:cubicBezTo>
                <a:cubicBezTo>
                  <a:pt x="12011" y="21220"/>
                  <a:pt x="10755" y="23296"/>
                  <a:pt x="8923" y="24573"/>
                </a:cubicBezTo>
                <a:cubicBezTo>
                  <a:pt x="6654" y="26159"/>
                  <a:pt x="3927" y="26849"/>
                  <a:pt x="1686" y="28539"/>
                </a:cubicBezTo>
                <a:cubicBezTo>
                  <a:pt x="988" y="29068"/>
                  <a:pt x="430" y="29584"/>
                  <a:pt x="1" y="30085"/>
                </a:cubicBezTo>
                <a:lnTo>
                  <a:pt x="34461" y="30085"/>
                </a:lnTo>
                <a:lnTo>
                  <a:pt x="34461" y="1"/>
                </a:lnTo>
                <a:close/>
              </a:path>
            </a:pathLst>
          </a:custGeom>
          <a:solidFill>
            <a:srgbClr val="362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3"/>
          <p:cNvSpPr/>
          <p:nvPr/>
        </p:nvSpPr>
        <p:spPr>
          <a:xfrm>
            <a:off x="7922818" y="3750759"/>
            <a:ext cx="1221160" cy="1392742"/>
          </a:xfrm>
          <a:custGeom>
            <a:avLst/>
            <a:gdLst/>
            <a:ahLst/>
            <a:cxnLst/>
            <a:rect l="l" t="t" r="r" b="b"/>
            <a:pathLst>
              <a:path w="20547" h="23435" extrusionOk="0">
                <a:moveTo>
                  <a:pt x="20546" y="0"/>
                </a:moveTo>
                <a:cubicBezTo>
                  <a:pt x="17408" y="1564"/>
                  <a:pt x="13933" y="2717"/>
                  <a:pt x="11563" y="5286"/>
                </a:cubicBezTo>
                <a:cubicBezTo>
                  <a:pt x="8579" y="8525"/>
                  <a:pt x="8020" y="13274"/>
                  <a:pt x="5938" y="17154"/>
                </a:cubicBezTo>
                <a:cubicBezTo>
                  <a:pt x="4560" y="19723"/>
                  <a:pt x="2484" y="21914"/>
                  <a:pt x="0" y="23435"/>
                </a:cubicBezTo>
                <a:lnTo>
                  <a:pt x="20546" y="23435"/>
                </a:lnTo>
                <a:lnTo>
                  <a:pt x="20546" y="0"/>
                </a:ln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3"/>
          <p:cNvSpPr/>
          <p:nvPr/>
        </p:nvSpPr>
        <p:spPr>
          <a:xfrm>
            <a:off x="8227015" y="4701523"/>
            <a:ext cx="688347" cy="441981"/>
          </a:xfrm>
          <a:custGeom>
            <a:avLst/>
            <a:gdLst/>
            <a:ahLst/>
            <a:cxnLst/>
            <a:rect l="l" t="t" r="r" b="b"/>
            <a:pathLst>
              <a:path w="11582" h="7437" extrusionOk="0">
                <a:moveTo>
                  <a:pt x="10748" y="0"/>
                </a:moveTo>
                <a:cubicBezTo>
                  <a:pt x="10295" y="0"/>
                  <a:pt x="9840" y="41"/>
                  <a:pt x="9402" y="107"/>
                </a:cubicBezTo>
                <a:cubicBezTo>
                  <a:pt x="5454" y="690"/>
                  <a:pt x="970" y="3296"/>
                  <a:pt x="0" y="7437"/>
                </a:cubicBezTo>
                <a:lnTo>
                  <a:pt x="11581" y="7437"/>
                </a:lnTo>
                <a:lnTo>
                  <a:pt x="11581" y="50"/>
                </a:lnTo>
                <a:cubicBezTo>
                  <a:pt x="11307" y="16"/>
                  <a:pt x="11028" y="0"/>
                  <a:pt x="10748" y="0"/>
                </a:cubicBezTo>
                <a:close/>
              </a:path>
            </a:pathLst>
          </a:custGeom>
          <a:solidFill>
            <a:srgbClr val="362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3"/>
          <p:cNvSpPr/>
          <p:nvPr/>
        </p:nvSpPr>
        <p:spPr>
          <a:xfrm>
            <a:off x="7599098" y="4550036"/>
            <a:ext cx="68526" cy="68523"/>
          </a:xfrm>
          <a:custGeom>
            <a:avLst/>
            <a:gdLst/>
            <a:ahLst/>
            <a:cxnLst/>
            <a:rect l="l" t="t" r="r" b="b"/>
            <a:pathLst>
              <a:path w="1153" h="1153" extrusionOk="0">
                <a:moveTo>
                  <a:pt x="576" y="1"/>
                </a:moveTo>
                <a:cubicBezTo>
                  <a:pt x="258" y="1"/>
                  <a:pt x="0" y="258"/>
                  <a:pt x="0" y="577"/>
                </a:cubicBezTo>
                <a:cubicBezTo>
                  <a:pt x="0" y="895"/>
                  <a:pt x="258" y="1153"/>
                  <a:pt x="576" y="1153"/>
                </a:cubicBezTo>
                <a:cubicBezTo>
                  <a:pt x="895" y="1153"/>
                  <a:pt x="1153" y="895"/>
                  <a:pt x="1153" y="577"/>
                </a:cubicBezTo>
                <a:cubicBezTo>
                  <a:pt x="1153" y="258"/>
                  <a:pt x="895" y="1"/>
                  <a:pt x="576" y="1"/>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3"/>
          <p:cNvSpPr/>
          <p:nvPr/>
        </p:nvSpPr>
        <p:spPr>
          <a:xfrm>
            <a:off x="8341389" y="3611216"/>
            <a:ext cx="46833" cy="47069"/>
          </a:xfrm>
          <a:custGeom>
            <a:avLst/>
            <a:gdLst/>
            <a:ahLst/>
            <a:cxnLst/>
            <a:rect l="l" t="t" r="r" b="b"/>
            <a:pathLst>
              <a:path w="788" h="792" extrusionOk="0">
                <a:moveTo>
                  <a:pt x="394" y="1"/>
                </a:moveTo>
                <a:cubicBezTo>
                  <a:pt x="176" y="1"/>
                  <a:pt x="0" y="180"/>
                  <a:pt x="0" y="398"/>
                </a:cubicBezTo>
                <a:cubicBezTo>
                  <a:pt x="0" y="616"/>
                  <a:pt x="176" y="792"/>
                  <a:pt x="394" y="792"/>
                </a:cubicBezTo>
                <a:cubicBezTo>
                  <a:pt x="612" y="792"/>
                  <a:pt x="788" y="616"/>
                  <a:pt x="788" y="398"/>
                </a:cubicBezTo>
                <a:cubicBezTo>
                  <a:pt x="788" y="180"/>
                  <a:pt x="612" y="1"/>
                  <a:pt x="394"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3"/>
          <p:cNvSpPr/>
          <p:nvPr/>
        </p:nvSpPr>
        <p:spPr>
          <a:xfrm>
            <a:off x="7599101" y="4888211"/>
            <a:ext cx="68526" cy="68582"/>
          </a:xfrm>
          <a:custGeom>
            <a:avLst/>
            <a:gdLst/>
            <a:ahLst/>
            <a:cxnLst/>
            <a:rect l="l" t="t" r="r" b="b"/>
            <a:pathLst>
              <a:path w="1153" h="1154" extrusionOk="0">
                <a:moveTo>
                  <a:pt x="577" y="1"/>
                </a:moveTo>
                <a:cubicBezTo>
                  <a:pt x="258" y="1"/>
                  <a:pt x="1" y="258"/>
                  <a:pt x="1" y="577"/>
                </a:cubicBezTo>
                <a:cubicBezTo>
                  <a:pt x="1" y="895"/>
                  <a:pt x="258" y="1153"/>
                  <a:pt x="577" y="1153"/>
                </a:cubicBezTo>
                <a:cubicBezTo>
                  <a:pt x="895" y="1153"/>
                  <a:pt x="1153" y="895"/>
                  <a:pt x="1153" y="577"/>
                </a:cubicBezTo>
                <a:cubicBezTo>
                  <a:pt x="1153" y="258"/>
                  <a:pt x="895" y="1"/>
                  <a:pt x="577" y="1"/>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3"/>
          <p:cNvSpPr/>
          <p:nvPr/>
        </p:nvSpPr>
        <p:spPr>
          <a:xfrm>
            <a:off x="7465654" y="4710543"/>
            <a:ext cx="125105" cy="113868"/>
          </a:xfrm>
          <a:custGeom>
            <a:avLst/>
            <a:gdLst/>
            <a:ahLst/>
            <a:cxnLst/>
            <a:rect l="l" t="t" r="r" b="b"/>
            <a:pathLst>
              <a:path w="2105" h="1916" extrusionOk="0">
                <a:moveTo>
                  <a:pt x="1054" y="0"/>
                </a:moveTo>
                <a:cubicBezTo>
                  <a:pt x="809" y="0"/>
                  <a:pt x="564" y="93"/>
                  <a:pt x="376" y="280"/>
                </a:cubicBezTo>
                <a:cubicBezTo>
                  <a:pt x="0" y="655"/>
                  <a:pt x="0" y="1260"/>
                  <a:pt x="376" y="1636"/>
                </a:cubicBezTo>
                <a:cubicBezTo>
                  <a:pt x="564" y="1822"/>
                  <a:pt x="809" y="1915"/>
                  <a:pt x="1054" y="1915"/>
                </a:cubicBezTo>
                <a:cubicBezTo>
                  <a:pt x="1299" y="1915"/>
                  <a:pt x="1543" y="1822"/>
                  <a:pt x="1729" y="1636"/>
                </a:cubicBezTo>
                <a:cubicBezTo>
                  <a:pt x="2105" y="1260"/>
                  <a:pt x="2105" y="655"/>
                  <a:pt x="1729" y="280"/>
                </a:cubicBezTo>
                <a:cubicBezTo>
                  <a:pt x="1543" y="93"/>
                  <a:pt x="1299" y="0"/>
                  <a:pt x="1054" y="0"/>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3"/>
          <p:cNvSpPr/>
          <p:nvPr/>
        </p:nvSpPr>
        <p:spPr>
          <a:xfrm>
            <a:off x="7877294" y="4789183"/>
            <a:ext cx="125105" cy="113749"/>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F14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3"/>
          <p:cNvSpPr/>
          <p:nvPr/>
        </p:nvSpPr>
        <p:spPr>
          <a:xfrm>
            <a:off x="7877294" y="4789183"/>
            <a:ext cx="125105" cy="113749"/>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3"/>
          <p:cNvSpPr txBox="1">
            <a:spLocks noGrp="1"/>
          </p:cNvSpPr>
          <p:nvPr>
            <p:ph type="sldNum" idx="12"/>
          </p:nvPr>
        </p:nvSpPr>
        <p:spPr>
          <a:xfrm rot="10800000">
            <a:off x="-171446" y="-419098"/>
            <a:ext cx="548700" cy="393600"/>
          </a:xfrm>
          <a:prstGeom prst="rect">
            <a:avLst/>
          </a:prstGeom>
        </p:spPr>
        <p:txBody>
          <a:bodyPr spcFirstLastPara="1" wrap="square" lIns="91425" tIns="91425" rIns="91425" bIns="91425" anchor="ctr" anchorCtr="0">
            <a:noAutofit/>
          </a:bodyPr>
          <a:lstStyle>
            <a:lvl1pPr lvl="0" rtl="0">
              <a:buNone/>
              <a:defRPr sz="1000">
                <a:solidFill>
                  <a:srgbClr val="314256"/>
                </a:solidFill>
                <a:latin typeface="Cabin"/>
                <a:ea typeface="Cabin"/>
                <a:cs typeface="Cabin"/>
                <a:sym typeface="Cabin"/>
              </a:defRPr>
            </a:lvl1pPr>
            <a:lvl2pPr lvl="1" rtl="0">
              <a:buNone/>
              <a:defRPr sz="1000">
                <a:solidFill>
                  <a:srgbClr val="314256"/>
                </a:solidFill>
                <a:latin typeface="Cabin"/>
                <a:ea typeface="Cabin"/>
                <a:cs typeface="Cabin"/>
                <a:sym typeface="Cabin"/>
              </a:defRPr>
            </a:lvl2pPr>
            <a:lvl3pPr lvl="2" rtl="0">
              <a:buNone/>
              <a:defRPr sz="1000">
                <a:solidFill>
                  <a:srgbClr val="314256"/>
                </a:solidFill>
                <a:latin typeface="Cabin"/>
                <a:ea typeface="Cabin"/>
                <a:cs typeface="Cabin"/>
                <a:sym typeface="Cabin"/>
              </a:defRPr>
            </a:lvl3pPr>
            <a:lvl4pPr lvl="3" rtl="0">
              <a:buNone/>
              <a:defRPr sz="1000">
                <a:solidFill>
                  <a:srgbClr val="314256"/>
                </a:solidFill>
                <a:latin typeface="Cabin"/>
                <a:ea typeface="Cabin"/>
                <a:cs typeface="Cabin"/>
                <a:sym typeface="Cabin"/>
              </a:defRPr>
            </a:lvl4pPr>
            <a:lvl5pPr lvl="4" rtl="0">
              <a:buNone/>
              <a:defRPr sz="1000">
                <a:solidFill>
                  <a:srgbClr val="314256"/>
                </a:solidFill>
                <a:latin typeface="Cabin"/>
                <a:ea typeface="Cabin"/>
                <a:cs typeface="Cabin"/>
                <a:sym typeface="Cabin"/>
              </a:defRPr>
            </a:lvl5pPr>
            <a:lvl6pPr lvl="5" rtl="0">
              <a:buNone/>
              <a:defRPr sz="1000">
                <a:solidFill>
                  <a:srgbClr val="314256"/>
                </a:solidFill>
                <a:latin typeface="Cabin"/>
                <a:ea typeface="Cabin"/>
                <a:cs typeface="Cabin"/>
                <a:sym typeface="Cabin"/>
              </a:defRPr>
            </a:lvl6pPr>
            <a:lvl7pPr lvl="6" rtl="0">
              <a:buNone/>
              <a:defRPr sz="1000">
                <a:solidFill>
                  <a:srgbClr val="314256"/>
                </a:solidFill>
                <a:latin typeface="Cabin"/>
                <a:ea typeface="Cabin"/>
                <a:cs typeface="Cabin"/>
                <a:sym typeface="Cabin"/>
              </a:defRPr>
            </a:lvl7pPr>
            <a:lvl8pPr lvl="7" rtl="0">
              <a:buNone/>
              <a:defRPr sz="1000">
                <a:solidFill>
                  <a:srgbClr val="314256"/>
                </a:solidFill>
                <a:latin typeface="Cabin"/>
                <a:ea typeface="Cabin"/>
                <a:cs typeface="Cabin"/>
                <a:sym typeface="Cabin"/>
              </a:defRPr>
            </a:lvl8pPr>
            <a:lvl9pPr lvl="8" rtl="0">
              <a:buNone/>
              <a:defRPr sz="1000">
                <a:solidFill>
                  <a:srgbClr val="314256"/>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s"/>
              <a:t>‹Nº›</a:t>
            </a:fld>
            <a:endParaRPr/>
          </a:p>
        </p:txBody>
      </p:sp>
      <p:sp>
        <p:nvSpPr>
          <p:cNvPr id="253" name="Google Shape;253;p13"/>
          <p:cNvSpPr/>
          <p:nvPr/>
        </p:nvSpPr>
        <p:spPr>
          <a:xfrm>
            <a:off x="-171443" y="-381010"/>
            <a:ext cx="1622275" cy="1138787"/>
          </a:xfrm>
          <a:custGeom>
            <a:avLst/>
            <a:gdLst/>
            <a:ahLst/>
            <a:cxnLst/>
            <a:rect l="l" t="t" r="r" b="b"/>
            <a:pathLst>
              <a:path w="19996" h="14037" extrusionOk="0">
                <a:moveTo>
                  <a:pt x="0" y="1"/>
                </a:moveTo>
                <a:lnTo>
                  <a:pt x="0" y="14037"/>
                </a:lnTo>
                <a:cubicBezTo>
                  <a:pt x="711" y="12974"/>
                  <a:pt x="1665" y="12656"/>
                  <a:pt x="2691" y="12656"/>
                </a:cubicBezTo>
                <a:cubicBezTo>
                  <a:pt x="4211" y="12656"/>
                  <a:pt x="5890" y="13353"/>
                  <a:pt x="7171" y="13353"/>
                </a:cubicBezTo>
                <a:cubicBezTo>
                  <a:pt x="7306" y="13353"/>
                  <a:pt x="7437" y="13346"/>
                  <a:pt x="7562" y="13328"/>
                </a:cubicBezTo>
                <a:cubicBezTo>
                  <a:pt x="11531" y="12788"/>
                  <a:pt x="9939" y="8662"/>
                  <a:pt x="14971" y="8615"/>
                </a:cubicBezTo>
                <a:cubicBezTo>
                  <a:pt x="19111" y="8576"/>
                  <a:pt x="18829" y="6625"/>
                  <a:pt x="17773" y="3444"/>
                </a:cubicBezTo>
                <a:cubicBezTo>
                  <a:pt x="16713" y="262"/>
                  <a:pt x="19995" y="1"/>
                  <a:pt x="19995" y="1"/>
                </a:cubicBezTo>
                <a:close/>
              </a:path>
            </a:pathLst>
          </a:custGeom>
          <a:solidFill>
            <a:srgbClr val="362E8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4" name="Google Shape;254;p13"/>
          <p:cNvSpPr/>
          <p:nvPr/>
        </p:nvSpPr>
        <p:spPr>
          <a:xfrm rot="10800000">
            <a:off x="1365891" y="584570"/>
            <a:ext cx="84943" cy="84801"/>
          </a:xfrm>
          <a:custGeom>
            <a:avLst/>
            <a:gdLst/>
            <a:ahLst/>
            <a:cxnLst/>
            <a:rect l="l" t="t" r="r" b="b"/>
            <a:pathLst>
              <a:path w="599" h="598" extrusionOk="0">
                <a:moveTo>
                  <a:pt x="298" y="0"/>
                </a:moveTo>
                <a:cubicBezTo>
                  <a:pt x="133" y="0"/>
                  <a:pt x="1" y="136"/>
                  <a:pt x="1" y="301"/>
                </a:cubicBezTo>
                <a:cubicBezTo>
                  <a:pt x="1" y="466"/>
                  <a:pt x="133" y="598"/>
                  <a:pt x="298" y="598"/>
                </a:cubicBezTo>
                <a:cubicBezTo>
                  <a:pt x="462" y="598"/>
                  <a:pt x="598" y="466"/>
                  <a:pt x="598" y="301"/>
                </a:cubicBezTo>
                <a:cubicBezTo>
                  <a:pt x="598" y="136"/>
                  <a:pt x="462" y="0"/>
                  <a:pt x="298" y="0"/>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3"/>
          <p:cNvSpPr/>
          <p:nvPr/>
        </p:nvSpPr>
        <p:spPr>
          <a:xfrm rot="10800000">
            <a:off x="168174" y="1053300"/>
            <a:ext cx="84943" cy="84801"/>
          </a:xfrm>
          <a:custGeom>
            <a:avLst/>
            <a:gdLst/>
            <a:ahLst/>
            <a:cxnLst/>
            <a:rect l="l" t="t" r="r" b="b"/>
            <a:pathLst>
              <a:path w="599" h="598" extrusionOk="0">
                <a:moveTo>
                  <a:pt x="301" y="0"/>
                </a:moveTo>
                <a:cubicBezTo>
                  <a:pt x="137" y="0"/>
                  <a:pt x="1" y="133"/>
                  <a:pt x="1" y="297"/>
                </a:cubicBezTo>
                <a:cubicBezTo>
                  <a:pt x="1" y="462"/>
                  <a:pt x="137" y="598"/>
                  <a:pt x="301" y="598"/>
                </a:cubicBezTo>
                <a:cubicBezTo>
                  <a:pt x="466" y="598"/>
                  <a:pt x="599" y="462"/>
                  <a:pt x="599" y="297"/>
                </a:cubicBezTo>
                <a:cubicBezTo>
                  <a:pt x="599" y="133"/>
                  <a:pt x="466" y="0"/>
                  <a:pt x="301" y="0"/>
                </a:cubicBezTo>
                <a:close/>
              </a:path>
            </a:pathLst>
          </a:custGeom>
          <a:solidFill>
            <a:srgbClr val="785CB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6" name="Google Shape;256;p13"/>
          <p:cNvSpPr/>
          <p:nvPr/>
        </p:nvSpPr>
        <p:spPr>
          <a:xfrm rot="10800000">
            <a:off x="1450835" y="79814"/>
            <a:ext cx="84801" cy="84943"/>
          </a:xfrm>
          <a:custGeom>
            <a:avLst/>
            <a:gdLst/>
            <a:ahLst/>
            <a:cxnLst/>
            <a:rect l="l" t="t" r="r" b="b"/>
            <a:pathLst>
              <a:path w="598" h="599" extrusionOk="0">
                <a:moveTo>
                  <a:pt x="301" y="0"/>
                </a:moveTo>
                <a:cubicBezTo>
                  <a:pt x="136" y="0"/>
                  <a:pt x="0" y="136"/>
                  <a:pt x="0" y="301"/>
                </a:cubicBezTo>
                <a:cubicBezTo>
                  <a:pt x="0" y="466"/>
                  <a:pt x="136" y="598"/>
                  <a:pt x="301" y="598"/>
                </a:cubicBezTo>
                <a:cubicBezTo>
                  <a:pt x="465" y="598"/>
                  <a:pt x="598" y="466"/>
                  <a:pt x="598" y="301"/>
                </a:cubicBezTo>
                <a:cubicBezTo>
                  <a:pt x="598" y="136"/>
                  <a:pt x="465" y="0"/>
                  <a:pt x="301" y="0"/>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3"/>
          <p:cNvSpPr/>
          <p:nvPr/>
        </p:nvSpPr>
        <p:spPr>
          <a:xfrm rot="10800000">
            <a:off x="243146" y="958691"/>
            <a:ext cx="55589" cy="54880"/>
          </a:xfrm>
          <a:custGeom>
            <a:avLst/>
            <a:gdLst/>
            <a:ahLst/>
            <a:cxnLst/>
            <a:rect l="l" t="t" r="r" b="b"/>
            <a:pathLst>
              <a:path w="392" h="387" extrusionOk="0">
                <a:moveTo>
                  <a:pt x="198" y="0"/>
                </a:moveTo>
                <a:cubicBezTo>
                  <a:pt x="90" y="0"/>
                  <a:pt x="1" y="86"/>
                  <a:pt x="1" y="193"/>
                </a:cubicBezTo>
                <a:cubicBezTo>
                  <a:pt x="1" y="301"/>
                  <a:pt x="90" y="387"/>
                  <a:pt x="198" y="387"/>
                </a:cubicBezTo>
                <a:cubicBezTo>
                  <a:pt x="305" y="387"/>
                  <a:pt x="391" y="301"/>
                  <a:pt x="391" y="193"/>
                </a:cubicBezTo>
                <a:cubicBezTo>
                  <a:pt x="391" y="86"/>
                  <a:pt x="305" y="0"/>
                  <a:pt x="198" y="0"/>
                </a:cubicBezTo>
                <a:close/>
              </a:path>
            </a:pathLst>
          </a:custGeom>
          <a:solidFill>
            <a:srgbClr val="785CB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8" name="Google Shape;258;p13"/>
          <p:cNvSpPr/>
          <p:nvPr/>
        </p:nvSpPr>
        <p:spPr>
          <a:xfrm rot="10800000">
            <a:off x="1235690" y="556985"/>
            <a:ext cx="55447" cy="55447"/>
          </a:xfrm>
          <a:custGeom>
            <a:avLst/>
            <a:gdLst/>
            <a:ahLst/>
            <a:cxnLst/>
            <a:rect l="l" t="t" r="r" b="b"/>
            <a:pathLst>
              <a:path w="391" h="391" extrusionOk="0">
                <a:moveTo>
                  <a:pt x="194" y="0"/>
                </a:moveTo>
                <a:cubicBezTo>
                  <a:pt x="86" y="0"/>
                  <a:pt x="1" y="90"/>
                  <a:pt x="1" y="197"/>
                </a:cubicBezTo>
                <a:cubicBezTo>
                  <a:pt x="1" y="305"/>
                  <a:pt x="86" y="390"/>
                  <a:pt x="194" y="390"/>
                </a:cubicBezTo>
                <a:cubicBezTo>
                  <a:pt x="301" y="390"/>
                  <a:pt x="391" y="305"/>
                  <a:pt x="391" y="197"/>
                </a:cubicBezTo>
                <a:cubicBezTo>
                  <a:pt x="391" y="90"/>
                  <a:pt x="301" y="0"/>
                  <a:pt x="194" y="0"/>
                </a:cubicBezTo>
                <a:close/>
              </a:path>
            </a:pathLst>
          </a:custGeom>
          <a:solidFill>
            <a:srgbClr val="4D4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rot="10800000">
            <a:off x="428835" y="364189"/>
            <a:ext cx="147735" cy="113875"/>
          </a:xfrm>
          <a:custGeom>
            <a:avLst/>
            <a:gdLst/>
            <a:ahLst/>
            <a:cxnLst/>
            <a:rect l="l" t="t" r="r" b="b"/>
            <a:pathLst>
              <a:path w="541" h="417" extrusionOk="0">
                <a:moveTo>
                  <a:pt x="272" y="1"/>
                </a:moveTo>
                <a:cubicBezTo>
                  <a:pt x="4" y="1"/>
                  <a:pt x="0" y="416"/>
                  <a:pt x="272" y="416"/>
                </a:cubicBezTo>
                <a:cubicBezTo>
                  <a:pt x="541" y="416"/>
                  <a:pt x="541" y="1"/>
                  <a:pt x="272" y="1"/>
                </a:cubicBezTo>
                <a:close/>
              </a:path>
            </a:pathLst>
          </a:custGeom>
          <a:solidFill>
            <a:srgbClr val="5642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0" name="Google Shape;260;p13"/>
          <p:cNvSpPr/>
          <p:nvPr/>
        </p:nvSpPr>
        <p:spPr>
          <a:xfrm rot="10800000">
            <a:off x="879750" y="372524"/>
            <a:ext cx="120395" cy="93026"/>
          </a:xfrm>
          <a:custGeom>
            <a:avLst/>
            <a:gdLst/>
            <a:ahLst/>
            <a:cxnLst/>
            <a:rect l="l" t="t" r="r" b="b"/>
            <a:pathLst>
              <a:path w="849" h="656" extrusionOk="0">
                <a:moveTo>
                  <a:pt x="423" y="1"/>
                </a:moveTo>
                <a:cubicBezTo>
                  <a:pt x="4" y="1"/>
                  <a:pt x="1" y="656"/>
                  <a:pt x="423" y="656"/>
                </a:cubicBezTo>
                <a:cubicBezTo>
                  <a:pt x="849" y="656"/>
                  <a:pt x="849" y="1"/>
                  <a:pt x="423" y="1"/>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rot="10800000">
            <a:off x="168184" y="284621"/>
            <a:ext cx="260650" cy="202096"/>
          </a:xfrm>
          <a:custGeom>
            <a:avLst/>
            <a:gdLst/>
            <a:ahLst/>
            <a:cxnLst/>
            <a:rect l="l" t="t" r="r" b="b"/>
            <a:pathLst>
              <a:path w="846" h="656" extrusionOk="0">
                <a:moveTo>
                  <a:pt x="423" y="0"/>
                </a:moveTo>
                <a:cubicBezTo>
                  <a:pt x="1" y="0"/>
                  <a:pt x="1" y="655"/>
                  <a:pt x="423" y="655"/>
                </a:cubicBezTo>
                <a:cubicBezTo>
                  <a:pt x="846" y="655"/>
                  <a:pt x="846" y="0"/>
                  <a:pt x="423" y="0"/>
                </a:cubicBezTo>
                <a:close/>
              </a:path>
            </a:pathLst>
          </a:custGeom>
          <a:solidFill>
            <a:srgbClr val="5642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7" name="Google Shape;237;p13"/>
          <p:cNvSpPr txBox="1">
            <a:spLocks noGrp="1"/>
          </p:cNvSpPr>
          <p:nvPr>
            <p:ph type="title"/>
          </p:nvPr>
        </p:nvSpPr>
        <p:spPr>
          <a:xfrm>
            <a:off x="527088" y="390927"/>
            <a:ext cx="6684300" cy="573092"/>
          </a:xfrm>
          <a:prstGeom prst="rect">
            <a:avLst/>
          </a:prstGeom>
        </p:spPr>
        <p:txBody>
          <a:bodyPr spcFirstLastPara="1" wrap="square" lIns="91425" tIns="91425" rIns="91425" bIns="91425" anchor="t" anchorCtr="0"/>
          <a:lstStyle>
            <a:lvl1pPr lvl="0" algn="l" rtl="0">
              <a:spcBef>
                <a:spcPts val="0"/>
              </a:spcBef>
              <a:spcAft>
                <a:spcPts val="0"/>
              </a:spcAft>
              <a:buSzPts val="2400"/>
              <a:buFont typeface="Open Sans Light"/>
              <a:buNone/>
              <a:defRPr b="0">
                <a:solidFill>
                  <a:srgbClr val="5D2C91"/>
                </a:solidFill>
                <a:latin typeface="Segoe UI Semibold" panose="020B0702040204020203" pitchFamily="34" charset="0"/>
                <a:ea typeface="Segoe UI Semibold" panose="020B0702040204020203" pitchFamily="34" charset="0"/>
                <a:cs typeface="Segoe UI Semibold" panose="020B0702040204020203" pitchFamily="34" charset="0"/>
                <a:sym typeface="Open Sans Light"/>
              </a:defRPr>
            </a:lvl1pPr>
            <a:lvl2pPr lvl="1"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2pPr>
            <a:lvl3pPr lvl="2"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3pPr>
            <a:lvl4pPr lvl="3"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4pPr>
            <a:lvl5pPr lvl="4"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5pPr>
            <a:lvl6pPr lvl="5"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6pPr>
            <a:lvl7pPr lvl="6"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7pPr>
            <a:lvl8pPr lvl="7"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8pPr>
            <a:lvl9pPr lvl="8"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9pPr>
          </a:lstStyle>
          <a:p>
            <a:endParaRPr/>
          </a:p>
        </p:txBody>
      </p:sp>
      <p:sp>
        <p:nvSpPr>
          <p:cNvPr id="7" name="Marcador de texto 6">
            <a:extLst>
              <a:ext uri="{FF2B5EF4-FFF2-40B4-BE49-F238E27FC236}">
                <a16:creationId xmlns:a16="http://schemas.microsoft.com/office/drawing/2014/main" id="{B2DF5A05-126C-424A-BDDF-D7E1BC2B42B1}"/>
              </a:ext>
            </a:extLst>
          </p:cNvPr>
          <p:cNvSpPr>
            <a:spLocks noGrp="1"/>
          </p:cNvSpPr>
          <p:nvPr>
            <p:ph type="body" sz="quarter" idx="13"/>
          </p:nvPr>
        </p:nvSpPr>
        <p:spPr>
          <a:xfrm>
            <a:off x="509588" y="1084263"/>
            <a:ext cx="6705600" cy="3750007"/>
          </a:xfrm>
        </p:spPr>
        <p:txBody>
          <a:bodyPr/>
          <a:lstStyle>
            <a:lvl1pPr marL="139700" indent="0">
              <a:buNone/>
              <a:defRPr>
                <a:latin typeface="Segoe UI Light" panose="020B0502040204020203" pitchFamily="34" charset="0"/>
                <a:cs typeface="Segoe UI Light" panose="020B0502040204020203" pitchFamily="34" charset="0"/>
              </a:defRPr>
            </a:lvl1pPr>
            <a:lvl2pPr marL="596900" indent="0">
              <a:buNone/>
              <a:defRPr>
                <a:latin typeface="Segoe UI Light" panose="020B0502040204020203" pitchFamily="34" charset="0"/>
                <a:cs typeface="Segoe UI Light" panose="020B0502040204020203" pitchFamily="34" charset="0"/>
              </a:defRPr>
            </a:lvl2pPr>
            <a:lvl3pPr marL="1054100" indent="0">
              <a:buNone/>
              <a:defRPr>
                <a:latin typeface="Segoe UI Light" panose="020B0502040204020203" pitchFamily="34" charset="0"/>
                <a:cs typeface="Segoe UI Light" panose="020B0502040204020203" pitchFamily="34" charset="0"/>
              </a:defRPr>
            </a:lvl3pPr>
            <a:lvl4pPr marL="1511300" indent="0">
              <a:buNone/>
              <a:defRPr>
                <a:latin typeface="Segoe UI Light" panose="020B0502040204020203" pitchFamily="34" charset="0"/>
                <a:cs typeface="Segoe UI Light" panose="020B0502040204020203" pitchFamily="34" charset="0"/>
              </a:defRPr>
            </a:lvl4pPr>
            <a:lvl5pPr marL="1968500" indent="0">
              <a:buNone/>
              <a:defRPr>
                <a:latin typeface="Segoe UI Light" panose="020B0502040204020203" pitchFamily="34" charset="0"/>
                <a:cs typeface="Segoe UI Light" panose="020B0502040204020203" pitchFamily="34" charset="0"/>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pic>
        <p:nvPicPr>
          <p:cNvPr id="44" name="Gráfico 43">
            <a:extLst>
              <a:ext uri="{FF2B5EF4-FFF2-40B4-BE49-F238E27FC236}">
                <a16:creationId xmlns:a16="http://schemas.microsoft.com/office/drawing/2014/main" id="{F87831C4-1824-4DA7-BE68-897A6C56221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820597" y="4603750"/>
            <a:ext cx="922808" cy="277256"/>
          </a:xfrm>
          <a:prstGeom prst="rect">
            <a:avLst/>
          </a:prstGeom>
        </p:spPr>
      </p:pic>
    </p:spTree>
    <p:extLst>
      <p:ext uri="{BB962C8B-B14F-4D97-AF65-F5344CB8AC3E}">
        <p14:creationId xmlns:p14="http://schemas.microsoft.com/office/powerpoint/2010/main" val="3398064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mp; 3 column slide" preserve="1" userDrawn="1">
  <p:cSld name="1_Title &amp; 3 column slide">
    <p:spTree>
      <p:nvGrpSpPr>
        <p:cNvPr id="1" name="Shape 236"/>
        <p:cNvGrpSpPr/>
        <p:nvPr/>
      </p:nvGrpSpPr>
      <p:grpSpPr>
        <a:xfrm>
          <a:off x="0" y="0"/>
          <a:ext cx="0" cy="0"/>
          <a:chOff x="0" y="0"/>
          <a:chExt cx="0" cy="0"/>
        </a:xfrm>
      </p:grpSpPr>
      <p:sp>
        <p:nvSpPr>
          <p:cNvPr id="238" name="Google Shape;238;p13"/>
          <p:cNvSpPr/>
          <p:nvPr/>
        </p:nvSpPr>
        <p:spPr>
          <a:xfrm>
            <a:off x="7095837" y="3355548"/>
            <a:ext cx="2048163" cy="1787952"/>
          </a:xfrm>
          <a:custGeom>
            <a:avLst/>
            <a:gdLst/>
            <a:ahLst/>
            <a:cxnLst/>
            <a:rect l="l" t="t" r="r" b="b"/>
            <a:pathLst>
              <a:path w="34462" h="30085" extrusionOk="0">
                <a:moveTo>
                  <a:pt x="26373" y="1"/>
                </a:moveTo>
                <a:cubicBezTo>
                  <a:pt x="26416" y="502"/>
                  <a:pt x="26427" y="1003"/>
                  <a:pt x="26362" y="1500"/>
                </a:cubicBezTo>
                <a:cubicBezTo>
                  <a:pt x="26173" y="3000"/>
                  <a:pt x="25257" y="4389"/>
                  <a:pt x="23950" y="5154"/>
                </a:cubicBezTo>
                <a:cubicBezTo>
                  <a:pt x="20815" y="6997"/>
                  <a:pt x="16195" y="5201"/>
                  <a:pt x="13543" y="7688"/>
                </a:cubicBezTo>
                <a:cubicBezTo>
                  <a:pt x="12111" y="9027"/>
                  <a:pt x="11814" y="11188"/>
                  <a:pt x="11943" y="13146"/>
                </a:cubicBezTo>
                <a:cubicBezTo>
                  <a:pt x="12076" y="15100"/>
                  <a:pt x="12541" y="17058"/>
                  <a:pt x="12290" y="19004"/>
                </a:cubicBezTo>
                <a:cubicBezTo>
                  <a:pt x="12011" y="21220"/>
                  <a:pt x="10755" y="23296"/>
                  <a:pt x="8923" y="24573"/>
                </a:cubicBezTo>
                <a:cubicBezTo>
                  <a:pt x="6654" y="26159"/>
                  <a:pt x="3927" y="26849"/>
                  <a:pt x="1686" y="28539"/>
                </a:cubicBezTo>
                <a:cubicBezTo>
                  <a:pt x="988" y="29068"/>
                  <a:pt x="430" y="29584"/>
                  <a:pt x="1" y="30085"/>
                </a:cubicBezTo>
                <a:lnTo>
                  <a:pt x="34461" y="30085"/>
                </a:lnTo>
                <a:lnTo>
                  <a:pt x="34461" y="1"/>
                </a:lnTo>
                <a:close/>
              </a:path>
            </a:pathLst>
          </a:custGeom>
          <a:solidFill>
            <a:srgbClr val="362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3"/>
          <p:cNvSpPr/>
          <p:nvPr/>
        </p:nvSpPr>
        <p:spPr>
          <a:xfrm>
            <a:off x="7922818" y="3750759"/>
            <a:ext cx="1221160" cy="1392742"/>
          </a:xfrm>
          <a:custGeom>
            <a:avLst/>
            <a:gdLst/>
            <a:ahLst/>
            <a:cxnLst/>
            <a:rect l="l" t="t" r="r" b="b"/>
            <a:pathLst>
              <a:path w="20547" h="23435" extrusionOk="0">
                <a:moveTo>
                  <a:pt x="20546" y="0"/>
                </a:moveTo>
                <a:cubicBezTo>
                  <a:pt x="17408" y="1564"/>
                  <a:pt x="13933" y="2717"/>
                  <a:pt x="11563" y="5286"/>
                </a:cubicBezTo>
                <a:cubicBezTo>
                  <a:pt x="8579" y="8525"/>
                  <a:pt x="8020" y="13274"/>
                  <a:pt x="5938" y="17154"/>
                </a:cubicBezTo>
                <a:cubicBezTo>
                  <a:pt x="4560" y="19723"/>
                  <a:pt x="2484" y="21914"/>
                  <a:pt x="0" y="23435"/>
                </a:cubicBezTo>
                <a:lnTo>
                  <a:pt x="20546" y="23435"/>
                </a:lnTo>
                <a:lnTo>
                  <a:pt x="20546" y="0"/>
                </a:ln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3"/>
          <p:cNvSpPr/>
          <p:nvPr/>
        </p:nvSpPr>
        <p:spPr>
          <a:xfrm>
            <a:off x="8227015" y="4701523"/>
            <a:ext cx="688347" cy="441981"/>
          </a:xfrm>
          <a:custGeom>
            <a:avLst/>
            <a:gdLst/>
            <a:ahLst/>
            <a:cxnLst/>
            <a:rect l="l" t="t" r="r" b="b"/>
            <a:pathLst>
              <a:path w="11582" h="7437" extrusionOk="0">
                <a:moveTo>
                  <a:pt x="10748" y="0"/>
                </a:moveTo>
                <a:cubicBezTo>
                  <a:pt x="10295" y="0"/>
                  <a:pt x="9840" y="41"/>
                  <a:pt x="9402" y="107"/>
                </a:cubicBezTo>
                <a:cubicBezTo>
                  <a:pt x="5454" y="690"/>
                  <a:pt x="970" y="3296"/>
                  <a:pt x="0" y="7437"/>
                </a:cubicBezTo>
                <a:lnTo>
                  <a:pt x="11581" y="7437"/>
                </a:lnTo>
                <a:lnTo>
                  <a:pt x="11581" y="50"/>
                </a:lnTo>
                <a:cubicBezTo>
                  <a:pt x="11307" y="16"/>
                  <a:pt x="11028" y="0"/>
                  <a:pt x="10748" y="0"/>
                </a:cubicBezTo>
                <a:close/>
              </a:path>
            </a:pathLst>
          </a:custGeom>
          <a:solidFill>
            <a:srgbClr val="362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3"/>
          <p:cNvSpPr/>
          <p:nvPr/>
        </p:nvSpPr>
        <p:spPr>
          <a:xfrm>
            <a:off x="7599098" y="4550036"/>
            <a:ext cx="68526" cy="68523"/>
          </a:xfrm>
          <a:custGeom>
            <a:avLst/>
            <a:gdLst/>
            <a:ahLst/>
            <a:cxnLst/>
            <a:rect l="l" t="t" r="r" b="b"/>
            <a:pathLst>
              <a:path w="1153" h="1153" extrusionOk="0">
                <a:moveTo>
                  <a:pt x="576" y="1"/>
                </a:moveTo>
                <a:cubicBezTo>
                  <a:pt x="258" y="1"/>
                  <a:pt x="0" y="258"/>
                  <a:pt x="0" y="577"/>
                </a:cubicBezTo>
                <a:cubicBezTo>
                  <a:pt x="0" y="895"/>
                  <a:pt x="258" y="1153"/>
                  <a:pt x="576" y="1153"/>
                </a:cubicBezTo>
                <a:cubicBezTo>
                  <a:pt x="895" y="1153"/>
                  <a:pt x="1153" y="895"/>
                  <a:pt x="1153" y="577"/>
                </a:cubicBezTo>
                <a:cubicBezTo>
                  <a:pt x="1153" y="258"/>
                  <a:pt x="895" y="1"/>
                  <a:pt x="576" y="1"/>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3"/>
          <p:cNvSpPr/>
          <p:nvPr/>
        </p:nvSpPr>
        <p:spPr>
          <a:xfrm>
            <a:off x="8341389" y="3611216"/>
            <a:ext cx="46833" cy="47069"/>
          </a:xfrm>
          <a:custGeom>
            <a:avLst/>
            <a:gdLst/>
            <a:ahLst/>
            <a:cxnLst/>
            <a:rect l="l" t="t" r="r" b="b"/>
            <a:pathLst>
              <a:path w="788" h="792" extrusionOk="0">
                <a:moveTo>
                  <a:pt x="394" y="1"/>
                </a:moveTo>
                <a:cubicBezTo>
                  <a:pt x="176" y="1"/>
                  <a:pt x="0" y="180"/>
                  <a:pt x="0" y="398"/>
                </a:cubicBezTo>
                <a:cubicBezTo>
                  <a:pt x="0" y="616"/>
                  <a:pt x="176" y="792"/>
                  <a:pt x="394" y="792"/>
                </a:cubicBezTo>
                <a:cubicBezTo>
                  <a:pt x="612" y="792"/>
                  <a:pt x="788" y="616"/>
                  <a:pt x="788" y="398"/>
                </a:cubicBezTo>
                <a:cubicBezTo>
                  <a:pt x="788" y="180"/>
                  <a:pt x="612" y="1"/>
                  <a:pt x="394"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3"/>
          <p:cNvSpPr/>
          <p:nvPr/>
        </p:nvSpPr>
        <p:spPr>
          <a:xfrm>
            <a:off x="7599101" y="4888211"/>
            <a:ext cx="68526" cy="68582"/>
          </a:xfrm>
          <a:custGeom>
            <a:avLst/>
            <a:gdLst/>
            <a:ahLst/>
            <a:cxnLst/>
            <a:rect l="l" t="t" r="r" b="b"/>
            <a:pathLst>
              <a:path w="1153" h="1154" extrusionOk="0">
                <a:moveTo>
                  <a:pt x="577" y="1"/>
                </a:moveTo>
                <a:cubicBezTo>
                  <a:pt x="258" y="1"/>
                  <a:pt x="1" y="258"/>
                  <a:pt x="1" y="577"/>
                </a:cubicBezTo>
                <a:cubicBezTo>
                  <a:pt x="1" y="895"/>
                  <a:pt x="258" y="1153"/>
                  <a:pt x="577" y="1153"/>
                </a:cubicBezTo>
                <a:cubicBezTo>
                  <a:pt x="895" y="1153"/>
                  <a:pt x="1153" y="895"/>
                  <a:pt x="1153" y="577"/>
                </a:cubicBezTo>
                <a:cubicBezTo>
                  <a:pt x="1153" y="258"/>
                  <a:pt x="895" y="1"/>
                  <a:pt x="577" y="1"/>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3"/>
          <p:cNvSpPr/>
          <p:nvPr/>
        </p:nvSpPr>
        <p:spPr>
          <a:xfrm>
            <a:off x="7465654" y="4710543"/>
            <a:ext cx="125105" cy="113868"/>
          </a:xfrm>
          <a:custGeom>
            <a:avLst/>
            <a:gdLst/>
            <a:ahLst/>
            <a:cxnLst/>
            <a:rect l="l" t="t" r="r" b="b"/>
            <a:pathLst>
              <a:path w="2105" h="1916" extrusionOk="0">
                <a:moveTo>
                  <a:pt x="1054" y="0"/>
                </a:moveTo>
                <a:cubicBezTo>
                  <a:pt x="809" y="0"/>
                  <a:pt x="564" y="93"/>
                  <a:pt x="376" y="280"/>
                </a:cubicBezTo>
                <a:cubicBezTo>
                  <a:pt x="0" y="655"/>
                  <a:pt x="0" y="1260"/>
                  <a:pt x="376" y="1636"/>
                </a:cubicBezTo>
                <a:cubicBezTo>
                  <a:pt x="564" y="1822"/>
                  <a:pt x="809" y="1915"/>
                  <a:pt x="1054" y="1915"/>
                </a:cubicBezTo>
                <a:cubicBezTo>
                  <a:pt x="1299" y="1915"/>
                  <a:pt x="1543" y="1822"/>
                  <a:pt x="1729" y="1636"/>
                </a:cubicBezTo>
                <a:cubicBezTo>
                  <a:pt x="2105" y="1260"/>
                  <a:pt x="2105" y="655"/>
                  <a:pt x="1729" y="280"/>
                </a:cubicBezTo>
                <a:cubicBezTo>
                  <a:pt x="1543" y="93"/>
                  <a:pt x="1299" y="0"/>
                  <a:pt x="1054" y="0"/>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3"/>
          <p:cNvSpPr/>
          <p:nvPr/>
        </p:nvSpPr>
        <p:spPr>
          <a:xfrm>
            <a:off x="7877294" y="4789183"/>
            <a:ext cx="125105" cy="113749"/>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F14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3"/>
          <p:cNvSpPr/>
          <p:nvPr/>
        </p:nvSpPr>
        <p:spPr>
          <a:xfrm>
            <a:off x="7877294" y="4789183"/>
            <a:ext cx="125105" cy="113749"/>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3"/>
          <p:cNvSpPr txBox="1">
            <a:spLocks noGrp="1"/>
          </p:cNvSpPr>
          <p:nvPr>
            <p:ph type="sldNum" idx="12"/>
          </p:nvPr>
        </p:nvSpPr>
        <p:spPr>
          <a:xfrm rot="10800000">
            <a:off x="-171446" y="-419098"/>
            <a:ext cx="548700" cy="393600"/>
          </a:xfrm>
          <a:prstGeom prst="rect">
            <a:avLst/>
          </a:prstGeom>
        </p:spPr>
        <p:txBody>
          <a:bodyPr spcFirstLastPara="1" wrap="square" lIns="91425" tIns="91425" rIns="91425" bIns="91425" anchor="ctr" anchorCtr="0">
            <a:noAutofit/>
          </a:bodyPr>
          <a:lstStyle>
            <a:lvl1pPr lvl="0" rtl="0">
              <a:buNone/>
              <a:defRPr sz="1000">
                <a:solidFill>
                  <a:srgbClr val="314256"/>
                </a:solidFill>
                <a:latin typeface="Cabin"/>
                <a:ea typeface="Cabin"/>
                <a:cs typeface="Cabin"/>
                <a:sym typeface="Cabin"/>
              </a:defRPr>
            </a:lvl1pPr>
            <a:lvl2pPr lvl="1" rtl="0">
              <a:buNone/>
              <a:defRPr sz="1000">
                <a:solidFill>
                  <a:srgbClr val="314256"/>
                </a:solidFill>
                <a:latin typeface="Cabin"/>
                <a:ea typeface="Cabin"/>
                <a:cs typeface="Cabin"/>
                <a:sym typeface="Cabin"/>
              </a:defRPr>
            </a:lvl2pPr>
            <a:lvl3pPr lvl="2" rtl="0">
              <a:buNone/>
              <a:defRPr sz="1000">
                <a:solidFill>
                  <a:srgbClr val="314256"/>
                </a:solidFill>
                <a:latin typeface="Cabin"/>
                <a:ea typeface="Cabin"/>
                <a:cs typeface="Cabin"/>
                <a:sym typeface="Cabin"/>
              </a:defRPr>
            </a:lvl3pPr>
            <a:lvl4pPr lvl="3" rtl="0">
              <a:buNone/>
              <a:defRPr sz="1000">
                <a:solidFill>
                  <a:srgbClr val="314256"/>
                </a:solidFill>
                <a:latin typeface="Cabin"/>
                <a:ea typeface="Cabin"/>
                <a:cs typeface="Cabin"/>
                <a:sym typeface="Cabin"/>
              </a:defRPr>
            </a:lvl4pPr>
            <a:lvl5pPr lvl="4" rtl="0">
              <a:buNone/>
              <a:defRPr sz="1000">
                <a:solidFill>
                  <a:srgbClr val="314256"/>
                </a:solidFill>
                <a:latin typeface="Cabin"/>
                <a:ea typeface="Cabin"/>
                <a:cs typeface="Cabin"/>
                <a:sym typeface="Cabin"/>
              </a:defRPr>
            </a:lvl5pPr>
            <a:lvl6pPr lvl="5" rtl="0">
              <a:buNone/>
              <a:defRPr sz="1000">
                <a:solidFill>
                  <a:srgbClr val="314256"/>
                </a:solidFill>
                <a:latin typeface="Cabin"/>
                <a:ea typeface="Cabin"/>
                <a:cs typeface="Cabin"/>
                <a:sym typeface="Cabin"/>
              </a:defRPr>
            </a:lvl6pPr>
            <a:lvl7pPr lvl="6" rtl="0">
              <a:buNone/>
              <a:defRPr sz="1000">
                <a:solidFill>
                  <a:srgbClr val="314256"/>
                </a:solidFill>
                <a:latin typeface="Cabin"/>
                <a:ea typeface="Cabin"/>
                <a:cs typeface="Cabin"/>
                <a:sym typeface="Cabin"/>
              </a:defRPr>
            </a:lvl7pPr>
            <a:lvl8pPr lvl="7" rtl="0">
              <a:buNone/>
              <a:defRPr sz="1000">
                <a:solidFill>
                  <a:srgbClr val="314256"/>
                </a:solidFill>
                <a:latin typeface="Cabin"/>
                <a:ea typeface="Cabin"/>
                <a:cs typeface="Cabin"/>
                <a:sym typeface="Cabin"/>
              </a:defRPr>
            </a:lvl8pPr>
            <a:lvl9pPr lvl="8" rtl="0">
              <a:buNone/>
              <a:defRPr sz="1000">
                <a:solidFill>
                  <a:srgbClr val="314256"/>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s"/>
              <a:t>‹Nº›</a:t>
            </a:fld>
            <a:endParaRPr/>
          </a:p>
        </p:txBody>
      </p:sp>
      <p:sp>
        <p:nvSpPr>
          <p:cNvPr id="253" name="Google Shape;253;p13"/>
          <p:cNvSpPr/>
          <p:nvPr/>
        </p:nvSpPr>
        <p:spPr>
          <a:xfrm>
            <a:off x="-171443" y="-381010"/>
            <a:ext cx="1622275" cy="1138787"/>
          </a:xfrm>
          <a:custGeom>
            <a:avLst/>
            <a:gdLst/>
            <a:ahLst/>
            <a:cxnLst/>
            <a:rect l="l" t="t" r="r" b="b"/>
            <a:pathLst>
              <a:path w="19996" h="14037" extrusionOk="0">
                <a:moveTo>
                  <a:pt x="0" y="1"/>
                </a:moveTo>
                <a:lnTo>
                  <a:pt x="0" y="14037"/>
                </a:lnTo>
                <a:cubicBezTo>
                  <a:pt x="711" y="12974"/>
                  <a:pt x="1665" y="12656"/>
                  <a:pt x="2691" y="12656"/>
                </a:cubicBezTo>
                <a:cubicBezTo>
                  <a:pt x="4211" y="12656"/>
                  <a:pt x="5890" y="13353"/>
                  <a:pt x="7171" y="13353"/>
                </a:cubicBezTo>
                <a:cubicBezTo>
                  <a:pt x="7306" y="13353"/>
                  <a:pt x="7437" y="13346"/>
                  <a:pt x="7562" y="13328"/>
                </a:cubicBezTo>
                <a:cubicBezTo>
                  <a:pt x="11531" y="12788"/>
                  <a:pt x="9939" y="8662"/>
                  <a:pt x="14971" y="8615"/>
                </a:cubicBezTo>
                <a:cubicBezTo>
                  <a:pt x="19111" y="8576"/>
                  <a:pt x="18829" y="6625"/>
                  <a:pt x="17773" y="3444"/>
                </a:cubicBezTo>
                <a:cubicBezTo>
                  <a:pt x="16713" y="262"/>
                  <a:pt x="19995" y="1"/>
                  <a:pt x="19995" y="1"/>
                </a:cubicBezTo>
                <a:close/>
              </a:path>
            </a:pathLst>
          </a:custGeom>
          <a:solidFill>
            <a:srgbClr val="362E8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4" name="Google Shape;254;p13"/>
          <p:cNvSpPr/>
          <p:nvPr/>
        </p:nvSpPr>
        <p:spPr>
          <a:xfrm rot="10800000">
            <a:off x="1365891" y="584570"/>
            <a:ext cx="84943" cy="84801"/>
          </a:xfrm>
          <a:custGeom>
            <a:avLst/>
            <a:gdLst/>
            <a:ahLst/>
            <a:cxnLst/>
            <a:rect l="l" t="t" r="r" b="b"/>
            <a:pathLst>
              <a:path w="599" h="598" extrusionOk="0">
                <a:moveTo>
                  <a:pt x="298" y="0"/>
                </a:moveTo>
                <a:cubicBezTo>
                  <a:pt x="133" y="0"/>
                  <a:pt x="1" y="136"/>
                  <a:pt x="1" y="301"/>
                </a:cubicBezTo>
                <a:cubicBezTo>
                  <a:pt x="1" y="466"/>
                  <a:pt x="133" y="598"/>
                  <a:pt x="298" y="598"/>
                </a:cubicBezTo>
                <a:cubicBezTo>
                  <a:pt x="462" y="598"/>
                  <a:pt x="598" y="466"/>
                  <a:pt x="598" y="301"/>
                </a:cubicBezTo>
                <a:cubicBezTo>
                  <a:pt x="598" y="136"/>
                  <a:pt x="462" y="0"/>
                  <a:pt x="298" y="0"/>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3"/>
          <p:cNvSpPr/>
          <p:nvPr/>
        </p:nvSpPr>
        <p:spPr>
          <a:xfrm rot="10800000">
            <a:off x="168174" y="1053300"/>
            <a:ext cx="84943" cy="84801"/>
          </a:xfrm>
          <a:custGeom>
            <a:avLst/>
            <a:gdLst/>
            <a:ahLst/>
            <a:cxnLst/>
            <a:rect l="l" t="t" r="r" b="b"/>
            <a:pathLst>
              <a:path w="599" h="598" extrusionOk="0">
                <a:moveTo>
                  <a:pt x="301" y="0"/>
                </a:moveTo>
                <a:cubicBezTo>
                  <a:pt x="137" y="0"/>
                  <a:pt x="1" y="133"/>
                  <a:pt x="1" y="297"/>
                </a:cubicBezTo>
                <a:cubicBezTo>
                  <a:pt x="1" y="462"/>
                  <a:pt x="137" y="598"/>
                  <a:pt x="301" y="598"/>
                </a:cubicBezTo>
                <a:cubicBezTo>
                  <a:pt x="466" y="598"/>
                  <a:pt x="599" y="462"/>
                  <a:pt x="599" y="297"/>
                </a:cubicBezTo>
                <a:cubicBezTo>
                  <a:pt x="599" y="133"/>
                  <a:pt x="466" y="0"/>
                  <a:pt x="301" y="0"/>
                </a:cubicBezTo>
                <a:close/>
              </a:path>
            </a:pathLst>
          </a:custGeom>
          <a:solidFill>
            <a:srgbClr val="785CB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6" name="Google Shape;256;p13"/>
          <p:cNvSpPr/>
          <p:nvPr/>
        </p:nvSpPr>
        <p:spPr>
          <a:xfrm rot="10800000">
            <a:off x="1450835" y="79814"/>
            <a:ext cx="84801" cy="84943"/>
          </a:xfrm>
          <a:custGeom>
            <a:avLst/>
            <a:gdLst/>
            <a:ahLst/>
            <a:cxnLst/>
            <a:rect l="l" t="t" r="r" b="b"/>
            <a:pathLst>
              <a:path w="598" h="599" extrusionOk="0">
                <a:moveTo>
                  <a:pt x="301" y="0"/>
                </a:moveTo>
                <a:cubicBezTo>
                  <a:pt x="136" y="0"/>
                  <a:pt x="0" y="136"/>
                  <a:pt x="0" y="301"/>
                </a:cubicBezTo>
                <a:cubicBezTo>
                  <a:pt x="0" y="466"/>
                  <a:pt x="136" y="598"/>
                  <a:pt x="301" y="598"/>
                </a:cubicBezTo>
                <a:cubicBezTo>
                  <a:pt x="465" y="598"/>
                  <a:pt x="598" y="466"/>
                  <a:pt x="598" y="301"/>
                </a:cubicBezTo>
                <a:cubicBezTo>
                  <a:pt x="598" y="136"/>
                  <a:pt x="465" y="0"/>
                  <a:pt x="301" y="0"/>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3"/>
          <p:cNvSpPr/>
          <p:nvPr/>
        </p:nvSpPr>
        <p:spPr>
          <a:xfrm rot="10800000">
            <a:off x="243146" y="958691"/>
            <a:ext cx="55589" cy="54880"/>
          </a:xfrm>
          <a:custGeom>
            <a:avLst/>
            <a:gdLst/>
            <a:ahLst/>
            <a:cxnLst/>
            <a:rect l="l" t="t" r="r" b="b"/>
            <a:pathLst>
              <a:path w="392" h="387" extrusionOk="0">
                <a:moveTo>
                  <a:pt x="198" y="0"/>
                </a:moveTo>
                <a:cubicBezTo>
                  <a:pt x="90" y="0"/>
                  <a:pt x="1" y="86"/>
                  <a:pt x="1" y="193"/>
                </a:cubicBezTo>
                <a:cubicBezTo>
                  <a:pt x="1" y="301"/>
                  <a:pt x="90" y="387"/>
                  <a:pt x="198" y="387"/>
                </a:cubicBezTo>
                <a:cubicBezTo>
                  <a:pt x="305" y="387"/>
                  <a:pt x="391" y="301"/>
                  <a:pt x="391" y="193"/>
                </a:cubicBezTo>
                <a:cubicBezTo>
                  <a:pt x="391" y="86"/>
                  <a:pt x="305" y="0"/>
                  <a:pt x="198" y="0"/>
                </a:cubicBezTo>
                <a:close/>
              </a:path>
            </a:pathLst>
          </a:custGeom>
          <a:solidFill>
            <a:srgbClr val="785CB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8" name="Google Shape;258;p13"/>
          <p:cNvSpPr/>
          <p:nvPr/>
        </p:nvSpPr>
        <p:spPr>
          <a:xfrm rot="10800000">
            <a:off x="1235690" y="556985"/>
            <a:ext cx="55447" cy="55447"/>
          </a:xfrm>
          <a:custGeom>
            <a:avLst/>
            <a:gdLst/>
            <a:ahLst/>
            <a:cxnLst/>
            <a:rect l="l" t="t" r="r" b="b"/>
            <a:pathLst>
              <a:path w="391" h="391" extrusionOk="0">
                <a:moveTo>
                  <a:pt x="194" y="0"/>
                </a:moveTo>
                <a:cubicBezTo>
                  <a:pt x="86" y="0"/>
                  <a:pt x="1" y="90"/>
                  <a:pt x="1" y="197"/>
                </a:cubicBezTo>
                <a:cubicBezTo>
                  <a:pt x="1" y="305"/>
                  <a:pt x="86" y="390"/>
                  <a:pt x="194" y="390"/>
                </a:cubicBezTo>
                <a:cubicBezTo>
                  <a:pt x="301" y="390"/>
                  <a:pt x="391" y="305"/>
                  <a:pt x="391" y="197"/>
                </a:cubicBezTo>
                <a:cubicBezTo>
                  <a:pt x="391" y="90"/>
                  <a:pt x="301" y="0"/>
                  <a:pt x="194" y="0"/>
                </a:cubicBezTo>
                <a:close/>
              </a:path>
            </a:pathLst>
          </a:custGeom>
          <a:solidFill>
            <a:srgbClr val="4D4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rot="10800000">
            <a:off x="428835" y="364189"/>
            <a:ext cx="147735" cy="113875"/>
          </a:xfrm>
          <a:custGeom>
            <a:avLst/>
            <a:gdLst/>
            <a:ahLst/>
            <a:cxnLst/>
            <a:rect l="l" t="t" r="r" b="b"/>
            <a:pathLst>
              <a:path w="541" h="417" extrusionOk="0">
                <a:moveTo>
                  <a:pt x="272" y="1"/>
                </a:moveTo>
                <a:cubicBezTo>
                  <a:pt x="4" y="1"/>
                  <a:pt x="0" y="416"/>
                  <a:pt x="272" y="416"/>
                </a:cubicBezTo>
                <a:cubicBezTo>
                  <a:pt x="541" y="416"/>
                  <a:pt x="541" y="1"/>
                  <a:pt x="272" y="1"/>
                </a:cubicBezTo>
                <a:close/>
              </a:path>
            </a:pathLst>
          </a:custGeom>
          <a:solidFill>
            <a:srgbClr val="5642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0" name="Google Shape;260;p13"/>
          <p:cNvSpPr/>
          <p:nvPr/>
        </p:nvSpPr>
        <p:spPr>
          <a:xfrm rot="10800000">
            <a:off x="879750" y="372524"/>
            <a:ext cx="120395" cy="93026"/>
          </a:xfrm>
          <a:custGeom>
            <a:avLst/>
            <a:gdLst/>
            <a:ahLst/>
            <a:cxnLst/>
            <a:rect l="l" t="t" r="r" b="b"/>
            <a:pathLst>
              <a:path w="849" h="656" extrusionOk="0">
                <a:moveTo>
                  <a:pt x="423" y="1"/>
                </a:moveTo>
                <a:cubicBezTo>
                  <a:pt x="4" y="1"/>
                  <a:pt x="1" y="656"/>
                  <a:pt x="423" y="656"/>
                </a:cubicBezTo>
                <a:cubicBezTo>
                  <a:pt x="849" y="656"/>
                  <a:pt x="849" y="1"/>
                  <a:pt x="423" y="1"/>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rot="10800000">
            <a:off x="168184" y="284621"/>
            <a:ext cx="260650" cy="202096"/>
          </a:xfrm>
          <a:custGeom>
            <a:avLst/>
            <a:gdLst/>
            <a:ahLst/>
            <a:cxnLst/>
            <a:rect l="l" t="t" r="r" b="b"/>
            <a:pathLst>
              <a:path w="846" h="656" extrusionOk="0">
                <a:moveTo>
                  <a:pt x="423" y="0"/>
                </a:moveTo>
                <a:cubicBezTo>
                  <a:pt x="1" y="0"/>
                  <a:pt x="1" y="655"/>
                  <a:pt x="423" y="655"/>
                </a:cubicBezTo>
                <a:cubicBezTo>
                  <a:pt x="846" y="655"/>
                  <a:pt x="846" y="0"/>
                  <a:pt x="423" y="0"/>
                </a:cubicBezTo>
                <a:close/>
              </a:path>
            </a:pathLst>
          </a:custGeom>
          <a:solidFill>
            <a:srgbClr val="5642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7" name="Google Shape;237;p13"/>
          <p:cNvSpPr txBox="1">
            <a:spLocks noGrp="1"/>
          </p:cNvSpPr>
          <p:nvPr>
            <p:ph type="title"/>
          </p:nvPr>
        </p:nvSpPr>
        <p:spPr>
          <a:xfrm>
            <a:off x="527088" y="390926"/>
            <a:ext cx="3406959" cy="643975"/>
          </a:xfrm>
          <a:prstGeom prst="rect">
            <a:avLst/>
          </a:prstGeom>
        </p:spPr>
        <p:txBody>
          <a:bodyPr spcFirstLastPara="1" wrap="square" lIns="91425" tIns="91425" rIns="91425" bIns="91425" anchor="t" anchorCtr="0"/>
          <a:lstStyle>
            <a:lvl1pPr lvl="0" indent="0" algn="l" rtl="0">
              <a:spcBef>
                <a:spcPts val="0"/>
              </a:spcBef>
              <a:spcAft>
                <a:spcPts val="0"/>
              </a:spcAft>
              <a:buSzPts val="2400"/>
              <a:buFont typeface="Open Sans Light"/>
              <a:buNone/>
              <a:defRPr b="0">
                <a:solidFill>
                  <a:srgbClr val="5D2C91"/>
                </a:solidFill>
                <a:latin typeface="Segoe UI Semibold" panose="020B0702040204020203" pitchFamily="34" charset="0"/>
                <a:ea typeface="Segoe UI Semibold" panose="020B0702040204020203" pitchFamily="34" charset="0"/>
                <a:cs typeface="Segoe UI Semibold" panose="020B0702040204020203" pitchFamily="34" charset="0"/>
                <a:sym typeface="Open Sans Light"/>
              </a:defRPr>
            </a:lvl1pPr>
            <a:lvl2pPr lvl="1"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2pPr>
            <a:lvl3pPr lvl="2"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3pPr>
            <a:lvl4pPr lvl="3"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4pPr>
            <a:lvl5pPr lvl="4"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5pPr>
            <a:lvl6pPr lvl="5"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6pPr>
            <a:lvl7pPr lvl="6"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7pPr>
            <a:lvl8pPr lvl="7"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8pPr>
            <a:lvl9pPr lvl="8"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9pPr>
          </a:lstStyle>
          <a:p>
            <a:endParaRPr/>
          </a:p>
        </p:txBody>
      </p:sp>
      <p:sp>
        <p:nvSpPr>
          <p:cNvPr id="7" name="Marcador de texto 6">
            <a:extLst>
              <a:ext uri="{FF2B5EF4-FFF2-40B4-BE49-F238E27FC236}">
                <a16:creationId xmlns:a16="http://schemas.microsoft.com/office/drawing/2014/main" id="{B2DF5A05-126C-424A-BDDF-D7E1BC2B42B1}"/>
              </a:ext>
            </a:extLst>
          </p:cNvPr>
          <p:cNvSpPr>
            <a:spLocks noGrp="1"/>
          </p:cNvSpPr>
          <p:nvPr>
            <p:ph type="body" sz="quarter" idx="13"/>
          </p:nvPr>
        </p:nvSpPr>
        <p:spPr>
          <a:xfrm>
            <a:off x="509588" y="1268819"/>
            <a:ext cx="3459900" cy="3678865"/>
          </a:xfrm>
        </p:spPr>
        <p:txBody>
          <a:bodyPr/>
          <a:lstStyle>
            <a:lvl1pPr indent="0">
              <a:defRPr>
                <a:latin typeface="Segoe UI Light" panose="020B0502040204020203" pitchFamily="34" charset="0"/>
                <a:cs typeface="Segoe UI Light" panose="020B0502040204020203" pitchFamily="34" charset="0"/>
              </a:defRPr>
            </a:lvl1pPr>
            <a:lvl2pPr indent="0">
              <a:defRPr>
                <a:latin typeface="Segoe UI Light" panose="020B0502040204020203" pitchFamily="34" charset="0"/>
                <a:cs typeface="Segoe UI Light" panose="020B0502040204020203" pitchFamily="34" charset="0"/>
              </a:defRPr>
            </a:lvl2pPr>
            <a:lvl3pPr indent="0">
              <a:defRPr>
                <a:latin typeface="Segoe UI Light" panose="020B0502040204020203" pitchFamily="34" charset="0"/>
                <a:cs typeface="Segoe UI Light" panose="020B0502040204020203" pitchFamily="34" charset="0"/>
              </a:defRPr>
            </a:lvl3pPr>
            <a:lvl4pPr indent="0">
              <a:defRPr>
                <a:latin typeface="Segoe UI Light" panose="020B0502040204020203" pitchFamily="34" charset="0"/>
                <a:cs typeface="Segoe UI Light" panose="020B0502040204020203" pitchFamily="34" charset="0"/>
              </a:defRPr>
            </a:lvl4pPr>
            <a:lvl5pPr indent="0">
              <a:defRPr>
                <a:latin typeface="Segoe UI Light" panose="020B0502040204020203" pitchFamily="34" charset="0"/>
                <a:cs typeface="Segoe UI Light" panose="020B0502040204020203" pitchFamily="34" charset="0"/>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3" name="Marcador de contenido 2">
            <a:extLst>
              <a:ext uri="{FF2B5EF4-FFF2-40B4-BE49-F238E27FC236}">
                <a16:creationId xmlns:a16="http://schemas.microsoft.com/office/drawing/2014/main" id="{FFC5EA00-198C-4FE7-9457-C460D37519B4}"/>
              </a:ext>
            </a:extLst>
          </p:cNvPr>
          <p:cNvSpPr>
            <a:spLocks noGrp="1"/>
          </p:cNvSpPr>
          <p:nvPr>
            <p:ph sz="quarter" idx="14"/>
          </p:nvPr>
        </p:nvSpPr>
        <p:spPr>
          <a:xfrm>
            <a:off x="4572000" y="361950"/>
            <a:ext cx="3968750" cy="4621213"/>
          </a:xfrm>
        </p:spPr>
        <p:txBody>
          <a:bodyPr/>
          <a:lstStyle>
            <a:lvl1pPr indent="0">
              <a:defRPr/>
            </a:lvl1pPr>
            <a:lvl2pPr indent="0">
              <a:defRPr/>
            </a:lvl2pPr>
            <a:lvl3pPr indent="0">
              <a:defRPr/>
            </a:lvl3pPr>
            <a:lvl4pPr indent="0">
              <a:defRPr/>
            </a:lvl4pPr>
            <a:lvl5pPr indent="0">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pic>
        <p:nvPicPr>
          <p:cNvPr id="25" name="Gráfico 24">
            <a:extLst>
              <a:ext uri="{FF2B5EF4-FFF2-40B4-BE49-F238E27FC236}">
                <a16:creationId xmlns:a16="http://schemas.microsoft.com/office/drawing/2014/main" id="{16B11CC9-5DF6-4C42-A176-A0B9BFB3D5A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820597" y="4603750"/>
            <a:ext cx="922808" cy="277256"/>
          </a:xfrm>
          <a:prstGeom prst="rect">
            <a:avLst/>
          </a:prstGeom>
        </p:spPr>
      </p:pic>
    </p:spTree>
    <p:extLst>
      <p:ext uri="{BB962C8B-B14F-4D97-AF65-F5344CB8AC3E}">
        <p14:creationId xmlns:p14="http://schemas.microsoft.com/office/powerpoint/2010/main" val="35486899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mp; 3 column slide" preserve="1" userDrawn="1">
  <p:cSld name="1_Title &amp; 3 column slide">
    <p:spTree>
      <p:nvGrpSpPr>
        <p:cNvPr id="1" name="Shape 236"/>
        <p:cNvGrpSpPr/>
        <p:nvPr/>
      </p:nvGrpSpPr>
      <p:grpSpPr>
        <a:xfrm>
          <a:off x="0" y="0"/>
          <a:ext cx="0" cy="0"/>
          <a:chOff x="0" y="0"/>
          <a:chExt cx="0" cy="0"/>
        </a:xfrm>
      </p:grpSpPr>
      <p:sp>
        <p:nvSpPr>
          <p:cNvPr id="238" name="Google Shape;238;p13"/>
          <p:cNvSpPr/>
          <p:nvPr/>
        </p:nvSpPr>
        <p:spPr>
          <a:xfrm>
            <a:off x="7095837" y="3355548"/>
            <a:ext cx="2048163" cy="1787952"/>
          </a:xfrm>
          <a:custGeom>
            <a:avLst/>
            <a:gdLst/>
            <a:ahLst/>
            <a:cxnLst/>
            <a:rect l="l" t="t" r="r" b="b"/>
            <a:pathLst>
              <a:path w="34462" h="30085" extrusionOk="0">
                <a:moveTo>
                  <a:pt x="26373" y="1"/>
                </a:moveTo>
                <a:cubicBezTo>
                  <a:pt x="26416" y="502"/>
                  <a:pt x="26427" y="1003"/>
                  <a:pt x="26362" y="1500"/>
                </a:cubicBezTo>
                <a:cubicBezTo>
                  <a:pt x="26173" y="3000"/>
                  <a:pt x="25257" y="4389"/>
                  <a:pt x="23950" y="5154"/>
                </a:cubicBezTo>
                <a:cubicBezTo>
                  <a:pt x="20815" y="6997"/>
                  <a:pt x="16195" y="5201"/>
                  <a:pt x="13543" y="7688"/>
                </a:cubicBezTo>
                <a:cubicBezTo>
                  <a:pt x="12111" y="9027"/>
                  <a:pt x="11814" y="11188"/>
                  <a:pt x="11943" y="13146"/>
                </a:cubicBezTo>
                <a:cubicBezTo>
                  <a:pt x="12076" y="15100"/>
                  <a:pt x="12541" y="17058"/>
                  <a:pt x="12290" y="19004"/>
                </a:cubicBezTo>
                <a:cubicBezTo>
                  <a:pt x="12011" y="21220"/>
                  <a:pt x="10755" y="23296"/>
                  <a:pt x="8923" y="24573"/>
                </a:cubicBezTo>
                <a:cubicBezTo>
                  <a:pt x="6654" y="26159"/>
                  <a:pt x="3927" y="26849"/>
                  <a:pt x="1686" y="28539"/>
                </a:cubicBezTo>
                <a:cubicBezTo>
                  <a:pt x="988" y="29068"/>
                  <a:pt x="430" y="29584"/>
                  <a:pt x="1" y="30085"/>
                </a:cubicBezTo>
                <a:lnTo>
                  <a:pt x="34461" y="30085"/>
                </a:lnTo>
                <a:lnTo>
                  <a:pt x="34461" y="1"/>
                </a:lnTo>
                <a:close/>
              </a:path>
            </a:pathLst>
          </a:custGeom>
          <a:solidFill>
            <a:srgbClr val="362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3"/>
          <p:cNvSpPr/>
          <p:nvPr/>
        </p:nvSpPr>
        <p:spPr>
          <a:xfrm>
            <a:off x="7922818" y="3750759"/>
            <a:ext cx="1221160" cy="1392742"/>
          </a:xfrm>
          <a:custGeom>
            <a:avLst/>
            <a:gdLst/>
            <a:ahLst/>
            <a:cxnLst/>
            <a:rect l="l" t="t" r="r" b="b"/>
            <a:pathLst>
              <a:path w="20547" h="23435" extrusionOk="0">
                <a:moveTo>
                  <a:pt x="20546" y="0"/>
                </a:moveTo>
                <a:cubicBezTo>
                  <a:pt x="17408" y="1564"/>
                  <a:pt x="13933" y="2717"/>
                  <a:pt x="11563" y="5286"/>
                </a:cubicBezTo>
                <a:cubicBezTo>
                  <a:pt x="8579" y="8525"/>
                  <a:pt x="8020" y="13274"/>
                  <a:pt x="5938" y="17154"/>
                </a:cubicBezTo>
                <a:cubicBezTo>
                  <a:pt x="4560" y="19723"/>
                  <a:pt x="2484" y="21914"/>
                  <a:pt x="0" y="23435"/>
                </a:cubicBezTo>
                <a:lnTo>
                  <a:pt x="20546" y="23435"/>
                </a:lnTo>
                <a:lnTo>
                  <a:pt x="20546" y="0"/>
                </a:ln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3"/>
          <p:cNvSpPr/>
          <p:nvPr/>
        </p:nvSpPr>
        <p:spPr>
          <a:xfrm>
            <a:off x="8227015" y="4701523"/>
            <a:ext cx="688347" cy="441981"/>
          </a:xfrm>
          <a:custGeom>
            <a:avLst/>
            <a:gdLst/>
            <a:ahLst/>
            <a:cxnLst/>
            <a:rect l="l" t="t" r="r" b="b"/>
            <a:pathLst>
              <a:path w="11582" h="7437" extrusionOk="0">
                <a:moveTo>
                  <a:pt x="10748" y="0"/>
                </a:moveTo>
                <a:cubicBezTo>
                  <a:pt x="10295" y="0"/>
                  <a:pt x="9840" y="41"/>
                  <a:pt x="9402" y="107"/>
                </a:cubicBezTo>
                <a:cubicBezTo>
                  <a:pt x="5454" y="690"/>
                  <a:pt x="970" y="3296"/>
                  <a:pt x="0" y="7437"/>
                </a:cubicBezTo>
                <a:lnTo>
                  <a:pt x="11581" y="7437"/>
                </a:lnTo>
                <a:lnTo>
                  <a:pt x="11581" y="50"/>
                </a:lnTo>
                <a:cubicBezTo>
                  <a:pt x="11307" y="16"/>
                  <a:pt x="11028" y="0"/>
                  <a:pt x="10748" y="0"/>
                </a:cubicBezTo>
                <a:close/>
              </a:path>
            </a:pathLst>
          </a:custGeom>
          <a:solidFill>
            <a:srgbClr val="362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3"/>
          <p:cNvSpPr/>
          <p:nvPr/>
        </p:nvSpPr>
        <p:spPr>
          <a:xfrm>
            <a:off x="7599098" y="4550036"/>
            <a:ext cx="68526" cy="68523"/>
          </a:xfrm>
          <a:custGeom>
            <a:avLst/>
            <a:gdLst/>
            <a:ahLst/>
            <a:cxnLst/>
            <a:rect l="l" t="t" r="r" b="b"/>
            <a:pathLst>
              <a:path w="1153" h="1153" extrusionOk="0">
                <a:moveTo>
                  <a:pt x="576" y="1"/>
                </a:moveTo>
                <a:cubicBezTo>
                  <a:pt x="258" y="1"/>
                  <a:pt x="0" y="258"/>
                  <a:pt x="0" y="577"/>
                </a:cubicBezTo>
                <a:cubicBezTo>
                  <a:pt x="0" y="895"/>
                  <a:pt x="258" y="1153"/>
                  <a:pt x="576" y="1153"/>
                </a:cubicBezTo>
                <a:cubicBezTo>
                  <a:pt x="895" y="1153"/>
                  <a:pt x="1153" y="895"/>
                  <a:pt x="1153" y="577"/>
                </a:cubicBezTo>
                <a:cubicBezTo>
                  <a:pt x="1153" y="258"/>
                  <a:pt x="895" y="1"/>
                  <a:pt x="576" y="1"/>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3"/>
          <p:cNvSpPr/>
          <p:nvPr/>
        </p:nvSpPr>
        <p:spPr>
          <a:xfrm>
            <a:off x="8341389" y="3611216"/>
            <a:ext cx="46833" cy="47069"/>
          </a:xfrm>
          <a:custGeom>
            <a:avLst/>
            <a:gdLst/>
            <a:ahLst/>
            <a:cxnLst/>
            <a:rect l="l" t="t" r="r" b="b"/>
            <a:pathLst>
              <a:path w="788" h="792" extrusionOk="0">
                <a:moveTo>
                  <a:pt x="394" y="1"/>
                </a:moveTo>
                <a:cubicBezTo>
                  <a:pt x="176" y="1"/>
                  <a:pt x="0" y="180"/>
                  <a:pt x="0" y="398"/>
                </a:cubicBezTo>
                <a:cubicBezTo>
                  <a:pt x="0" y="616"/>
                  <a:pt x="176" y="792"/>
                  <a:pt x="394" y="792"/>
                </a:cubicBezTo>
                <a:cubicBezTo>
                  <a:pt x="612" y="792"/>
                  <a:pt x="788" y="616"/>
                  <a:pt x="788" y="398"/>
                </a:cubicBezTo>
                <a:cubicBezTo>
                  <a:pt x="788" y="180"/>
                  <a:pt x="612" y="1"/>
                  <a:pt x="394"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3"/>
          <p:cNvSpPr/>
          <p:nvPr/>
        </p:nvSpPr>
        <p:spPr>
          <a:xfrm>
            <a:off x="7599101" y="4888211"/>
            <a:ext cx="68526" cy="68582"/>
          </a:xfrm>
          <a:custGeom>
            <a:avLst/>
            <a:gdLst/>
            <a:ahLst/>
            <a:cxnLst/>
            <a:rect l="l" t="t" r="r" b="b"/>
            <a:pathLst>
              <a:path w="1153" h="1154" extrusionOk="0">
                <a:moveTo>
                  <a:pt x="577" y="1"/>
                </a:moveTo>
                <a:cubicBezTo>
                  <a:pt x="258" y="1"/>
                  <a:pt x="1" y="258"/>
                  <a:pt x="1" y="577"/>
                </a:cubicBezTo>
                <a:cubicBezTo>
                  <a:pt x="1" y="895"/>
                  <a:pt x="258" y="1153"/>
                  <a:pt x="577" y="1153"/>
                </a:cubicBezTo>
                <a:cubicBezTo>
                  <a:pt x="895" y="1153"/>
                  <a:pt x="1153" y="895"/>
                  <a:pt x="1153" y="577"/>
                </a:cubicBezTo>
                <a:cubicBezTo>
                  <a:pt x="1153" y="258"/>
                  <a:pt x="895" y="1"/>
                  <a:pt x="577" y="1"/>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3"/>
          <p:cNvSpPr/>
          <p:nvPr/>
        </p:nvSpPr>
        <p:spPr>
          <a:xfrm>
            <a:off x="7465654" y="4710543"/>
            <a:ext cx="125105" cy="113868"/>
          </a:xfrm>
          <a:custGeom>
            <a:avLst/>
            <a:gdLst/>
            <a:ahLst/>
            <a:cxnLst/>
            <a:rect l="l" t="t" r="r" b="b"/>
            <a:pathLst>
              <a:path w="2105" h="1916" extrusionOk="0">
                <a:moveTo>
                  <a:pt x="1054" y="0"/>
                </a:moveTo>
                <a:cubicBezTo>
                  <a:pt x="809" y="0"/>
                  <a:pt x="564" y="93"/>
                  <a:pt x="376" y="280"/>
                </a:cubicBezTo>
                <a:cubicBezTo>
                  <a:pt x="0" y="655"/>
                  <a:pt x="0" y="1260"/>
                  <a:pt x="376" y="1636"/>
                </a:cubicBezTo>
                <a:cubicBezTo>
                  <a:pt x="564" y="1822"/>
                  <a:pt x="809" y="1915"/>
                  <a:pt x="1054" y="1915"/>
                </a:cubicBezTo>
                <a:cubicBezTo>
                  <a:pt x="1299" y="1915"/>
                  <a:pt x="1543" y="1822"/>
                  <a:pt x="1729" y="1636"/>
                </a:cubicBezTo>
                <a:cubicBezTo>
                  <a:pt x="2105" y="1260"/>
                  <a:pt x="2105" y="655"/>
                  <a:pt x="1729" y="280"/>
                </a:cubicBezTo>
                <a:cubicBezTo>
                  <a:pt x="1543" y="93"/>
                  <a:pt x="1299" y="0"/>
                  <a:pt x="1054" y="0"/>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3"/>
          <p:cNvSpPr/>
          <p:nvPr/>
        </p:nvSpPr>
        <p:spPr>
          <a:xfrm>
            <a:off x="7877294" y="4789183"/>
            <a:ext cx="125105" cy="113749"/>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F14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3"/>
          <p:cNvSpPr/>
          <p:nvPr/>
        </p:nvSpPr>
        <p:spPr>
          <a:xfrm>
            <a:off x="7877294" y="4789183"/>
            <a:ext cx="125105" cy="113749"/>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3"/>
          <p:cNvSpPr txBox="1">
            <a:spLocks noGrp="1"/>
          </p:cNvSpPr>
          <p:nvPr>
            <p:ph type="sldNum" idx="12"/>
          </p:nvPr>
        </p:nvSpPr>
        <p:spPr>
          <a:xfrm rot="10800000">
            <a:off x="-171446" y="-419098"/>
            <a:ext cx="548700" cy="393600"/>
          </a:xfrm>
          <a:prstGeom prst="rect">
            <a:avLst/>
          </a:prstGeom>
        </p:spPr>
        <p:txBody>
          <a:bodyPr spcFirstLastPara="1" wrap="square" lIns="91425" tIns="91425" rIns="91425" bIns="91425" anchor="ctr" anchorCtr="0">
            <a:noAutofit/>
          </a:bodyPr>
          <a:lstStyle>
            <a:lvl1pPr lvl="0" rtl="0">
              <a:buNone/>
              <a:defRPr sz="1000">
                <a:solidFill>
                  <a:srgbClr val="314256"/>
                </a:solidFill>
                <a:latin typeface="Cabin"/>
                <a:ea typeface="Cabin"/>
                <a:cs typeface="Cabin"/>
                <a:sym typeface="Cabin"/>
              </a:defRPr>
            </a:lvl1pPr>
            <a:lvl2pPr lvl="1" rtl="0">
              <a:buNone/>
              <a:defRPr sz="1000">
                <a:solidFill>
                  <a:srgbClr val="314256"/>
                </a:solidFill>
                <a:latin typeface="Cabin"/>
                <a:ea typeface="Cabin"/>
                <a:cs typeface="Cabin"/>
                <a:sym typeface="Cabin"/>
              </a:defRPr>
            </a:lvl2pPr>
            <a:lvl3pPr lvl="2" rtl="0">
              <a:buNone/>
              <a:defRPr sz="1000">
                <a:solidFill>
                  <a:srgbClr val="314256"/>
                </a:solidFill>
                <a:latin typeface="Cabin"/>
                <a:ea typeface="Cabin"/>
                <a:cs typeface="Cabin"/>
                <a:sym typeface="Cabin"/>
              </a:defRPr>
            </a:lvl3pPr>
            <a:lvl4pPr lvl="3" rtl="0">
              <a:buNone/>
              <a:defRPr sz="1000">
                <a:solidFill>
                  <a:srgbClr val="314256"/>
                </a:solidFill>
                <a:latin typeface="Cabin"/>
                <a:ea typeface="Cabin"/>
                <a:cs typeface="Cabin"/>
                <a:sym typeface="Cabin"/>
              </a:defRPr>
            </a:lvl4pPr>
            <a:lvl5pPr lvl="4" rtl="0">
              <a:buNone/>
              <a:defRPr sz="1000">
                <a:solidFill>
                  <a:srgbClr val="314256"/>
                </a:solidFill>
                <a:latin typeface="Cabin"/>
                <a:ea typeface="Cabin"/>
                <a:cs typeface="Cabin"/>
                <a:sym typeface="Cabin"/>
              </a:defRPr>
            </a:lvl5pPr>
            <a:lvl6pPr lvl="5" rtl="0">
              <a:buNone/>
              <a:defRPr sz="1000">
                <a:solidFill>
                  <a:srgbClr val="314256"/>
                </a:solidFill>
                <a:latin typeface="Cabin"/>
                <a:ea typeface="Cabin"/>
                <a:cs typeface="Cabin"/>
                <a:sym typeface="Cabin"/>
              </a:defRPr>
            </a:lvl6pPr>
            <a:lvl7pPr lvl="6" rtl="0">
              <a:buNone/>
              <a:defRPr sz="1000">
                <a:solidFill>
                  <a:srgbClr val="314256"/>
                </a:solidFill>
                <a:latin typeface="Cabin"/>
                <a:ea typeface="Cabin"/>
                <a:cs typeface="Cabin"/>
                <a:sym typeface="Cabin"/>
              </a:defRPr>
            </a:lvl7pPr>
            <a:lvl8pPr lvl="7" rtl="0">
              <a:buNone/>
              <a:defRPr sz="1000">
                <a:solidFill>
                  <a:srgbClr val="314256"/>
                </a:solidFill>
                <a:latin typeface="Cabin"/>
                <a:ea typeface="Cabin"/>
                <a:cs typeface="Cabin"/>
                <a:sym typeface="Cabin"/>
              </a:defRPr>
            </a:lvl8pPr>
            <a:lvl9pPr lvl="8" rtl="0">
              <a:buNone/>
              <a:defRPr sz="1000">
                <a:solidFill>
                  <a:srgbClr val="314256"/>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s"/>
              <a:t>‹Nº›</a:t>
            </a:fld>
            <a:endParaRPr/>
          </a:p>
        </p:txBody>
      </p:sp>
      <p:sp>
        <p:nvSpPr>
          <p:cNvPr id="253" name="Google Shape;253;p13"/>
          <p:cNvSpPr/>
          <p:nvPr/>
        </p:nvSpPr>
        <p:spPr>
          <a:xfrm>
            <a:off x="-171443" y="-381010"/>
            <a:ext cx="1622275" cy="1138787"/>
          </a:xfrm>
          <a:custGeom>
            <a:avLst/>
            <a:gdLst/>
            <a:ahLst/>
            <a:cxnLst/>
            <a:rect l="l" t="t" r="r" b="b"/>
            <a:pathLst>
              <a:path w="19996" h="14037" extrusionOk="0">
                <a:moveTo>
                  <a:pt x="0" y="1"/>
                </a:moveTo>
                <a:lnTo>
                  <a:pt x="0" y="14037"/>
                </a:lnTo>
                <a:cubicBezTo>
                  <a:pt x="711" y="12974"/>
                  <a:pt x="1665" y="12656"/>
                  <a:pt x="2691" y="12656"/>
                </a:cubicBezTo>
                <a:cubicBezTo>
                  <a:pt x="4211" y="12656"/>
                  <a:pt x="5890" y="13353"/>
                  <a:pt x="7171" y="13353"/>
                </a:cubicBezTo>
                <a:cubicBezTo>
                  <a:pt x="7306" y="13353"/>
                  <a:pt x="7437" y="13346"/>
                  <a:pt x="7562" y="13328"/>
                </a:cubicBezTo>
                <a:cubicBezTo>
                  <a:pt x="11531" y="12788"/>
                  <a:pt x="9939" y="8662"/>
                  <a:pt x="14971" y="8615"/>
                </a:cubicBezTo>
                <a:cubicBezTo>
                  <a:pt x="19111" y="8576"/>
                  <a:pt x="18829" y="6625"/>
                  <a:pt x="17773" y="3444"/>
                </a:cubicBezTo>
                <a:cubicBezTo>
                  <a:pt x="16713" y="262"/>
                  <a:pt x="19995" y="1"/>
                  <a:pt x="19995" y="1"/>
                </a:cubicBezTo>
                <a:close/>
              </a:path>
            </a:pathLst>
          </a:custGeom>
          <a:solidFill>
            <a:srgbClr val="362E8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4" name="Google Shape;254;p13"/>
          <p:cNvSpPr/>
          <p:nvPr/>
        </p:nvSpPr>
        <p:spPr>
          <a:xfrm rot="10800000">
            <a:off x="1365891" y="584570"/>
            <a:ext cx="84943" cy="84801"/>
          </a:xfrm>
          <a:custGeom>
            <a:avLst/>
            <a:gdLst/>
            <a:ahLst/>
            <a:cxnLst/>
            <a:rect l="l" t="t" r="r" b="b"/>
            <a:pathLst>
              <a:path w="599" h="598" extrusionOk="0">
                <a:moveTo>
                  <a:pt x="298" y="0"/>
                </a:moveTo>
                <a:cubicBezTo>
                  <a:pt x="133" y="0"/>
                  <a:pt x="1" y="136"/>
                  <a:pt x="1" y="301"/>
                </a:cubicBezTo>
                <a:cubicBezTo>
                  <a:pt x="1" y="466"/>
                  <a:pt x="133" y="598"/>
                  <a:pt x="298" y="598"/>
                </a:cubicBezTo>
                <a:cubicBezTo>
                  <a:pt x="462" y="598"/>
                  <a:pt x="598" y="466"/>
                  <a:pt x="598" y="301"/>
                </a:cubicBezTo>
                <a:cubicBezTo>
                  <a:pt x="598" y="136"/>
                  <a:pt x="462" y="0"/>
                  <a:pt x="298" y="0"/>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3"/>
          <p:cNvSpPr/>
          <p:nvPr/>
        </p:nvSpPr>
        <p:spPr>
          <a:xfrm rot="10800000">
            <a:off x="168174" y="1053300"/>
            <a:ext cx="84943" cy="84801"/>
          </a:xfrm>
          <a:custGeom>
            <a:avLst/>
            <a:gdLst/>
            <a:ahLst/>
            <a:cxnLst/>
            <a:rect l="l" t="t" r="r" b="b"/>
            <a:pathLst>
              <a:path w="599" h="598" extrusionOk="0">
                <a:moveTo>
                  <a:pt x="301" y="0"/>
                </a:moveTo>
                <a:cubicBezTo>
                  <a:pt x="137" y="0"/>
                  <a:pt x="1" y="133"/>
                  <a:pt x="1" y="297"/>
                </a:cubicBezTo>
                <a:cubicBezTo>
                  <a:pt x="1" y="462"/>
                  <a:pt x="137" y="598"/>
                  <a:pt x="301" y="598"/>
                </a:cubicBezTo>
                <a:cubicBezTo>
                  <a:pt x="466" y="598"/>
                  <a:pt x="599" y="462"/>
                  <a:pt x="599" y="297"/>
                </a:cubicBezTo>
                <a:cubicBezTo>
                  <a:pt x="599" y="133"/>
                  <a:pt x="466" y="0"/>
                  <a:pt x="301" y="0"/>
                </a:cubicBezTo>
                <a:close/>
              </a:path>
            </a:pathLst>
          </a:custGeom>
          <a:solidFill>
            <a:srgbClr val="785CB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6" name="Google Shape;256;p13"/>
          <p:cNvSpPr/>
          <p:nvPr/>
        </p:nvSpPr>
        <p:spPr>
          <a:xfrm rot="10800000">
            <a:off x="1450835" y="79814"/>
            <a:ext cx="84801" cy="84943"/>
          </a:xfrm>
          <a:custGeom>
            <a:avLst/>
            <a:gdLst/>
            <a:ahLst/>
            <a:cxnLst/>
            <a:rect l="l" t="t" r="r" b="b"/>
            <a:pathLst>
              <a:path w="598" h="599" extrusionOk="0">
                <a:moveTo>
                  <a:pt x="301" y="0"/>
                </a:moveTo>
                <a:cubicBezTo>
                  <a:pt x="136" y="0"/>
                  <a:pt x="0" y="136"/>
                  <a:pt x="0" y="301"/>
                </a:cubicBezTo>
                <a:cubicBezTo>
                  <a:pt x="0" y="466"/>
                  <a:pt x="136" y="598"/>
                  <a:pt x="301" y="598"/>
                </a:cubicBezTo>
                <a:cubicBezTo>
                  <a:pt x="465" y="598"/>
                  <a:pt x="598" y="466"/>
                  <a:pt x="598" y="301"/>
                </a:cubicBezTo>
                <a:cubicBezTo>
                  <a:pt x="598" y="136"/>
                  <a:pt x="465" y="0"/>
                  <a:pt x="301" y="0"/>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3"/>
          <p:cNvSpPr/>
          <p:nvPr/>
        </p:nvSpPr>
        <p:spPr>
          <a:xfrm rot="10800000">
            <a:off x="243146" y="958691"/>
            <a:ext cx="55589" cy="54880"/>
          </a:xfrm>
          <a:custGeom>
            <a:avLst/>
            <a:gdLst/>
            <a:ahLst/>
            <a:cxnLst/>
            <a:rect l="l" t="t" r="r" b="b"/>
            <a:pathLst>
              <a:path w="392" h="387" extrusionOk="0">
                <a:moveTo>
                  <a:pt x="198" y="0"/>
                </a:moveTo>
                <a:cubicBezTo>
                  <a:pt x="90" y="0"/>
                  <a:pt x="1" y="86"/>
                  <a:pt x="1" y="193"/>
                </a:cubicBezTo>
                <a:cubicBezTo>
                  <a:pt x="1" y="301"/>
                  <a:pt x="90" y="387"/>
                  <a:pt x="198" y="387"/>
                </a:cubicBezTo>
                <a:cubicBezTo>
                  <a:pt x="305" y="387"/>
                  <a:pt x="391" y="301"/>
                  <a:pt x="391" y="193"/>
                </a:cubicBezTo>
                <a:cubicBezTo>
                  <a:pt x="391" y="86"/>
                  <a:pt x="305" y="0"/>
                  <a:pt x="198" y="0"/>
                </a:cubicBezTo>
                <a:close/>
              </a:path>
            </a:pathLst>
          </a:custGeom>
          <a:solidFill>
            <a:srgbClr val="785CB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8" name="Google Shape;258;p13"/>
          <p:cNvSpPr/>
          <p:nvPr/>
        </p:nvSpPr>
        <p:spPr>
          <a:xfrm rot="10800000">
            <a:off x="1235690" y="556985"/>
            <a:ext cx="55447" cy="55447"/>
          </a:xfrm>
          <a:custGeom>
            <a:avLst/>
            <a:gdLst/>
            <a:ahLst/>
            <a:cxnLst/>
            <a:rect l="l" t="t" r="r" b="b"/>
            <a:pathLst>
              <a:path w="391" h="391" extrusionOk="0">
                <a:moveTo>
                  <a:pt x="194" y="0"/>
                </a:moveTo>
                <a:cubicBezTo>
                  <a:pt x="86" y="0"/>
                  <a:pt x="1" y="90"/>
                  <a:pt x="1" y="197"/>
                </a:cubicBezTo>
                <a:cubicBezTo>
                  <a:pt x="1" y="305"/>
                  <a:pt x="86" y="390"/>
                  <a:pt x="194" y="390"/>
                </a:cubicBezTo>
                <a:cubicBezTo>
                  <a:pt x="301" y="390"/>
                  <a:pt x="391" y="305"/>
                  <a:pt x="391" y="197"/>
                </a:cubicBezTo>
                <a:cubicBezTo>
                  <a:pt x="391" y="90"/>
                  <a:pt x="301" y="0"/>
                  <a:pt x="194" y="0"/>
                </a:cubicBezTo>
                <a:close/>
              </a:path>
            </a:pathLst>
          </a:custGeom>
          <a:solidFill>
            <a:srgbClr val="4D4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rot="10800000">
            <a:off x="428835" y="364189"/>
            <a:ext cx="147735" cy="113875"/>
          </a:xfrm>
          <a:custGeom>
            <a:avLst/>
            <a:gdLst/>
            <a:ahLst/>
            <a:cxnLst/>
            <a:rect l="l" t="t" r="r" b="b"/>
            <a:pathLst>
              <a:path w="541" h="417" extrusionOk="0">
                <a:moveTo>
                  <a:pt x="272" y="1"/>
                </a:moveTo>
                <a:cubicBezTo>
                  <a:pt x="4" y="1"/>
                  <a:pt x="0" y="416"/>
                  <a:pt x="272" y="416"/>
                </a:cubicBezTo>
                <a:cubicBezTo>
                  <a:pt x="541" y="416"/>
                  <a:pt x="541" y="1"/>
                  <a:pt x="272" y="1"/>
                </a:cubicBezTo>
                <a:close/>
              </a:path>
            </a:pathLst>
          </a:custGeom>
          <a:solidFill>
            <a:srgbClr val="5642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0" name="Google Shape;260;p13"/>
          <p:cNvSpPr/>
          <p:nvPr/>
        </p:nvSpPr>
        <p:spPr>
          <a:xfrm rot="10800000">
            <a:off x="879750" y="372524"/>
            <a:ext cx="120395" cy="93026"/>
          </a:xfrm>
          <a:custGeom>
            <a:avLst/>
            <a:gdLst/>
            <a:ahLst/>
            <a:cxnLst/>
            <a:rect l="l" t="t" r="r" b="b"/>
            <a:pathLst>
              <a:path w="849" h="656" extrusionOk="0">
                <a:moveTo>
                  <a:pt x="423" y="1"/>
                </a:moveTo>
                <a:cubicBezTo>
                  <a:pt x="4" y="1"/>
                  <a:pt x="1" y="656"/>
                  <a:pt x="423" y="656"/>
                </a:cubicBezTo>
                <a:cubicBezTo>
                  <a:pt x="849" y="656"/>
                  <a:pt x="849" y="1"/>
                  <a:pt x="423" y="1"/>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rot="10800000">
            <a:off x="168184" y="284621"/>
            <a:ext cx="260650" cy="202096"/>
          </a:xfrm>
          <a:custGeom>
            <a:avLst/>
            <a:gdLst/>
            <a:ahLst/>
            <a:cxnLst/>
            <a:rect l="l" t="t" r="r" b="b"/>
            <a:pathLst>
              <a:path w="846" h="656" extrusionOk="0">
                <a:moveTo>
                  <a:pt x="423" y="0"/>
                </a:moveTo>
                <a:cubicBezTo>
                  <a:pt x="1" y="0"/>
                  <a:pt x="1" y="655"/>
                  <a:pt x="423" y="655"/>
                </a:cubicBezTo>
                <a:cubicBezTo>
                  <a:pt x="846" y="655"/>
                  <a:pt x="846" y="0"/>
                  <a:pt x="423" y="0"/>
                </a:cubicBezTo>
                <a:close/>
              </a:path>
            </a:pathLst>
          </a:custGeom>
          <a:solidFill>
            <a:srgbClr val="5642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7" name="Google Shape;237;p13"/>
          <p:cNvSpPr txBox="1">
            <a:spLocks noGrp="1"/>
          </p:cNvSpPr>
          <p:nvPr>
            <p:ph type="title"/>
          </p:nvPr>
        </p:nvSpPr>
        <p:spPr>
          <a:xfrm>
            <a:off x="527088" y="390926"/>
            <a:ext cx="3406959" cy="643975"/>
          </a:xfrm>
          <a:prstGeom prst="rect">
            <a:avLst/>
          </a:prstGeom>
        </p:spPr>
        <p:txBody>
          <a:bodyPr spcFirstLastPara="1" wrap="square" lIns="91425" tIns="91425" rIns="91425" bIns="91425" anchor="t" anchorCtr="0"/>
          <a:lstStyle>
            <a:lvl1pPr lvl="0" algn="l" rtl="0">
              <a:spcBef>
                <a:spcPts val="0"/>
              </a:spcBef>
              <a:spcAft>
                <a:spcPts val="0"/>
              </a:spcAft>
              <a:buSzPts val="2400"/>
              <a:buFont typeface="Open Sans Light"/>
              <a:buNone/>
              <a:defRPr b="0">
                <a:solidFill>
                  <a:srgbClr val="5D2C91"/>
                </a:solidFill>
                <a:latin typeface="Segoe UI Semibold" panose="020B0702040204020203" pitchFamily="34" charset="0"/>
                <a:ea typeface="Segoe UI Semibold" panose="020B0702040204020203" pitchFamily="34" charset="0"/>
                <a:cs typeface="Segoe UI Semibold" panose="020B0702040204020203" pitchFamily="34" charset="0"/>
                <a:sym typeface="Open Sans Light"/>
              </a:defRPr>
            </a:lvl1pPr>
            <a:lvl2pPr lvl="1"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2pPr>
            <a:lvl3pPr lvl="2"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3pPr>
            <a:lvl4pPr lvl="3"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4pPr>
            <a:lvl5pPr lvl="4"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5pPr>
            <a:lvl6pPr lvl="5"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6pPr>
            <a:lvl7pPr lvl="6"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7pPr>
            <a:lvl8pPr lvl="7"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8pPr>
            <a:lvl9pPr lvl="8"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9pPr>
          </a:lstStyle>
          <a:p>
            <a:endParaRPr/>
          </a:p>
        </p:txBody>
      </p:sp>
      <p:sp>
        <p:nvSpPr>
          <p:cNvPr id="7" name="Marcador de texto 6">
            <a:extLst>
              <a:ext uri="{FF2B5EF4-FFF2-40B4-BE49-F238E27FC236}">
                <a16:creationId xmlns:a16="http://schemas.microsoft.com/office/drawing/2014/main" id="{B2DF5A05-126C-424A-BDDF-D7E1BC2B42B1}"/>
              </a:ext>
            </a:extLst>
          </p:cNvPr>
          <p:cNvSpPr>
            <a:spLocks noGrp="1"/>
          </p:cNvSpPr>
          <p:nvPr>
            <p:ph type="body" sz="quarter" idx="13"/>
          </p:nvPr>
        </p:nvSpPr>
        <p:spPr>
          <a:xfrm>
            <a:off x="509588" y="1268819"/>
            <a:ext cx="3459900" cy="3678865"/>
          </a:xfrm>
        </p:spPr>
        <p:txBody>
          <a:bodyPr/>
          <a:lstStyle>
            <a:lvl1pPr>
              <a:defRPr>
                <a:latin typeface="Segoe UI Light" panose="020B0502040204020203" pitchFamily="34" charset="0"/>
                <a:cs typeface="Segoe UI Light" panose="020B0502040204020203" pitchFamily="34" charset="0"/>
              </a:defRPr>
            </a:lvl1pPr>
            <a:lvl2pPr>
              <a:defRPr>
                <a:latin typeface="Segoe UI Light" panose="020B0502040204020203" pitchFamily="34" charset="0"/>
                <a:cs typeface="Segoe UI Light" panose="020B0502040204020203" pitchFamily="34" charset="0"/>
              </a:defRPr>
            </a:lvl2pPr>
            <a:lvl3pPr>
              <a:defRPr>
                <a:latin typeface="Segoe UI Light" panose="020B0502040204020203" pitchFamily="34" charset="0"/>
                <a:cs typeface="Segoe UI Light" panose="020B0502040204020203" pitchFamily="34" charset="0"/>
              </a:defRPr>
            </a:lvl3pPr>
            <a:lvl4pPr>
              <a:defRPr>
                <a:latin typeface="Segoe UI Light" panose="020B0502040204020203" pitchFamily="34" charset="0"/>
                <a:cs typeface="Segoe UI Light" panose="020B0502040204020203" pitchFamily="34" charset="0"/>
              </a:defRPr>
            </a:lvl4pPr>
            <a:lvl5pPr>
              <a:defRPr>
                <a:latin typeface="Segoe UI Light" panose="020B0502040204020203" pitchFamily="34" charset="0"/>
                <a:cs typeface="Segoe UI Light" panose="020B0502040204020203" pitchFamily="34" charset="0"/>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25" name="Marcador de texto 6">
            <a:extLst>
              <a:ext uri="{FF2B5EF4-FFF2-40B4-BE49-F238E27FC236}">
                <a16:creationId xmlns:a16="http://schemas.microsoft.com/office/drawing/2014/main" id="{D3CDC817-533C-461F-AB8A-BC754330E07F}"/>
              </a:ext>
            </a:extLst>
          </p:cNvPr>
          <p:cNvSpPr>
            <a:spLocks noGrp="1"/>
          </p:cNvSpPr>
          <p:nvPr>
            <p:ph type="body" sz="quarter" idx="14"/>
          </p:nvPr>
        </p:nvSpPr>
        <p:spPr>
          <a:xfrm>
            <a:off x="4585402" y="1268819"/>
            <a:ext cx="3459900" cy="3678865"/>
          </a:xfrm>
        </p:spPr>
        <p:txBody>
          <a:bodyPr/>
          <a:lstStyle>
            <a:lvl1pPr>
              <a:defRPr>
                <a:latin typeface="Segoe UI Light" panose="020B0502040204020203" pitchFamily="34" charset="0"/>
                <a:cs typeface="Segoe UI Light" panose="020B0502040204020203" pitchFamily="34" charset="0"/>
              </a:defRPr>
            </a:lvl1pPr>
            <a:lvl2pPr>
              <a:defRPr>
                <a:latin typeface="Segoe UI Light" panose="020B0502040204020203" pitchFamily="34" charset="0"/>
                <a:cs typeface="Segoe UI Light" panose="020B0502040204020203" pitchFamily="34" charset="0"/>
              </a:defRPr>
            </a:lvl2pPr>
            <a:lvl3pPr>
              <a:defRPr>
                <a:latin typeface="Segoe UI Light" panose="020B0502040204020203" pitchFamily="34" charset="0"/>
                <a:cs typeface="Segoe UI Light" panose="020B0502040204020203" pitchFamily="34" charset="0"/>
              </a:defRPr>
            </a:lvl3pPr>
            <a:lvl4pPr>
              <a:defRPr>
                <a:latin typeface="Segoe UI Light" panose="020B0502040204020203" pitchFamily="34" charset="0"/>
                <a:cs typeface="Segoe UI Light" panose="020B0502040204020203" pitchFamily="34" charset="0"/>
              </a:defRPr>
            </a:lvl4pPr>
            <a:lvl5pPr>
              <a:defRPr>
                <a:latin typeface="Segoe UI Light" panose="020B0502040204020203" pitchFamily="34" charset="0"/>
                <a:cs typeface="Segoe UI Light" panose="020B0502040204020203" pitchFamily="34" charset="0"/>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CFB9DC0A-87BB-45F2-89EB-23CD602AC9E2}"/>
              </a:ext>
            </a:extLst>
          </p:cNvPr>
          <p:cNvSpPr>
            <a:spLocks noGrp="1"/>
          </p:cNvSpPr>
          <p:nvPr>
            <p:ph type="body" sz="quarter" idx="15" hasCustomPrompt="1"/>
          </p:nvPr>
        </p:nvSpPr>
        <p:spPr>
          <a:xfrm>
            <a:off x="4600575" y="404813"/>
            <a:ext cx="3416300" cy="714375"/>
          </a:xfrm>
        </p:spPr>
        <p:txBody>
          <a:bodyPr/>
          <a:lstStyle>
            <a:lvl1pPr marL="139700" indent="0">
              <a:buNone/>
              <a:defRPr lang="es-ES" sz="2400" b="0" i="0" u="none" strike="noStrike" cap="none" dirty="0" smtClean="0">
                <a:solidFill>
                  <a:srgbClr val="5D2C91"/>
                </a:solidFill>
                <a:latin typeface="Segoe UI Semibold" panose="020B0702040204020203" pitchFamily="34" charset="0"/>
                <a:ea typeface="Segoe UI Semibold" panose="020B0702040204020203" pitchFamily="34" charset="0"/>
                <a:cs typeface="Segoe UI Semibold" panose="020B0702040204020203" pitchFamily="34" charset="0"/>
                <a:sym typeface="Open Sans Light"/>
              </a:defRPr>
            </a:lvl1pPr>
          </a:lstStyle>
          <a:p>
            <a:pPr lvl="0"/>
            <a:r>
              <a:rPr lang="es-ES"/>
              <a:t>Haga clic agregar título</a:t>
            </a:r>
          </a:p>
        </p:txBody>
      </p:sp>
      <p:pic>
        <p:nvPicPr>
          <p:cNvPr id="29" name="Gráfico 28">
            <a:extLst>
              <a:ext uri="{FF2B5EF4-FFF2-40B4-BE49-F238E27FC236}">
                <a16:creationId xmlns:a16="http://schemas.microsoft.com/office/drawing/2014/main" id="{35546ACC-D172-4022-B58E-8E77A920EE3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820597" y="4603750"/>
            <a:ext cx="922808" cy="277256"/>
          </a:xfrm>
          <a:prstGeom prst="rect">
            <a:avLst/>
          </a:prstGeom>
        </p:spPr>
      </p:pic>
    </p:spTree>
    <p:extLst>
      <p:ext uri="{BB962C8B-B14F-4D97-AF65-F5344CB8AC3E}">
        <p14:creationId xmlns:p14="http://schemas.microsoft.com/office/powerpoint/2010/main" val="1930651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48350" y="375600"/>
            <a:ext cx="7047300" cy="482400"/>
          </a:xfrm>
          <a:prstGeom prst="rect">
            <a:avLst/>
          </a:prstGeom>
          <a:noFill/>
          <a:ln>
            <a:noFill/>
          </a:ln>
        </p:spPr>
        <p:txBody>
          <a:bodyPr spcFirstLastPara="1" wrap="square" lIns="91425" tIns="91425" rIns="91425" bIns="91425" anchor="t" anchorCtr="0"/>
          <a:lstStyle>
            <a:lvl1pPr lvl="0" rtl="0">
              <a:lnSpc>
                <a:spcPct val="115000"/>
              </a:lnSpc>
              <a:spcBef>
                <a:spcPts val="0"/>
              </a:spcBef>
              <a:spcAft>
                <a:spcPts val="0"/>
              </a:spcAft>
              <a:buClr>
                <a:srgbClr val="314256"/>
              </a:buClr>
              <a:buSzPts val="2400"/>
              <a:buFont typeface="Open Sans"/>
              <a:buNone/>
              <a:defRPr sz="2400" b="1">
                <a:solidFill>
                  <a:srgbClr val="314256"/>
                </a:solidFill>
                <a:latin typeface="Open Sans"/>
                <a:ea typeface="Open Sans"/>
                <a:cs typeface="Open Sans"/>
                <a:sym typeface="Open Sans"/>
              </a:defRPr>
            </a:lvl1pPr>
            <a:lvl2pPr lvl="1" rtl="0">
              <a:spcBef>
                <a:spcPts val="0"/>
              </a:spcBef>
              <a:spcAft>
                <a:spcPts val="0"/>
              </a:spcAft>
              <a:buClr>
                <a:srgbClr val="434343"/>
              </a:buClr>
              <a:buSzPts val="2400"/>
              <a:buFont typeface="Open Sans"/>
              <a:buNone/>
              <a:defRPr sz="2400" b="1">
                <a:solidFill>
                  <a:srgbClr val="434343"/>
                </a:solidFill>
                <a:latin typeface="Open Sans"/>
                <a:ea typeface="Open Sans"/>
                <a:cs typeface="Open Sans"/>
                <a:sym typeface="Open Sans"/>
              </a:defRPr>
            </a:lvl2pPr>
            <a:lvl3pPr lvl="2" rtl="0">
              <a:spcBef>
                <a:spcPts val="0"/>
              </a:spcBef>
              <a:spcAft>
                <a:spcPts val="0"/>
              </a:spcAft>
              <a:buClr>
                <a:srgbClr val="434343"/>
              </a:buClr>
              <a:buSzPts val="2400"/>
              <a:buFont typeface="Open Sans"/>
              <a:buNone/>
              <a:defRPr sz="2400" b="1">
                <a:solidFill>
                  <a:srgbClr val="434343"/>
                </a:solidFill>
                <a:latin typeface="Open Sans"/>
                <a:ea typeface="Open Sans"/>
                <a:cs typeface="Open Sans"/>
                <a:sym typeface="Open Sans"/>
              </a:defRPr>
            </a:lvl3pPr>
            <a:lvl4pPr lvl="3" rtl="0">
              <a:spcBef>
                <a:spcPts val="0"/>
              </a:spcBef>
              <a:spcAft>
                <a:spcPts val="0"/>
              </a:spcAft>
              <a:buClr>
                <a:srgbClr val="434343"/>
              </a:buClr>
              <a:buSzPts val="2400"/>
              <a:buFont typeface="Open Sans"/>
              <a:buNone/>
              <a:defRPr sz="2400" b="1">
                <a:solidFill>
                  <a:srgbClr val="434343"/>
                </a:solidFill>
                <a:latin typeface="Open Sans"/>
                <a:ea typeface="Open Sans"/>
                <a:cs typeface="Open Sans"/>
                <a:sym typeface="Open Sans"/>
              </a:defRPr>
            </a:lvl4pPr>
            <a:lvl5pPr lvl="4" rtl="0">
              <a:spcBef>
                <a:spcPts val="0"/>
              </a:spcBef>
              <a:spcAft>
                <a:spcPts val="0"/>
              </a:spcAft>
              <a:buClr>
                <a:srgbClr val="434343"/>
              </a:buClr>
              <a:buSzPts val="2400"/>
              <a:buFont typeface="Open Sans"/>
              <a:buNone/>
              <a:defRPr sz="2400" b="1">
                <a:solidFill>
                  <a:srgbClr val="434343"/>
                </a:solidFill>
                <a:latin typeface="Open Sans"/>
                <a:ea typeface="Open Sans"/>
                <a:cs typeface="Open Sans"/>
                <a:sym typeface="Open Sans"/>
              </a:defRPr>
            </a:lvl5pPr>
            <a:lvl6pPr lvl="5" rtl="0">
              <a:spcBef>
                <a:spcPts val="0"/>
              </a:spcBef>
              <a:spcAft>
                <a:spcPts val="0"/>
              </a:spcAft>
              <a:buClr>
                <a:srgbClr val="434343"/>
              </a:buClr>
              <a:buSzPts val="2400"/>
              <a:buFont typeface="Open Sans"/>
              <a:buNone/>
              <a:defRPr sz="2400" b="1">
                <a:solidFill>
                  <a:srgbClr val="434343"/>
                </a:solidFill>
                <a:latin typeface="Open Sans"/>
                <a:ea typeface="Open Sans"/>
                <a:cs typeface="Open Sans"/>
                <a:sym typeface="Open Sans"/>
              </a:defRPr>
            </a:lvl6pPr>
            <a:lvl7pPr lvl="6" rtl="0">
              <a:spcBef>
                <a:spcPts val="0"/>
              </a:spcBef>
              <a:spcAft>
                <a:spcPts val="0"/>
              </a:spcAft>
              <a:buClr>
                <a:srgbClr val="434343"/>
              </a:buClr>
              <a:buSzPts val="2400"/>
              <a:buFont typeface="Open Sans"/>
              <a:buNone/>
              <a:defRPr sz="2400" b="1">
                <a:solidFill>
                  <a:srgbClr val="434343"/>
                </a:solidFill>
                <a:latin typeface="Open Sans"/>
                <a:ea typeface="Open Sans"/>
                <a:cs typeface="Open Sans"/>
                <a:sym typeface="Open Sans"/>
              </a:defRPr>
            </a:lvl7pPr>
            <a:lvl8pPr lvl="7" rtl="0">
              <a:spcBef>
                <a:spcPts val="0"/>
              </a:spcBef>
              <a:spcAft>
                <a:spcPts val="0"/>
              </a:spcAft>
              <a:buClr>
                <a:srgbClr val="434343"/>
              </a:buClr>
              <a:buSzPts val="2400"/>
              <a:buFont typeface="Open Sans"/>
              <a:buNone/>
              <a:defRPr sz="2400" b="1">
                <a:solidFill>
                  <a:srgbClr val="434343"/>
                </a:solidFill>
                <a:latin typeface="Open Sans"/>
                <a:ea typeface="Open Sans"/>
                <a:cs typeface="Open Sans"/>
                <a:sym typeface="Open Sans"/>
              </a:defRPr>
            </a:lvl8pPr>
            <a:lvl9pPr lvl="8" rtl="0">
              <a:spcBef>
                <a:spcPts val="0"/>
              </a:spcBef>
              <a:spcAft>
                <a:spcPts val="0"/>
              </a:spcAft>
              <a:buClr>
                <a:srgbClr val="434343"/>
              </a:buClr>
              <a:buSzPts val="2400"/>
              <a:buFont typeface="Open Sans"/>
              <a:buNone/>
              <a:defRPr sz="2400" b="1">
                <a:solidFill>
                  <a:srgbClr val="434343"/>
                </a:solidFill>
                <a:latin typeface="Open Sans"/>
                <a:ea typeface="Open Sans"/>
                <a:cs typeface="Open Sans"/>
                <a:sym typeface="Open Sans"/>
              </a:defRPr>
            </a:lvl9pPr>
          </a:lstStyle>
          <a:p>
            <a:endParaRPr/>
          </a:p>
        </p:txBody>
      </p:sp>
      <p:sp>
        <p:nvSpPr>
          <p:cNvPr id="7" name="Google Shape;7;p1"/>
          <p:cNvSpPr txBox="1">
            <a:spLocks noGrp="1"/>
          </p:cNvSpPr>
          <p:nvPr>
            <p:ph type="body" idx="1"/>
          </p:nvPr>
        </p:nvSpPr>
        <p:spPr>
          <a:xfrm>
            <a:off x="1068100" y="2486100"/>
            <a:ext cx="7047300" cy="2110200"/>
          </a:xfrm>
          <a:prstGeom prst="rect">
            <a:avLst/>
          </a:prstGeom>
          <a:noFill/>
          <a:ln>
            <a:noFill/>
          </a:ln>
        </p:spPr>
        <p:txBody>
          <a:bodyPr spcFirstLastPara="1" wrap="square" lIns="91425" tIns="91425" rIns="91425" bIns="91425" anchor="t" anchorCtr="0"/>
          <a:lstStyle>
            <a:lvl1pPr marL="457200" lvl="0" indent="-317500" rtl="0">
              <a:lnSpc>
                <a:spcPct val="115000"/>
              </a:lnSpc>
              <a:spcBef>
                <a:spcPts val="0"/>
              </a:spcBef>
              <a:spcAft>
                <a:spcPts val="0"/>
              </a:spcAft>
              <a:buClr>
                <a:srgbClr val="999999"/>
              </a:buClr>
              <a:buSzPts val="1400"/>
              <a:buFont typeface="PT Sans"/>
              <a:buChar char="●"/>
              <a:defRPr>
                <a:solidFill>
                  <a:srgbClr val="999999"/>
                </a:solidFill>
                <a:latin typeface="PT Sans"/>
                <a:ea typeface="PT Sans"/>
                <a:cs typeface="PT Sans"/>
                <a:sym typeface="PT Sans"/>
              </a:defRPr>
            </a:lvl1pPr>
            <a:lvl2pPr marL="914400" lvl="1" indent="-317500" rtl="0">
              <a:lnSpc>
                <a:spcPct val="115000"/>
              </a:lnSpc>
              <a:spcBef>
                <a:spcPts val="0"/>
              </a:spcBef>
              <a:spcAft>
                <a:spcPts val="0"/>
              </a:spcAft>
              <a:buClr>
                <a:srgbClr val="999999"/>
              </a:buClr>
              <a:buSzPts val="1400"/>
              <a:buFont typeface="PT Sans"/>
              <a:buChar char="○"/>
              <a:defRPr>
                <a:solidFill>
                  <a:srgbClr val="999999"/>
                </a:solidFill>
                <a:latin typeface="PT Sans"/>
                <a:ea typeface="PT Sans"/>
                <a:cs typeface="PT Sans"/>
                <a:sym typeface="PT Sans"/>
              </a:defRPr>
            </a:lvl2pPr>
            <a:lvl3pPr marL="1371600" lvl="2" indent="-317500" rtl="0">
              <a:lnSpc>
                <a:spcPct val="115000"/>
              </a:lnSpc>
              <a:spcBef>
                <a:spcPts val="0"/>
              </a:spcBef>
              <a:spcAft>
                <a:spcPts val="0"/>
              </a:spcAft>
              <a:buClr>
                <a:srgbClr val="999999"/>
              </a:buClr>
              <a:buSzPts val="1400"/>
              <a:buFont typeface="PT Sans"/>
              <a:buChar char="■"/>
              <a:defRPr>
                <a:solidFill>
                  <a:srgbClr val="999999"/>
                </a:solidFill>
                <a:latin typeface="PT Sans"/>
                <a:ea typeface="PT Sans"/>
                <a:cs typeface="PT Sans"/>
                <a:sym typeface="PT Sans"/>
              </a:defRPr>
            </a:lvl3pPr>
            <a:lvl4pPr marL="1828800" lvl="3" indent="-317500" rtl="0">
              <a:lnSpc>
                <a:spcPct val="115000"/>
              </a:lnSpc>
              <a:spcBef>
                <a:spcPts val="0"/>
              </a:spcBef>
              <a:spcAft>
                <a:spcPts val="0"/>
              </a:spcAft>
              <a:buClr>
                <a:srgbClr val="999999"/>
              </a:buClr>
              <a:buSzPts val="1400"/>
              <a:buFont typeface="PT Sans"/>
              <a:buChar char="●"/>
              <a:defRPr>
                <a:solidFill>
                  <a:srgbClr val="999999"/>
                </a:solidFill>
                <a:latin typeface="PT Sans"/>
                <a:ea typeface="PT Sans"/>
                <a:cs typeface="PT Sans"/>
                <a:sym typeface="PT Sans"/>
              </a:defRPr>
            </a:lvl4pPr>
            <a:lvl5pPr marL="2286000" lvl="4" indent="-317500" rtl="0">
              <a:lnSpc>
                <a:spcPct val="115000"/>
              </a:lnSpc>
              <a:spcBef>
                <a:spcPts val="0"/>
              </a:spcBef>
              <a:spcAft>
                <a:spcPts val="0"/>
              </a:spcAft>
              <a:buClr>
                <a:srgbClr val="999999"/>
              </a:buClr>
              <a:buSzPts val="1400"/>
              <a:buFont typeface="PT Sans"/>
              <a:buChar char="○"/>
              <a:defRPr>
                <a:solidFill>
                  <a:srgbClr val="999999"/>
                </a:solidFill>
                <a:latin typeface="PT Sans"/>
                <a:ea typeface="PT Sans"/>
                <a:cs typeface="PT Sans"/>
                <a:sym typeface="PT Sans"/>
              </a:defRPr>
            </a:lvl5pPr>
            <a:lvl6pPr marL="2743200" lvl="5" indent="-317500" rtl="0">
              <a:lnSpc>
                <a:spcPct val="115000"/>
              </a:lnSpc>
              <a:spcBef>
                <a:spcPts val="0"/>
              </a:spcBef>
              <a:spcAft>
                <a:spcPts val="0"/>
              </a:spcAft>
              <a:buClr>
                <a:srgbClr val="999999"/>
              </a:buClr>
              <a:buSzPts val="1400"/>
              <a:buFont typeface="PT Sans"/>
              <a:buChar char="■"/>
              <a:defRPr>
                <a:solidFill>
                  <a:srgbClr val="999999"/>
                </a:solidFill>
                <a:latin typeface="PT Sans"/>
                <a:ea typeface="PT Sans"/>
                <a:cs typeface="PT Sans"/>
                <a:sym typeface="PT Sans"/>
              </a:defRPr>
            </a:lvl6pPr>
            <a:lvl7pPr marL="3200400" lvl="6" indent="-317500" rtl="0">
              <a:lnSpc>
                <a:spcPct val="115000"/>
              </a:lnSpc>
              <a:spcBef>
                <a:spcPts val="0"/>
              </a:spcBef>
              <a:spcAft>
                <a:spcPts val="0"/>
              </a:spcAft>
              <a:buClr>
                <a:srgbClr val="999999"/>
              </a:buClr>
              <a:buSzPts val="1400"/>
              <a:buFont typeface="PT Sans"/>
              <a:buChar char="●"/>
              <a:defRPr>
                <a:solidFill>
                  <a:srgbClr val="999999"/>
                </a:solidFill>
                <a:latin typeface="PT Sans"/>
                <a:ea typeface="PT Sans"/>
                <a:cs typeface="PT Sans"/>
                <a:sym typeface="PT Sans"/>
              </a:defRPr>
            </a:lvl7pPr>
            <a:lvl8pPr marL="3657600" lvl="7" indent="-317500" rtl="0">
              <a:lnSpc>
                <a:spcPct val="115000"/>
              </a:lnSpc>
              <a:spcBef>
                <a:spcPts val="0"/>
              </a:spcBef>
              <a:spcAft>
                <a:spcPts val="0"/>
              </a:spcAft>
              <a:buClr>
                <a:srgbClr val="999999"/>
              </a:buClr>
              <a:buSzPts val="1400"/>
              <a:buFont typeface="PT Sans"/>
              <a:buChar char="○"/>
              <a:defRPr>
                <a:solidFill>
                  <a:srgbClr val="999999"/>
                </a:solidFill>
                <a:latin typeface="PT Sans"/>
                <a:ea typeface="PT Sans"/>
                <a:cs typeface="PT Sans"/>
                <a:sym typeface="PT Sans"/>
              </a:defRPr>
            </a:lvl8pPr>
            <a:lvl9pPr marL="4114800" lvl="8" indent="-317500" rtl="0">
              <a:lnSpc>
                <a:spcPct val="115000"/>
              </a:lnSpc>
              <a:spcBef>
                <a:spcPts val="0"/>
              </a:spcBef>
              <a:spcAft>
                <a:spcPts val="0"/>
              </a:spcAft>
              <a:buClr>
                <a:srgbClr val="999999"/>
              </a:buClr>
              <a:buSzPts val="1400"/>
              <a:buFont typeface="PT Sans"/>
              <a:buChar char="■"/>
              <a:defRPr>
                <a:solidFill>
                  <a:srgbClr val="999999"/>
                </a:solidFill>
                <a:latin typeface="PT Sans"/>
                <a:ea typeface="PT Sans"/>
                <a:cs typeface="PT Sans"/>
                <a:sym typeface="PT Sans"/>
              </a:defRPr>
            </a:lvl9pPr>
          </a:lstStyle>
          <a:p>
            <a:endParaRPr/>
          </a:p>
        </p:txBody>
      </p:sp>
      <p:sp>
        <p:nvSpPr>
          <p:cNvPr id="8" name="Google Shape;8;p1"/>
          <p:cNvSpPr txBox="1">
            <a:spLocks noGrp="1"/>
          </p:cNvSpPr>
          <p:nvPr>
            <p:ph type="sldNum" idx="12"/>
          </p:nvPr>
        </p:nvSpPr>
        <p:spPr>
          <a:xfrm>
            <a:off x="8813575" y="4749900"/>
            <a:ext cx="330300" cy="393600"/>
          </a:xfrm>
          <a:prstGeom prst="rect">
            <a:avLst/>
          </a:prstGeom>
          <a:noFill/>
          <a:ln>
            <a:noFill/>
          </a:ln>
        </p:spPr>
        <p:txBody>
          <a:bodyPr spcFirstLastPara="1" wrap="square" lIns="91425" tIns="91425" rIns="91425" bIns="91425" anchor="ctr" anchorCtr="0">
            <a:noAutofit/>
          </a:bodyPr>
          <a:lstStyle>
            <a:lvl1pPr lvl="0" rtl="0">
              <a:buNone/>
              <a:defRPr sz="1200">
                <a:solidFill>
                  <a:srgbClr val="434343"/>
                </a:solidFill>
                <a:latin typeface="PT Sans"/>
                <a:ea typeface="PT Sans"/>
                <a:cs typeface="PT Sans"/>
                <a:sym typeface="PT Sans"/>
              </a:defRPr>
            </a:lvl1pPr>
            <a:lvl2pPr lvl="1" rtl="0">
              <a:buNone/>
              <a:defRPr sz="1200">
                <a:solidFill>
                  <a:srgbClr val="434343"/>
                </a:solidFill>
                <a:latin typeface="PT Sans"/>
                <a:ea typeface="PT Sans"/>
                <a:cs typeface="PT Sans"/>
                <a:sym typeface="PT Sans"/>
              </a:defRPr>
            </a:lvl2pPr>
            <a:lvl3pPr lvl="2" rtl="0">
              <a:buNone/>
              <a:defRPr sz="1200">
                <a:solidFill>
                  <a:srgbClr val="434343"/>
                </a:solidFill>
                <a:latin typeface="PT Sans"/>
                <a:ea typeface="PT Sans"/>
                <a:cs typeface="PT Sans"/>
                <a:sym typeface="PT Sans"/>
              </a:defRPr>
            </a:lvl3pPr>
            <a:lvl4pPr lvl="3" rtl="0">
              <a:buNone/>
              <a:defRPr sz="1200">
                <a:solidFill>
                  <a:srgbClr val="434343"/>
                </a:solidFill>
                <a:latin typeface="PT Sans"/>
                <a:ea typeface="PT Sans"/>
                <a:cs typeface="PT Sans"/>
                <a:sym typeface="PT Sans"/>
              </a:defRPr>
            </a:lvl4pPr>
            <a:lvl5pPr lvl="4" rtl="0">
              <a:buNone/>
              <a:defRPr sz="1200">
                <a:solidFill>
                  <a:srgbClr val="434343"/>
                </a:solidFill>
                <a:latin typeface="PT Sans"/>
                <a:ea typeface="PT Sans"/>
                <a:cs typeface="PT Sans"/>
                <a:sym typeface="PT Sans"/>
              </a:defRPr>
            </a:lvl5pPr>
            <a:lvl6pPr lvl="5" rtl="0">
              <a:buNone/>
              <a:defRPr sz="1200">
                <a:solidFill>
                  <a:srgbClr val="434343"/>
                </a:solidFill>
                <a:latin typeface="PT Sans"/>
                <a:ea typeface="PT Sans"/>
                <a:cs typeface="PT Sans"/>
                <a:sym typeface="PT Sans"/>
              </a:defRPr>
            </a:lvl6pPr>
            <a:lvl7pPr lvl="6" rtl="0">
              <a:buNone/>
              <a:defRPr sz="1200">
                <a:solidFill>
                  <a:srgbClr val="434343"/>
                </a:solidFill>
                <a:latin typeface="PT Sans"/>
                <a:ea typeface="PT Sans"/>
                <a:cs typeface="PT Sans"/>
                <a:sym typeface="PT Sans"/>
              </a:defRPr>
            </a:lvl7pPr>
            <a:lvl8pPr lvl="7" rtl="0">
              <a:buNone/>
              <a:defRPr sz="1200">
                <a:solidFill>
                  <a:srgbClr val="434343"/>
                </a:solidFill>
                <a:latin typeface="PT Sans"/>
                <a:ea typeface="PT Sans"/>
                <a:cs typeface="PT Sans"/>
                <a:sym typeface="PT Sans"/>
              </a:defRPr>
            </a:lvl8pPr>
            <a:lvl9pPr lvl="8" rtl="0">
              <a:buNone/>
              <a:defRPr sz="1200">
                <a:solidFill>
                  <a:srgbClr val="434343"/>
                </a:solidFill>
                <a:latin typeface="PT Sans"/>
                <a:ea typeface="PT Sans"/>
                <a:cs typeface="PT Sans"/>
                <a:sym typeface="PT Sans"/>
              </a:defRPr>
            </a:lvl9pPr>
          </a:lstStyle>
          <a:p>
            <a:pPr marL="0" lvl="0" indent="0" algn="l"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81" r:id="rId2"/>
    <p:sldLayoutId id="2147483678" r:id="rId3"/>
    <p:sldLayoutId id="2147483676" r:id="rId4"/>
    <p:sldLayoutId id="2147483682" r:id="rId5"/>
    <p:sldLayoutId id="2147483680" r:id="rId6"/>
    <p:sldLayoutId id="2147483684" r:id="rId7"/>
    <p:sldLayoutId id="2147483685" r:id="rId8"/>
    <p:sldLayoutId id="2147483686" r:id="rId9"/>
    <p:sldLayoutId id="2147483683" r:id="rId10"/>
    <p:sldLayoutId id="2147483687" r:id="rId11"/>
    <p:sldLayoutId id="2147483688" r:id="rId12"/>
    <p:sldLayoutId id="2147483689" r:id="rId13"/>
    <p:sldLayoutId id="2147483690" r:id="rId14"/>
    <p:sldLayoutId id="2147483691" r:id="rId15"/>
    <p:sldLayoutId id="2147483692" r:id="rId16"/>
    <p:sldLayoutId id="2147483693" r:id="rId17"/>
    <p:sldLayoutId id="2147483694" r:id="rId18"/>
    <p:sldLayoutId id="2147483695"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27.png"/><Relationship Id="rId3" Type="http://schemas.openxmlformats.org/officeDocument/2006/relationships/image" Target="../media/image18.png"/><Relationship Id="rId7" Type="http://schemas.openxmlformats.org/officeDocument/2006/relationships/image" Target="../media/image21.png"/><Relationship Id="rId12" Type="http://schemas.openxmlformats.org/officeDocument/2006/relationships/image" Target="../media/image26.png"/><Relationship Id="rId17" Type="http://schemas.openxmlformats.org/officeDocument/2006/relationships/image" Target="../media/image31.png"/><Relationship Id="rId2" Type="http://schemas.openxmlformats.org/officeDocument/2006/relationships/notesSlide" Target="../notesSlides/notesSlide5.xml"/><Relationship Id="rId16"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20.png"/><Relationship Id="rId11" Type="http://schemas.openxmlformats.org/officeDocument/2006/relationships/image" Target="../media/image25.png"/><Relationship Id="rId5" Type="http://schemas.openxmlformats.org/officeDocument/2006/relationships/image" Target="../media/image19.png"/><Relationship Id="rId15" Type="http://schemas.openxmlformats.org/officeDocument/2006/relationships/image" Target="../media/image29.png"/><Relationship Id="rId10" Type="http://schemas.openxmlformats.org/officeDocument/2006/relationships/image" Target="../media/image24.png"/><Relationship Id="rId4" Type="http://schemas.microsoft.com/office/2007/relationships/hdphoto" Target="../media/hdphoto3.wdp"/><Relationship Id="rId9" Type="http://schemas.openxmlformats.org/officeDocument/2006/relationships/image" Target="../media/image23.png"/><Relationship Id="rId14" Type="http://schemas.openxmlformats.org/officeDocument/2006/relationships/image" Target="../media/image28.png"/></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2.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hyperlink" Target="https://github.com/dotnet/machinelearning-samples" TargetMode="External"/><Relationship Id="rId7" Type="http://schemas.openxmlformats.org/officeDocument/2006/relationships/image" Target="../media/image39.png"/><Relationship Id="rId12" Type="http://schemas.openxmlformats.org/officeDocument/2006/relationships/image" Target="../media/image44.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38.png"/><Relationship Id="rId11" Type="http://schemas.openxmlformats.org/officeDocument/2006/relationships/image" Target="../media/image43.png"/><Relationship Id="rId5" Type="http://schemas.openxmlformats.org/officeDocument/2006/relationships/image" Target="../media/image37.png"/><Relationship Id="rId10" Type="http://schemas.openxmlformats.org/officeDocument/2006/relationships/image" Target="../media/image42.png"/><Relationship Id="rId4" Type="http://schemas.openxmlformats.org/officeDocument/2006/relationships/image" Target="../media/image36.png"/><Relationship Id="rId9" Type="http://schemas.openxmlformats.org/officeDocument/2006/relationships/image" Target="../media/image41.png"/></Relationships>
</file>

<file path=ppt/slides/_rels/slide13.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image" Target="../media/image45.png"/><Relationship Id="rId7" Type="http://schemas.openxmlformats.org/officeDocument/2006/relationships/image" Target="../media/image49.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46.png"/></Relationships>
</file>

<file path=ppt/slides/_rels/slide14.xml.rels><?xml version="1.0" encoding="UTF-8" standalone="yes"?>
<Relationships xmlns="http://schemas.openxmlformats.org/package/2006/relationships"><Relationship Id="rId3" Type="http://schemas.openxmlformats.org/officeDocument/2006/relationships/hyperlink" Target="https://sigparser.com/" TargetMode="External"/><Relationship Id="rId2" Type="http://schemas.openxmlformats.org/officeDocument/2006/relationships/notesSlide" Target="../notesSlides/notesSlide9.xml"/><Relationship Id="rId1" Type="http://schemas.openxmlformats.org/officeDocument/2006/relationships/slideLayout" Target="../slideLayouts/slideLayout12.xml"/><Relationship Id="rId5" Type="http://schemas.openxmlformats.org/officeDocument/2006/relationships/image" Target="../media/image51.PNG"/><Relationship Id="rId4" Type="http://schemas.openxmlformats.org/officeDocument/2006/relationships/hyperlink" Target="https://dotnet.microsoft.com/apps/machinelearning-ai/ml-dotnet/customers"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8" Type="http://schemas.openxmlformats.org/officeDocument/2006/relationships/hyperlink" Target="https://figshare.com/articles/Wikipedia_Talk_Labels_Personal_Attacks/4054689" TargetMode="External"/><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1.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8" Type="http://schemas.openxmlformats.org/officeDocument/2006/relationships/diagramData" Target="../diagrams/data3.xml"/><Relationship Id="rId13" Type="http://schemas.openxmlformats.org/officeDocument/2006/relationships/image" Target="../media/image53.png"/><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notesSlide" Target="../notesSlides/notesSlide13.xml"/><Relationship Id="rId16" Type="http://schemas.openxmlformats.org/officeDocument/2006/relationships/image" Target="../media/image56.svg"/><Relationship Id="rId1" Type="http://schemas.openxmlformats.org/officeDocument/2006/relationships/slideLayout" Target="../slideLayouts/slideLayout7.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5" Type="http://schemas.openxmlformats.org/officeDocument/2006/relationships/image" Target="../media/image55.png"/><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 Id="rId14" Type="http://schemas.openxmlformats.org/officeDocument/2006/relationships/image" Target="../media/image54.sv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58.png"/><Relationship Id="rId4" Type="http://schemas.microsoft.com/office/2007/relationships/hdphoto" Target="../media/hdphoto4.wdp"/></Relationships>
</file>

<file path=ppt/slides/_rels/slide21.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hyperlink" Target="http://dot.net/ml" TargetMode="External"/><Relationship Id="rId7" Type="http://schemas.openxmlformats.org/officeDocument/2006/relationships/hyperlink" Target="https://aka.ms/mlnetprod" TargetMode="External"/><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hyperlink" Target="http://aka.ms/mlnet" TargetMode="External"/><Relationship Id="rId5" Type="http://schemas.openxmlformats.org/officeDocument/2006/relationships/hyperlink" Target="http://aka.ms/mlnetdocs" TargetMode="External"/><Relationship Id="rId10" Type="http://schemas.openxmlformats.org/officeDocument/2006/relationships/image" Target="../media/image60.svg"/><Relationship Id="rId4" Type="http://schemas.openxmlformats.org/officeDocument/2006/relationships/hyperlink" Target="http://aka.ms/mlnetsamples" TargetMode="External"/><Relationship Id="rId9" Type="http://schemas.openxmlformats.org/officeDocument/2006/relationships/image" Target="../media/image59.png"/></Relationships>
</file>

<file path=ppt/slides/_rels/slide22.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8" Type="http://schemas.openxmlformats.org/officeDocument/2006/relationships/hyperlink" Target="https://www.instagram.com/encamina_piensa_en_colores/" TargetMode="External"/><Relationship Id="rId13" Type="http://schemas.openxmlformats.org/officeDocument/2006/relationships/image" Target="../media/image67.tiff"/><Relationship Id="rId3" Type="http://schemas.openxmlformats.org/officeDocument/2006/relationships/image" Target="../media/image62.tiff"/><Relationship Id="rId7" Type="http://schemas.openxmlformats.org/officeDocument/2006/relationships/image" Target="../media/image64.tiff"/><Relationship Id="rId12" Type="http://schemas.openxmlformats.org/officeDocument/2006/relationships/hyperlink" Target="http://www.encamina.com/myencamina/" TargetMode="External"/><Relationship Id="rId2" Type="http://schemas.openxmlformats.org/officeDocument/2006/relationships/hyperlink" Target="https://www.linkedin.com/company/encamina" TargetMode="External"/><Relationship Id="rId1" Type="http://schemas.openxmlformats.org/officeDocument/2006/relationships/slideLayout" Target="../slideLayouts/slideLayout4.xml"/><Relationship Id="rId6" Type="http://schemas.openxmlformats.org/officeDocument/2006/relationships/hyperlink" Target="https://www.youtube.com/user/ENCAMINA" TargetMode="External"/><Relationship Id="rId11" Type="http://schemas.openxmlformats.org/officeDocument/2006/relationships/image" Target="../media/image66.tiff"/><Relationship Id="rId5" Type="http://schemas.openxmlformats.org/officeDocument/2006/relationships/image" Target="../media/image63.tiff"/><Relationship Id="rId10" Type="http://schemas.openxmlformats.org/officeDocument/2006/relationships/hyperlink" Target="https://www.facebook.com/ENCAMINA-84575716581/" TargetMode="External"/><Relationship Id="rId4" Type="http://schemas.openxmlformats.org/officeDocument/2006/relationships/hyperlink" Target="https://twitter.com/encamina" TargetMode="External"/><Relationship Id="rId9" Type="http://schemas.openxmlformats.org/officeDocument/2006/relationships/image" Target="../media/image65.tiff"/></Relationships>
</file>

<file path=ppt/slides/_rels/slide24.xml.rels><?xml version="1.0" encoding="UTF-8" standalone="yes"?>
<Relationships xmlns="http://schemas.openxmlformats.org/package/2006/relationships"><Relationship Id="rId3" Type="http://schemas.openxmlformats.org/officeDocument/2006/relationships/image" Target="../media/image69.svg"/><Relationship Id="rId2" Type="http://schemas.openxmlformats.org/officeDocument/2006/relationships/image" Target="../media/image68.png"/><Relationship Id="rId1" Type="http://schemas.openxmlformats.org/officeDocument/2006/relationships/slideLayout" Target="../slideLayouts/slideLayout9.xml"/><Relationship Id="rId5" Type="http://schemas.openxmlformats.org/officeDocument/2006/relationships/image" Target="../media/image60.svg"/><Relationship Id="rId4" Type="http://schemas.openxmlformats.org/officeDocument/2006/relationships/image" Target="../media/image59.png"/></Relationships>
</file>

<file path=ppt/slides/_rels/slide25.xml.rels><?xml version="1.0" encoding="UTF-8" standalone="yes"?>
<Relationships xmlns="http://schemas.openxmlformats.org/package/2006/relationships"><Relationship Id="rId8" Type="http://schemas.openxmlformats.org/officeDocument/2006/relationships/image" Target="../media/image76.png"/><Relationship Id="rId3" Type="http://schemas.openxmlformats.org/officeDocument/2006/relationships/image" Target="../media/image71.svg"/><Relationship Id="rId7" Type="http://schemas.openxmlformats.org/officeDocument/2006/relationships/image" Target="../media/image75.svg"/><Relationship Id="rId2" Type="http://schemas.openxmlformats.org/officeDocument/2006/relationships/image" Target="../media/image70.png"/><Relationship Id="rId1" Type="http://schemas.openxmlformats.org/officeDocument/2006/relationships/slideLayout" Target="../slideLayouts/slideLayout9.xml"/><Relationship Id="rId6" Type="http://schemas.openxmlformats.org/officeDocument/2006/relationships/image" Target="../media/image74.png"/><Relationship Id="rId5" Type="http://schemas.openxmlformats.org/officeDocument/2006/relationships/image" Target="../media/image73.svg"/><Relationship Id="rId10" Type="http://schemas.openxmlformats.org/officeDocument/2006/relationships/image" Target="../media/image78.png"/><Relationship Id="rId4" Type="http://schemas.openxmlformats.org/officeDocument/2006/relationships/image" Target="../media/image72.png"/><Relationship Id="rId9" Type="http://schemas.openxmlformats.org/officeDocument/2006/relationships/image" Target="../media/image77.svg"/></Relationships>
</file>

<file path=ppt/slides/_rels/slide26.xml.rels><?xml version="1.0" encoding="UTF-8" standalone="yes"?>
<Relationships xmlns="http://schemas.openxmlformats.org/package/2006/relationships"><Relationship Id="rId8" Type="http://schemas.openxmlformats.org/officeDocument/2006/relationships/image" Target="../media/image84.png"/><Relationship Id="rId13" Type="http://schemas.openxmlformats.org/officeDocument/2006/relationships/image" Target="../media/image89.svg"/><Relationship Id="rId18" Type="http://schemas.openxmlformats.org/officeDocument/2006/relationships/image" Target="../media/image94.png"/><Relationship Id="rId3" Type="http://schemas.openxmlformats.org/officeDocument/2006/relationships/hyperlink" Target="http://www.publicdomainpictures.net/view-image.php?image=56626&amp;picture=cardboard-box-white-background" TargetMode="External"/><Relationship Id="rId21" Type="http://schemas.openxmlformats.org/officeDocument/2006/relationships/image" Target="../media/image97.svg"/><Relationship Id="rId7" Type="http://schemas.openxmlformats.org/officeDocument/2006/relationships/image" Target="../media/image83.svg"/><Relationship Id="rId12" Type="http://schemas.openxmlformats.org/officeDocument/2006/relationships/image" Target="../media/image88.png"/><Relationship Id="rId17" Type="http://schemas.openxmlformats.org/officeDocument/2006/relationships/image" Target="../media/image93.svg"/><Relationship Id="rId2" Type="http://schemas.openxmlformats.org/officeDocument/2006/relationships/image" Target="../media/image79.png"/><Relationship Id="rId16" Type="http://schemas.openxmlformats.org/officeDocument/2006/relationships/image" Target="../media/image92.png"/><Relationship Id="rId20" Type="http://schemas.openxmlformats.org/officeDocument/2006/relationships/image" Target="../media/image96.png"/><Relationship Id="rId1" Type="http://schemas.openxmlformats.org/officeDocument/2006/relationships/slideLayout" Target="../slideLayouts/slideLayout9.xml"/><Relationship Id="rId6" Type="http://schemas.openxmlformats.org/officeDocument/2006/relationships/image" Target="../media/image82.png"/><Relationship Id="rId11" Type="http://schemas.openxmlformats.org/officeDocument/2006/relationships/image" Target="../media/image87.svg"/><Relationship Id="rId5" Type="http://schemas.openxmlformats.org/officeDocument/2006/relationships/image" Target="../media/image81.svg"/><Relationship Id="rId15" Type="http://schemas.openxmlformats.org/officeDocument/2006/relationships/image" Target="../media/image91.svg"/><Relationship Id="rId10" Type="http://schemas.openxmlformats.org/officeDocument/2006/relationships/image" Target="../media/image86.png"/><Relationship Id="rId19" Type="http://schemas.openxmlformats.org/officeDocument/2006/relationships/image" Target="../media/image95.svg"/><Relationship Id="rId4" Type="http://schemas.openxmlformats.org/officeDocument/2006/relationships/image" Target="../media/image80.png"/><Relationship Id="rId9" Type="http://schemas.openxmlformats.org/officeDocument/2006/relationships/image" Target="../media/image85.svg"/><Relationship Id="rId14" Type="http://schemas.openxmlformats.org/officeDocument/2006/relationships/image" Target="../media/image90.png"/></Relationships>
</file>

<file path=ppt/slides/_rels/slide27.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image" Target="../media/image6.png"/><Relationship Id="rId1" Type="http://schemas.openxmlformats.org/officeDocument/2006/relationships/slideLayout" Target="../slideLayouts/slideLayout9.xml"/><Relationship Id="rId6" Type="http://schemas.openxmlformats.org/officeDocument/2006/relationships/image" Target="../media/image100.svg"/><Relationship Id="rId5" Type="http://schemas.openxmlformats.org/officeDocument/2006/relationships/image" Target="../media/image99.png"/><Relationship Id="rId4" Type="http://schemas.openxmlformats.org/officeDocument/2006/relationships/image" Target="../media/image4.emf"/></Relationships>
</file>

<file path=ppt/slides/_rels/slide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29"/>
          <p:cNvSpPr txBox="1">
            <a:spLocks noGrp="1"/>
          </p:cNvSpPr>
          <p:nvPr>
            <p:ph type="ctrTitle"/>
          </p:nvPr>
        </p:nvSpPr>
        <p:spPr>
          <a:xfrm>
            <a:off x="539999" y="915856"/>
            <a:ext cx="3790369" cy="1179100"/>
          </a:xfrm>
          <a:prstGeom prst="rect">
            <a:avLst/>
          </a:prstGeom>
        </p:spPr>
        <p:txBody>
          <a:bodyPr spcFirstLastPara="1" wrap="square" lIns="91425" tIns="91425" rIns="91425" bIns="91425" anchor="ctr" anchorCtr="0">
            <a:noAutofit/>
          </a:bodyPr>
          <a:lstStyle/>
          <a:p>
            <a:pPr marL="0" lvl="0" indent="0" algn="l" rtl="0">
              <a:lnSpc>
                <a:spcPct val="100000"/>
              </a:lnSpc>
              <a:spcBef>
                <a:spcPts val="1200"/>
              </a:spcBef>
              <a:spcAft>
                <a:spcPts val="600"/>
              </a:spcAft>
              <a:buClr>
                <a:srgbClr val="000000"/>
              </a:buClr>
              <a:buSzPts val="1100"/>
              <a:buFont typeface="Arial"/>
              <a:buNone/>
            </a:pPr>
            <a:r>
              <a:rPr lang="es-ES" b="1">
                <a:solidFill>
                  <a:srgbClr val="785CB4"/>
                </a:solidFill>
                <a:latin typeface="Segoe UI Light" panose="020B0502040204020203" pitchFamily="34" charset="0"/>
                <a:ea typeface="Open Sans Light"/>
                <a:cs typeface="Segoe UI Light" panose="020B0502040204020203" pitchFamily="34" charset="0"/>
                <a:sym typeface="Open Sans Light"/>
              </a:rPr>
              <a:t>Visual Studio </a:t>
            </a:r>
            <a:r>
              <a:rPr lang="es-ES" b="1" err="1">
                <a:solidFill>
                  <a:srgbClr val="785CB4"/>
                </a:solidFill>
                <a:latin typeface="Segoe UI Light" panose="020B0502040204020203" pitchFamily="34" charset="0"/>
                <a:ea typeface="Open Sans Light"/>
                <a:cs typeface="Segoe UI Light" panose="020B0502040204020203" pitchFamily="34" charset="0"/>
                <a:sym typeface="Open Sans Light"/>
              </a:rPr>
              <a:t>Launch</a:t>
            </a:r>
            <a:r>
              <a:rPr lang="es-ES" b="1">
                <a:solidFill>
                  <a:srgbClr val="785CB4"/>
                </a:solidFill>
                <a:latin typeface="Segoe UI Light" panose="020B0502040204020203" pitchFamily="34" charset="0"/>
                <a:ea typeface="Open Sans Light"/>
                <a:cs typeface="Segoe UI Light" panose="020B0502040204020203" pitchFamily="34" charset="0"/>
                <a:sym typeface="Open Sans Light"/>
              </a:rPr>
              <a:t> 2019</a:t>
            </a:r>
            <a:br>
              <a:rPr lang="es-ES">
                <a:solidFill>
                  <a:srgbClr val="785CB4"/>
                </a:solidFill>
                <a:latin typeface="Segoe UI Light" panose="020B0502040204020203" pitchFamily="34" charset="0"/>
                <a:ea typeface="Open Sans Light"/>
                <a:cs typeface="Segoe UI Light" panose="020B0502040204020203" pitchFamily="34" charset="0"/>
                <a:sym typeface="Open Sans Light"/>
              </a:rPr>
            </a:br>
            <a:r>
              <a:rPr lang="es-ES" sz="1200" i="1" err="1">
                <a:solidFill>
                  <a:srgbClr val="785CB4"/>
                </a:solidFill>
                <a:latin typeface="Segoe UI Light" panose="020B0502040204020203" pitchFamily="34" charset="0"/>
                <a:ea typeface="Open Sans Light"/>
                <a:cs typeface="Segoe UI Light" panose="020B0502040204020203" pitchFamily="34" charset="0"/>
                <a:sym typeface="Open Sans Light"/>
              </a:rPr>
              <a:t>by</a:t>
            </a:r>
            <a:r>
              <a:rPr lang="es-ES" sz="1200" i="1">
                <a:solidFill>
                  <a:srgbClr val="785CB4"/>
                </a:solidFill>
                <a:latin typeface="Segoe UI Light" panose="020B0502040204020203" pitchFamily="34" charset="0"/>
                <a:ea typeface="Open Sans Light"/>
                <a:cs typeface="Segoe UI Light" panose="020B0502040204020203" pitchFamily="34" charset="0"/>
                <a:sym typeface="Open Sans Light"/>
              </a:rPr>
              <a:t> </a:t>
            </a:r>
            <a:endParaRPr sz="3000" b="0" i="1">
              <a:solidFill>
                <a:srgbClr val="785CB4"/>
              </a:solidFill>
              <a:latin typeface="Segoe UI Light" panose="020B0502040204020203" pitchFamily="34" charset="0"/>
              <a:ea typeface="Open Sans Light"/>
              <a:cs typeface="Segoe UI Light" panose="020B0502040204020203" pitchFamily="34" charset="0"/>
              <a:sym typeface="Open Sans Light"/>
            </a:endParaRPr>
          </a:p>
        </p:txBody>
      </p:sp>
      <p:pic>
        <p:nvPicPr>
          <p:cNvPr id="56" name="Imagen 55">
            <a:extLst>
              <a:ext uri="{FF2B5EF4-FFF2-40B4-BE49-F238E27FC236}">
                <a16:creationId xmlns:a16="http://schemas.microsoft.com/office/drawing/2014/main" id="{6C8A6FF3-5920-434A-B9F4-FC5EF03276A6}"/>
              </a:ext>
            </a:extLst>
          </p:cNvPr>
          <p:cNvPicPr>
            <a:picLocks noChangeAspect="1"/>
          </p:cNvPicPr>
          <p:nvPr/>
        </p:nvPicPr>
        <p:blipFill>
          <a:blip r:embed="rId3">
            <a:duotone>
              <a:prstClr val="black"/>
              <a:srgbClr val="9260C7">
                <a:tint val="45000"/>
                <a:satMod val="400000"/>
              </a:srgbClr>
            </a:duotone>
            <a:extLst>
              <a:ext uri="{BEBA8EAE-BF5A-486C-A8C5-ECC9F3942E4B}">
                <a14:imgProps xmlns:a14="http://schemas.microsoft.com/office/drawing/2010/main">
                  <a14:imgLayer r:embed="rId4">
                    <a14:imgEffect>
                      <a14:artisticPhotocopy/>
                    </a14:imgEffect>
                  </a14:imgLayer>
                </a14:imgProps>
              </a:ext>
            </a:extLst>
          </a:blip>
          <a:stretch>
            <a:fillRect/>
          </a:stretch>
        </p:blipFill>
        <p:spPr>
          <a:xfrm>
            <a:off x="863330" y="1927982"/>
            <a:ext cx="753930" cy="141938"/>
          </a:xfrm>
          <a:prstGeom prst="rect">
            <a:avLst/>
          </a:prstGeom>
        </p:spPr>
      </p:pic>
      <p:grpSp>
        <p:nvGrpSpPr>
          <p:cNvPr id="58" name="Google Shape;467;p29">
            <a:extLst>
              <a:ext uri="{FF2B5EF4-FFF2-40B4-BE49-F238E27FC236}">
                <a16:creationId xmlns:a16="http://schemas.microsoft.com/office/drawing/2014/main" id="{647C4DCC-CB5E-4E67-BD23-45CA9E3EF4B0}"/>
              </a:ext>
            </a:extLst>
          </p:cNvPr>
          <p:cNvGrpSpPr/>
          <p:nvPr/>
        </p:nvGrpSpPr>
        <p:grpSpPr>
          <a:xfrm>
            <a:off x="6396727" y="3846108"/>
            <a:ext cx="3133611" cy="1297392"/>
            <a:chOff x="6283700" y="4257366"/>
            <a:chExt cx="2140298" cy="886136"/>
          </a:xfrm>
        </p:grpSpPr>
        <p:sp>
          <p:nvSpPr>
            <p:cNvPr id="59" name="Google Shape;468;p29">
              <a:extLst>
                <a:ext uri="{FF2B5EF4-FFF2-40B4-BE49-F238E27FC236}">
                  <a16:creationId xmlns:a16="http://schemas.microsoft.com/office/drawing/2014/main" id="{6C1B4298-B2F6-4AFD-9339-EECBFD9875F9}"/>
                </a:ext>
              </a:extLst>
            </p:cNvPr>
            <p:cNvSpPr/>
            <p:nvPr/>
          </p:nvSpPr>
          <p:spPr>
            <a:xfrm>
              <a:off x="6283700" y="4257366"/>
              <a:ext cx="2140298" cy="886136"/>
            </a:xfrm>
            <a:custGeom>
              <a:avLst/>
              <a:gdLst/>
              <a:ahLst/>
              <a:cxnLst/>
              <a:rect l="l" t="t" r="r" b="b"/>
              <a:pathLst>
                <a:path w="10125" h="4192" extrusionOk="0">
                  <a:moveTo>
                    <a:pt x="4470" y="0"/>
                  </a:moveTo>
                  <a:lnTo>
                    <a:pt x="4331" y="1550"/>
                  </a:lnTo>
                  <a:cubicBezTo>
                    <a:pt x="4227" y="1511"/>
                    <a:pt x="4116" y="1489"/>
                    <a:pt x="3998" y="1489"/>
                  </a:cubicBezTo>
                  <a:cubicBezTo>
                    <a:pt x="3472" y="1489"/>
                    <a:pt x="3042" y="1915"/>
                    <a:pt x="3042" y="2441"/>
                  </a:cubicBezTo>
                  <a:cubicBezTo>
                    <a:pt x="3042" y="2509"/>
                    <a:pt x="3049" y="2570"/>
                    <a:pt x="3064" y="2634"/>
                  </a:cubicBezTo>
                  <a:cubicBezTo>
                    <a:pt x="2466" y="2710"/>
                    <a:pt x="1954" y="3053"/>
                    <a:pt x="1646" y="3540"/>
                  </a:cubicBezTo>
                  <a:cubicBezTo>
                    <a:pt x="1475" y="3354"/>
                    <a:pt x="1228" y="3239"/>
                    <a:pt x="952" y="3239"/>
                  </a:cubicBezTo>
                  <a:cubicBezTo>
                    <a:pt x="426" y="3239"/>
                    <a:pt x="0" y="3665"/>
                    <a:pt x="0" y="4191"/>
                  </a:cubicBezTo>
                  <a:lnTo>
                    <a:pt x="10125" y="4191"/>
                  </a:lnTo>
                  <a:cubicBezTo>
                    <a:pt x="10125" y="3665"/>
                    <a:pt x="9699" y="3239"/>
                    <a:pt x="9169" y="3239"/>
                  </a:cubicBezTo>
                  <a:cubicBezTo>
                    <a:pt x="9055" y="3239"/>
                    <a:pt x="8944" y="3261"/>
                    <a:pt x="8840" y="3296"/>
                  </a:cubicBezTo>
                  <a:cubicBezTo>
                    <a:pt x="8761" y="2291"/>
                    <a:pt x="7917" y="1500"/>
                    <a:pt x="6889" y="1500"/>
                  </a:cubicBezTo>
                  <a:cubicBezTo>
                    <a:pt x="6557" y="1500"/>
                    <a:pt x="6242" y="1582"/>
                    <a:pt x="5966" y="1729"/>
                  </a:cubicBezTo>
                  <a:lnTo>
                    <a:pt x="58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69;p29">
              <a:extLst>
                <a:ext uri="{FF2B5EF4-FFF2-40B4-BE49-F238E27FC236}">
                  <a16:creationId xmlns:a16="http://schemas.microsoft.com/office/drawing/2014/main" id="{AE75F5FF-7217-4910-91ED-D7D737F4AB90}"/>
                </a:ext>
              </a:extLst>
            </p:cNvPr>
            <p:cNvSpPr/>
            <p:nvPr/>
          </p:nvSpPr>
          <p:spPr>
            <a:xfrm>
              <a:off x="6320693" y="4257366"/>
              <a:ext cx="2063988" cy="886136"/>
            </a:xfrm>
            <a:custGeom>
              <a:avLst/>
              <a:gdLst/>
              <a:ahLst/>
              <a:cxnLst/>
              <a:rect l="l" t="t" r="r" b="b"/>
              <a:pathLst>
                <a:path w="9764" h="4192" extrusionOk="0">
                  <a:moveTo>
                    <a:pt x="4463" y="0"/>
                  </a:moveTo>
                  <a:lnTo>
                    <a:pt x="4306" y="1786"/>
                  </a:lnTo>
                  <a:lnTo>
                    <a:pt x="4098" y="1707"/>
                  </a:lnTo>
                  <a:cubicBezTo>
                    <a:pt x="4009" y="1675"/>
                    <a:pt x="3916" y="1657"/>
                    <a:pt x="3823" y="1657"/>
                  </a:cubicBezTo>
                  <a:cubicBezTo>
                    <a:pt x="3390" y="1657"/>
                    <a:pt x="3035" y="2008"/>
                    <a:pt x="3035" y="2441"/>
                  </a:cubicBezTo>
                  <a:cubicBezTo>
                    <a:pt x="3035" y="2495"/>
                    <a:pt x="3043" y="2548"/>
                    <a:pt x="3053" y="2602"/>
                  </a:cubicBezTo>
                  <a:lnTo>
                    <a:pt x="3089" y="2778"/>
                  </a:lnTo>
                  <a:lnTo>
                    <a:pt x="2910" y="2799"/>
                  </a:lnTo>
                  <a:cubicBezTo>
                    <a:pt x="2373" y="2867"/>
                    <a:pt x="1901" y="3168"/>
                    <a:pt x="1615" y="3629"/>
                  </a:cubicBezTo>
                  <a:lnTo>
                    <a:pt x="1500" y="3812"/>
                  </a:lnTo>
                  <a:lnTo>
                    <a:pt x="1350" y="3654"/>
                  </a:lnTo>
                  <a:cubicBezTo>
                    <a:pt x="1199" y="3493"/>
                    <a:pt x="995" y="3407"/>
                    <a:pt x="777" y="3407"/>
                  </a:cubicBezTo>
                  <a:cubicBezTo>
                    <a:pt x="401" y="3407"/>
                    <a:pt x="79" y="3840"/>
                    <a:pt x="0" y="4191"/>
                  </a:cubicBezTo>
                  <a:lnTo>
                    <a:pt x="9764" y="4191"/>
                  </a:lnTo>
                  <a:cubicBezTo>
                    <a:pt x="9685" y="3840"/>
                    <a:pt x="9370" y="3407"/>
                    <a:pt x="8994" y="3407"/>
                  </a:cubicBezTo>
                  <a:cubicBezTo>
                    <a:pt x="8901" y="3407"/>
                    <a:pt x="8812" y="3422"/>
                    <a:pt x="8722" y="3454"/>
                  </a:cubicBezTo>
                  <a:lnTo>
                    <a:pt x="8515" y="3533"/>
                  </a:lnTo>
                  <a:lnTo>
                    <a:pt x="8497" y="3311"/>
                  </a:lnTo>
                  <a:cubicBezTo>
                    <a:pt x="8461" y="2863"/>
                    <a:pt x="8260" y="2448"/>
                    <a:pt x="7931" y="2144"/>
                  </a:cubicBezTo>
                  <a:cubicBezTo>
                    <a:pt x="7598" y="1836"/>
                    <a:pt x="7169" y="1664"/>
                    <a:pt x="6714" y="1664"/>
                  </a:cubicBezTo>
                  <a:cubicBezTo>
                    <a:pt x="6421" y="1664"/>
                    <a:pt x="6127" y="1740"/>
                    <a:pt x="5870" y="1879"/>
                  </a:cubicBezTo>
                  <a:lnTo>
                    <a:pt x="5648" y="1997"/>
                  </a:lnTo>
                  <a:lnTo>
                    <a:pt x="5465" y="0"/>
                  </a:lnTo>
                  <a:close/>
                </a:path>
              </a:pathLst>
            </a:custGeom>
            <a:solidFill>
              <a:srgbClr val="F0E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70;p29">
              <a:extLst>
                <a:ext uri="{FF2B5EF4-FFF2-40B4-BE49-F238E27FC236}">
                  <a16:creationId xmlns:a16="http://schemas.microsoft.com/office/drawing/2014/main" id="{0D5E11A2-F367-4C31-BF88-F6FC7B6D7DB4}"/>
                </a:ext>
              </a:extLst>
            </p:cNvPr>
            <p:cNvSpPr/>
            <p:nvPr/>
          </p:nvSpPr>
          <p:spPr>
            <a:xfrm>
              <a:off x="6727613" y="4257366"/>
              <a:ext cx="1480135" cy="886136"/>
            </a:xfrm>
            <a:custGeom>
              <a:avLst/>
              <a:gdLst/>
              <a:ahLst/>
              <a:cxnLst/>
              <a:rect l="l" t="t" r="r" b="b"/>
              <a:pathLst>
                <a:path w="7002" h="4192" extrusionOk="0">
                  <a:moveTo>
                    <a:pt x="2685" y="0"/>
                  </a:moveTo>
                  <a:lnTo>
                    <a:pt x="2503" y="2373"/>
                  </a:lnTo>
                  <a:lnTo>
                    <a:pt x="2456" y="2373"/>
                  </a:lnTo>
                  <a:cubicBezTo>
                    <a:pt x="2034" y="2373"/>
                    <a:pt x="1694" y="2713"/>
                    <a:pt x="1694" y="3135"/>
                  </a:cubicBezTo>
                  <a:cubicBezTo>
                    <a:pt x="1694" y="3268"/>
                    <a:pt x="1729" y="3397"/>
                    <a:pt x="1790" y="3504"/>
                  </a:cubicBezTo>
                  <a:cubicBezTo>
                    <a:pt x="1619" y="3407"/>
                    <a:pt x="1422" y="3350"/>
                    <a:pt x="1207" y="3350"/>
                  </a:cubicBezTo>
                  <a:cubicBezTo>
                    <a:pt x="999" y="3350"/>
                    <a:pt x="806" y="3404"/>
                    <a:pt x="638" y="3500"/>
                  </a:cubicBezTo>
                  <a:cubicBezTo>
                    <a:pt x="574" y="3418"/>
                    <a:pt x="473" y="3364"/>
                    <a:pt x="359" y="3364"/>
                  </a:cubicBezTo>
                  <a:cubicBezTo>
                    <a:pt x="162" y="3364"/>
                    <a:pt x="1" y="3525"/>
                    <a:pt x="1" y="3722"/>
                  </a:cubicBezTo>
                  <a:cubicBezTo>
                    <a:pt x="1" y="3844"/>
                    <a:pt x="62" y="3951"/>
                    <a:pt x="155" y="4016"/>
                  </a:cubicBezTo>
                  <a:cubicBezTo>
                    <a:pt x="130" y="4073"/>
                    <a:pt x="108" y="4130"/>
                    <a:pt x="90" y="4191"/>
                  </a:cubicBezTo>
                  <a:lnTo>
                    <a:pt x="7001" y="4191"/>
                  </a:lnTo>
                  <a:cubicBezTo>
                    <a:pt x="6790" y="3858"/>
                    <a:pt x="6421" y="3636"/>
                    <a:pt x="5999" y="3636"/>
                  </a:cubicBezTo>
                  <a:lnTo>
                    <a:pt x="5963" y="3636"/>
                  </a:lnTo>
                  <a:cubicBezTo>
                    <a:pt x="5985" y="3543"/>
                    <a:pt x="5999" y="3447"/>
                    <a:pt x="5999" y="3350"/>
                  </a:cubicBezTo>
                  <a:cubicBezTo>
                    <a:pt x="5999" y="2695"/>
                    <a:pt x="5466" y="2166"/>
                    <a:pt x="4814" y="2166"/>
                  </a:cubicBezTo>
                  <a:cubicBezTo>
                    <a:pt x="4167" y="2166"/>
                    <a:pt x="3641" y="2684"/>
                    <a:pt x="3630" y="3325"/>
                  </a:cubicBezTo>
                  <a:lnTo>
                    <a:pt x="34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71;p29">
              <a:extLst>
                <a:ext uri="{FF2B5EF4-FFF2-40B4-BE49-F238E27FC236}">
                  <a16:creationId xmlns:a16="http://schemas.microsoft.com/office/drawing/2014/main" id="{B0D4D98B-14D3-4EDD-A362-27DC310A2D50}"/>
                </a:ext>
              </a:extLst>
            </p:cNvPr>
            <p:cNvSpPr/>
            <p:nvPr/>
          </p:nvSpPr>
          <p:spPr>
            <a:xfrm>
              <a:off x="7601486" y="4917105"/>
              <a:ext cx="258104" cy="226396"/>
            </a:xfrm>
            <a:custGeom>
              <a:avLst/>
              <a:gdLst/>
              <a:ahLst/>
              <a:cxnLst/>
              <a:rect l="l" t="t" r="r" b="b"/>
              <a:pathLst>
                <a:path w="1221" h="1071" extrusionOk="0">
                  <a:moveTo>
                    <a:pt x="612" y="0"/>
                  </a:moveTo>
                  <a:cubicBezTo>
                    <a:pt x="276" y="0"/>
                    <a:pt x="0" y="276"/>
                    <a:pt x="0" y="612"/>
                  </a:cubicBezTo>
                  <a:cubicBezTo>
                    <a:pt x="0" y="795"/>
                    <a:pt x="83" y="959"/>
                    <a:pt x="212" y="1070"/>
                  </a:cubicBezTo>
                  <a:lnTo>
                    <a:pt x="1013" y="1070"/>
                  </a:lnTo>
                  <a:cubicBezTo>
                    <a:pt x="1142" y="959"/>
                    <a:pt x="1221" y="795"/>
                    <a:pt x="1221" y="612"/>
                  </a:cubicBezTo>
                  <a:cubicBezTo>
                    <a:pt x="1221" y="276"/>
                    <a:pt x="949" y="0"/>
                    <a:pt x="612" y="0"/>
                  </a:cubicBezTo>
                  <a:close/>
                </a:path>
              </a:pathLst>
            </a:custGeom>
            <a:solidFill>
              <a:srgbClr val="F0E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72;p29">
              <a:extLst>
                <a:ext uri="{FF2B5EF4-FFF2-40B4-BE49-F238E27FC236}">
                  <a16:creationId xmlns:a16="http://schemas.microsoft.com/office/drawing/2014/main" id="{52AC86EE-3EA8-4624-9BC0-DCC81D9E1E80}"/>
                </a:ext>
              </a:extLst>
            </p:cNvPr>
            <p:cNvSpPr/>
            <p:nvPr/>
          </p:nvSpPr>
          <p:spPr>
            <a:xfrm>
              <a:off x="7213380" y="4957057"/>
              <a:ext cx="111401" cy="112247"/>
            </a:xfrm>
            <a:custGeom>
              <a:avLst/>
              <a:gdLst/>
              <a:ahLst/>
              <a:cxnLst/>
              <a:rect l="l" t="t" r="r" b="b"/>
              <a:pathLst>
                <a:path w="527" h="531" extrusionOk="0">
                  <a:moveTo>
                    <a:pt x="262" y="1"/>
                  </a:moveTo>
                  <a:cubicBezTo>
                    <a:pt x="119" y="1"/>
                    <a:pt x="1" y="119"/>
                    <a:pt x="1" y="266"/>
                  </a:cubicBezTo>
                  <a:cubicBezTo>
                    <a:pt x="1" y="412"/>
                    <a:pt x="119" y="530"/>
                    <a:pt x="262" y="530"/>
                  </a:cubicBezTo>
                  <a:cubicBezTo>
                    <a:pt x="409" y="530"/>
                    <a:pt x="527" y="412"/>
                    <a:pt x="527" y="266"/>
                  </a:cubicBezTo>
                  <a:cubicBezTo>
                    <a:pt x="527" y="119"/>
                    <a:pt x="409" y="1"/>
                    <a:pt x="262" y="1"/>
                  </a:cubicBezTo>
                  <a:close/>
                </a:path>
              </a:pathLst>
            </a:custGeom>
            <a:solidFill>
              <a:srgbClr val="F0E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473;p29">
              <a:extLst>
                <a:ext uri="{FF2B5EF4-FFF2-40B4-BE49-F238E27FC236}">
                  <a16:creationId xmlns:a16="http://schemas.microsoft.com/office/drawing/2014/main" id="{C39CC433-8666-4640-BCDF-CF9CEF7C4262}"/>
                </a:ext>
              </a:extLst>
            </p:cNvPr>
            <p:cNvSpPr/>
            <p:nvPr/>
          </p:nvSpPr>
          <p:spPr>
            <a:xfrm>
              <a:off x="7213380" y="4839948"/>
              <a:ext cx="55384" cy="55384"/>
            </a:xfrm>
            <a:custGeom>
              <a:avLst/>
              <a:gdLst/>
              <a:ahLst/>
              <a:cxnLst/>
              <a:rect l="l" t="t" r="r" b="b"/>
              <a:pathLst>
                <a:path w="262" h="262" extrusionOk="0">
                  <a:moveTo>
                    <a:pt x="133" y="0"/>
                  </a:moveTo>
                  <a:cubicBezTo>
                    <a:pt x="58" y="0"/>
                    <a:pt x="1" y="57"/>
                    <a:pt x="1" y="132"/>
                  </a:cubicBezTo>
                  <a:cubicBezTo>
                    <a:pt x="1" y="204"/>
                    <a:pt x="58" y="261"/>
                    <a:pt x="133" y="261"/>
                  </a:cubicBezTo>
                  <a:cubicBezTo>
                    <a:pt x="205" y="261"/>
                    <a:pt x="262" y="204"/>
                    <a:pt x="262" y="132"/>
                  </a:cubicBezTo>
                  <a:cubicBezTo>
                    <a:pt x="262" y="57"/>
                    <a:pt x="205" y="0"/>
                    <a:pt x="133" y="0"/>
                  </a:cubicBezTo>
                  <a:close/>
                </a:path>
              </a:pathLst>
            </a:custGeom>
            <a:solidFill>
              <a:srgbClr val="F0E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474;p29">
              <a:extLst>
                <a:ext uri="{FF2B5EF4-FFF2-40B4-BE49-F238E27FC236}">
                  <a16:creationId xmlns:a16="http://schemas.microsoft.com/office/drawing/2014/main" id="{3542AD83-2B0C-4BBB-B077-CA88F9E94C48}"/>
                </a:ext>
              </a:extLst>
            </p:cNvPr>
            <p:cNvSpPr/>
            <p:nvPr/>
          </p:nvSpPr>
          <p:spPr>
            <a:xfrm>
              <a:off x="7711196" y="4795134"/>
              <a:ext cx="56229" cy="56229"/>
            </a:xfrm>
            <a:custGeom>
              <a:avLst/>
              <a:gdLst/>
              <a:ahLst/>
              <a:cxnLst/>
              <a:rect l="l" t="t" r="r" b="b"/>
              <a:pathLst>
                <a:path w="266" h="266" extrusionOk="0">
                  <a:moveTo>
                    <a:pt x="133" y="1"/>
                  </a:moveTo>
                  <a:cubicBezTo>
                    <a:pt x="61" y="1"/>
                    <a:pt x="0" y="62"/>
                    <a:pt x="0" y="133"/>
                  </a:cubicBezTo>
                  <a:cubicBezTo>
                    <a:pt x="0" y="205"/>
                    <a:pt x="61" y="266"/>
                    <a:pt x="133" y="266"/>
                  </a:cubicBezTo>
                  <a:cubicBezTo>
                    <a:pt x="208" y="266"/>
                    <a:pt x="265" y="205"/>
                    <a:pt x="265" y="133"/>
                  </a:cubicBezTo>
                  <a:cubicBezTo>
                    <a:pt x="265" y="62"/>
                    <a:pt x="208" y="1"/>
                    <a:pt x="133" y="1"/>
                  </a:cubicBezTo>
                  <a:close/>
                </a:path>
              </a:pathLst>
            </a:custGeom>
            <a:solidFill>
              <a:srgbClr val="F0E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475;p29">
              <a:extLst>
                <a:ext uri="{FF2B5EF4-FFF2-40B4-BE49-F238E27FC236}">
                  <a16:creationId xmlns:a16="http://schemas.microsoft.com/office/drawing/2014/main" id="{B4DDF268-A2A0-4577-8097-BD6B91BCB002}"/>
                </a:ext>
              </a:extLst>
            </p:cNvPr>
            <p:cNvSpPr/>
            <p:nvPr/>
          </p:nvSpPr>
          <p:spPr>
            <a:xfrm>
              <a:off x="6928853" y="5052392"/>
              <a:ext cx="56229" cy="55384"/>
            </a:xfrm>
            <a:custGeom>
              <a:avLst/>
              <a:gdLst/>
              <a:ahLst/>
              <a:cxnLst/>
              <a:rect l="l" t="t" r="r" b="b"/>
              <a:pathLst>
                <a:path w="266" h="262" extrusionOk="0">
                  <a:moveTo>
                    <a:pt x="133" y="1"/>
                  </a:moveTo>
                  <a:cubicBezTo>
                    <a:pt x="62" y="1"/>
                    <a:pt x="1" y="58"/>
                    <a:pt x="1" y="130"/>
                  </a:cubicBezTo>
                  <a:cubicBezTo>
                    <a:pt x="1" y="205"/>
                    <a:pt x="62" y="262"/>
                    <a:pt x="133" y="262"/>
                  </a:cubicBezTo>
                  <a:cubicBezTo>
                    <a:pt x="208" y="262"/>
                    <a:pt x="266" y="205"/>
                    <a:pt x="266" y="130"/>
                  </a:cubicBezTo>
                  <a:cubicBezTo>
                    <a:pt x="266" y="58"/>
                    <a:pt x="208" y="1"/>
                    <a:pt x="133" y="1"/>
                  </a:cubicBezTo>
                  <a:close/>
                </a:path>
              </a:pathLst>
            </a:custGeom>
            <a:solidFill>
              <a:srgbClr val="F0E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476;p29">
              <a:extLst>
                <a:ext uri="{FF2B5EF4-FFF2-40B4-BE49-F238E27FC236}">
                  <a16:creationId xmlns:a16="http://schemas.microsoft.com/office/drawing/2014/main" id="{A84322FE-2201-47E1-AD47-16C79D765322}"/>
                </a:ext>
              </a:extLst>
            </p:cNvPr>
            <p:cNvSpPr/>
            <p:nvPr/>
          </p:nvSpPr>
          <p:spPr>
            <a:xfrm>
              <a:off x="7049132" y="4674221"/>
              <a:ext cx="97238" cy="96181"/>
            </a:xfrm>
            <a:custGeom>
              <a:avLst/>
              <a:gdLst/>
              <a:ahLst/>
              <a:cxnLst/>
              <a:rect l="l" t="t" r="r" b="b"/>
              <a:pathLst>
                <a:path w="460" h="455" extrusionOk="0">
                  <a:moveTo>
                    <a:pt x="230" y="0"/>
                  </a:moveTo>
                  <a:cubicBezTo>
                    <a:pt x="105" y="0"/>
                    <a:pt x="1" y="100"/>
                    <a:pt x="1" y="226"/>
                  </a:cubicBezTo>
                  <a:cubicBezTo>
                    <a:pt x="1" y="351"/>
                    <a:pt x="105" y="455"/>
                    <a:pt x="230" y="455"/>
                  </a:cubicBezTo>
                  <a:cubicBezTo>
                    <a:pt x="355" y="455"/>
                    <a:pt x="459" y="351"/>
                    <a:pt x="459" y="226"/>
                  </a:cubicBezTo>
                  <a:cubicBezTo>
                    <a:pt x="459" y="100"/>
                    <a:pt x="355" y="0"/>
                    <a:pt x="2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477;p29">
              <a:extLst>
                <a:ext uri="{FF2B5EF4-FFF2-40B4-BE49-F238E27FC236}">
                  <a16:creationId xmlns:a16="http://schemas.microsoft.com/office/drawing/2014/main" id="{E610CBE2-B4B5-4AA8-8911-3B311C09BD4F}"/>
                </a:ext>
              </a:extLst>
            </p:cNvPr>
            <p:cNvSpPr/>
            <p:nvPr/>
          </p:nvSpPr>
          <p:spPr>
            <a:xfrm>
              <a:off x="6429557" y="5062962"/>
              <a:ext cx="108442" cy="80539"/>
            </a:xfrm>
            <a:custGeom>
              <a:avLst/>
              <a:gdLst/>
              <a:ahLst/>
              <a:cxnLst/>
              <a:rect l="l" t="t" r="r" b="b"/>
              <a:pathLst>
                <a:path w="513" h="381" extrusionOk="0">
                  <a:moveTo>
                    <a:pt x="259" y="1"/>
                  </a:moveTo>
                  <a:cubicBezTo>
                    <a:pt x="115" y="1"/>
                    <a:pt x="1" y="115"/>
                    <a:pt x="1" y="255"/>
                  </a:cubicBezTo>
                  <a:cubicBezTo>
                    <a:pt x="1" y="301"/>
                    <a:pt x="15" y="344"/>
                    <a:pt x="33" y="380"/>
                  </a:cubicBezTo>
                  <a:lnTo>
                    <a:pt x="480" y="380"/>
                  </a:lnTo>
                  <a:cubicBezTo>
                    <a:pt x="502" y="344"/>
                    <a:pt x="513" y="301"/>
                    <a:pt x="513" y="255"/>
                  </a:cubicBezTo>
                  <a:cubicBezTo>
                    <a:pt x="513" y="115"/>
                    <a:pt x="398" y="1"/>
                    <a:pt x="2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Imagen 6">
            <a:extLst>
              <a:ext uri="{FF2B5EF4-FFF2-40B4-BE49-F238E27FC236}">
                <a16:creationId xmlns:a16="http://schemas.microsoft.com/office/drawing/2014/main" id="{BD264FAD-9E63-4290-8BF9-2BF1CA208497}"/>
              </a:ext>
            </a:extLst>
          </p:cNvPr>
          <p:cNvPicPr>
            <a:picLocks noChangeAspect="1"/>
          </p:cNvPicPr>
          <p:nvPr/>
        </p:nvPicPr>
        <p:blipFill>
          <a:blip r:embed="rId5"/>
          <a:stretch>
            <a:fillRect/>
          </a:stretch>
        </p:blipFill>
        <p:spPr>
          <a:xfrm>
            <a:off x="7288410" y="795132"/>
            <a:ext cx="1666655" cy="3608898"/>
          </a:xfrm>
          <a:prstGeom prst="rect">
            <a:avLst/>
          </a:prstGeom>
        </p:spPr>
      </p:pic>
      <p:grpSp>
        <p:nvGrpSpPr>
          <p:cNvPr id="10" name="Grupo 9">
            <a:extLst>
              <a:ext uri="{FF2B5EF4-FFF2-40B4-BE49-F238E27FC236}">
                <a16:creationId xmlns:a16="http://schemas.microsoft.com/office/drawing/2014/main" id="{56D35ED4-AE25-47F1-BDD9-3290ECB7CF19}"/>
              </a:ext>
            </a:extLst>
          </p:cNvPr>
          <p:cNvGrpSpPr/>
          <p:nvPr/>
        </p:nvGrpSpPr>
        <p:grpSpPr>
          <a:xfrm>
            <a:off x="504136" y="2870421"/>
            <a:ext cx="1462524" cy="2042490"/>
            <a:chOff x="758577" y="2790908"/>
            <a:chExt cx="1462524" cy="2042490"/>
          </a:xfrm>
        </p:grpSpPr>
        <p:pic>
          <p:nvPicPr>
            <p:cNvPr id="1026" name="Picture 2" descr="https://ckm.sharepoint.com/sites/marketingencamina/Documentos%20compartidos/Eventos%20ENCAMINA/Pegatina%20Visual%20Studio%202019/pegatina%20visual%20studio_.png">
              <a:extLst>
                <a:ext uri="{FF2B5EF4-FFF2-40B4-BE49-F238E27FC236}">
                  <a16:creationId xmlns:a16="http://schemas.microsoft.com/office/drawing/2014/main" id="{1B6558AA-F427-4EF9-86A1-454BD9812D3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58577" y="2790908"/>
              <a:ext cx="1462524" cy="2042490"/>
            </a:xfrm>
            <a:prstGeom prst="rect">
              <a:avLst/>
            </a:prstGeom>
            <a:noFill/>
            <a:extLst>
              <a:ext uri="{909E8E84-426E-40DD-AFC4-6F175D3DCCD1}">
                <a14:hiddenFill xmlns:a14="http://schemas.microsoft.com/office/drawing/2010/main">
                  <a:solidFill>
                    <a:srgbClr val="FFFFFF"/>
                  </a:solidFill>
                </a14:hiddenFill>
              </a:ext>
            </a:extLst>
          </p:spPr>
        </p:pic>
        <p:sp>
          <p:nvSpPr>
            <p:cNvPr id="9" name="Rectángulo 8">
              <a:extLst>
                <a:ext uri="{FF2B5EF4-FFF2-40B4-BE49-F238E27FC236}">
                  <a16:creationId xmlns:a16="http://schemas.microsoft.com/office/drawing/2014/main" id="{1B6331EA-AEF2-4ABF-BA81-AB2E87A2E42E}"/>
                </a:ext>
              </a:extLst>
            </p:cNvPr>
            <p:cNvSpPr/>
            <p:nvPr/>
          </p:nvSpPr>
          <p:spPr>
            <a:xfrm rot="1291462">
              <a:off x="852925" y="4500280"/>
              <a:ext cx="710356" cy="1946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 </a:t>
              </a:r>
            </a:p>
          </p:txBody>
        </p:sp>
        <p:sp>
          <p:nvSpPr>
            <p:cNvPr id="96" name="Rectángulo 95">
              <a:extLst>
                <a:ext uri="{FF2B5EF4-FFF2-40B4-BE49-F238E27FC236}">
                  <a16:creationId xmlns:a16="http://schemas.microsoft.com/office/drawing/2014/main" id="{6E4FEA1E-0637-4BB5-970B-F97084E1632E}"/>
                </a:ext>
              </a:extLst>
            </p:cNvPr>
            <p:cNvSpPr/>
            <p:nvPr/>
          </p:nvSpPr>
          <p:spPr>
            <a:xfrm rot="18741702">
              <a:off x="1619437" y="4528275"/>
              <a:ext cx="252084" cy="18373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 </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06F530F-5390-425F-AEED-3BFA51B781F9}"/>
              </a:ext>
            </a:extLst>
          </p:cNvPr>
          <p:cNvPicPr>
            <a:picLocks noChangeAspect="1"/>
          </p:cNvPicPr>
          <p:nvPr/>
        </p:nvPicPr>
        <p:blipFill>
          <a:blip r:embed="rId3" cstate="print">
            <a:duotone>
              <a:prstClr val="black"/>
              <a:schemeClr val="accent5">
                <a:tint val="45000"/>
                <a:satMod val="400000"/>
              </a:schemeClr>
            </a:duotone>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445770" y="2496312"/>
            <a:ext cx="8457629" cy="960120"/>
          </a:xfrm>
          <a:prstGeom prst="rect">
            <a:avLst/>
          </a:prstGeom>
        </p:spPr>
      </p:pic>
      <p:pic>
        <p:nvPicPr>
          <p:cNvPr id="8" name="Picture 7">
            <a:extLst>
              <a:ext uri="{FF2B5EF4-FFF2-40B4-BE49-F238E27FC236}">
                <a16:creationId xmlns:a16="http://schemas.microsoft.com/office/drawing/2014/main" id="{E22F6AF2-4561-4B9F-A5FE-62C1D2C45453}"/>
              </a:ext>
            </a:extLst>
          </p:cNvPr>
          <p:cNvPicPr>
            <a:picLocks noChangeAspect="1"/>
          </p:cNvPicPr>
          <p:nvPr/>
        </p:nvPicPr>
        <p:blipFill>
          <a:blip r:embed="rId5"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445770" y="2496312"/>
            <a:ext cx="8457629" cy="960120"/>
          </a:xfrm>
          <a:prstGeom prst="rect">
            <a:avLst/>
          </a:prstGeom>
        </p:spPr>
      </p:pic>
      <p:pic>
        <p:nvPicPr>
          <p:cNvPr id="9" name="Picture 8">
            <a:extLst>
              <a:ext uri="{FF2B5EF4-FFF2-40B4-BE49-F238E27FC236}">
                <a16:creationId xmlns:a16="http://schemas.microsoft.com/office/drawing/2014/main" id="{2A6D9994-90F4-49EC-8128-F3E6B70DEB16}"/>
              </a:ext>
            </a:extLst>
          </p:cNvPr>
          <p:cNvPicPr>
            <a:picLocks noChangeAspect="1"/>
          </p:cNvPicPr>
          <p:nvPr/>
        </p:nvPicPr>
        <p:blipFill>
          <a:blip r:embed="rId6"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444638" y="2496312"/>
            <a:ext cx="8457629" cy="960120"/>
          </a:xfrm>
          <a:prstGeom prst="rect">
            <a:avLst/>
          </a:prstGeom>
        </p:spPr>
      </p:pic>
      <p:pic>
        <p:nvPicPr>
          <p:cNvPr id="10" name="Picture 9">
            <a:extLst>
              <a:ext uri="{FF2B5EF4-FFF2-40B4-BE49-F238E27FC236}">
                <a16:creationId xmlns:a16="http://schemas.microsoft.com/office/drawing/2014/main" id="{0203A4AE-B66F-4512-ADA8-F015273E9564}"/>
              </a:ext>
            </a:extLst>
          </p:cNvPr>
          <p:cNvPicPr>
            <a:picLocks noChangeAspect="1"/>
          </p:cNvPicPr>
          <p:nvPr/>
        </p:nvPicPr>
        <p:blipFill>
          <a:blip r:embed="rId7"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445770" y="2495180"/>
            <a:ext cx="8457629" cy="960120"/>
          </a:xfrm>
          <a:prstGeom prst="rect">
            <a:avLst/>
          </a:prstGeom>
          <a:ln>
            <a:noFill/>
          </a:ln>
        </p:spPr>
      </p:pic>
      <p:pic>
        <p:nvPicPr>
          <p:cNvPr id="4" name="Picture 3">
            <a:extLst>
              <a:ext uri="{FF2B5EF4-FFF2-40B4-BE49-F238E27FC236}">
                <a16:creationId xmlns:a16="http://schemas.microsoft.com/office/drawing/2014/main" id="{8FE41A97-2E31-47C3-8FF0-27AC84E5A6C7}"/>
              </a:ext>
            </a:extLst>
          </p:cNvPr>
          <p:cNvPicPr>
            <a:picLocks noChangeAspect="1"/>
          </p:cNvPicPr>
          <p:nvPr/>
        </p:nvPicPr>
        <p:blipFill>
          <a:blip r:embed="rId8"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444751" y="2493381"/>
            <a:ext cx="8457629" cy="960120"/>
          </a:xfrm>
          <a:prstGeom prst="rect">
            <a:avLst/>
          </a:prstGeom>
        </p:spPr>
      </p:pic>
      <p:pic>
        <p:nvPicPr>
          <p:cNvPr id="5" name="Picture 4">
            <a:extLst>
              <a:ext uri="{FF2B5EF4-FFF2-40B4-BE49-F238E27FC236}">
                <a16:creationId xmlns:a16="http://schemas.microsoft.com/office/drawing/2014/main" id="{38549705-5880-418C-AF41-F0A8B4B7A0EB}"/>
              </a:ext>
            </a:extLst>
          </p:cNvPr>
          <p:cNvPicPr>
            <a:picLocks noChangeAspect="1"/>
          </p:cNvPicPr>
          <p:nvPr/>
        </p:nvPicPr>
        <p:blipFill>
          <a:blip r:embed="rId9"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443620" y="2496312"/>
            <a:ext cx="8457629" cy="960120"/>
          </a:xfrm>
          <a:prstGeom prst="rect">
            <a:avLst/>
          </a:prstGeom>
        </p:spPr>
      </p:pic>
      <p:pic>
        <p:nvPicPr>
          <p:cNvPr id="6" name="Picture 5">
            <a:extLst>
              <a:ext uri="{FF2B5EF4-FFF2-40B4-BE49-F238E27FC236}">
                <a16:creationId xmlns:a16="http://schemas.microsoft.com/office/drawing/2014/main" id="{D608F15D-4C6A-42E4-8268-E905AF342C58}"/>
              </a:ext>
            </a:extLst>
          </p:cNvPr>
          <p:cNvPicPr>
            <a:picLocks noChangeAspect="1"/>
          </p:cNvPicPr>
          <p:nvPr/>
        </p:nvPicPr>
        <p:blipFill>
          <a:blip r:embed="rId10"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445770" y="2496312"/>
            <a:ext cx="8457629" cy="960120"/>
          </a:xfrm>
          <a:prstGeom prst="rect">
            <a:avLst/>
          </a:prstGeom>
        </p:spPr>
      </p:pic>
      <p:grpSp>
        <p:nvGrpSpPr>
          <p:cNvPr id="11" name="Group 10">
            <a:extLst>
              <a:ext uri="{FF2B5EF4-FFF2-40B4-BE49-F238E27FC236}">
                <a16:creationId xmlns:a16="http://schemas.microsoft.com/office/drawing/2014/main" id="{DA42050F-7310-4038-A09C-1578DF22C1BE}"/>
              </a:ext>
            </a:extLst>
          </p:cNvPr>
          <p:cNvGrpSpPr/>
          <p:nvPr/>
        </p:nvGrpSpPr>
        <p:grpSpPr>
          <a:xfrm>
            <a:off x="253219" y="1424353"/>
            <a:ext cx="1248508" cy="1248508"/>
            <a:chOff x="337625" y="1899137"/>
            <a:chExt cx="1664677" cy="1664677"/>
          </a:xfrm>
          <a:solidFill>
            <a:schemeClr val="bg1">
              <a:lumMod val="85000"/>
            </a:schemeClr>
          </a:solidFill>
        </p:grpSpPr>
        <p:sp>
          <p:nvSpPr>
            <p:cNvPr id="12" name="Rectangle 11">
              <a:extLst>
                <a:ext uri="{FF2B5EF4-FFF2-40B4-BE49-F238E27FC236}">
                  <a16:creationId xmlns:a16="http://schemas.microsoft.com/office/drawing/2014/main" id="{9B14355D-6F78-4BD1-9AF1-F83E573C86BB}"/>
                </a:ext>
              </a:extLst>
            </p:cNvPr>
            <p:cNvSpPr/>
            <p:nvPr/>
          </p:nvSpPr>
          <p:spPr bwMode="auto">
            <a:xfrm>
              <a:off x="337625" y="1899137"/>
              <a:ext cx="1664677" cy="166467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3" name="Picture 12">
              <a:extLst>
                <a:ext uri="{FF2B5EF4-FFF2-40B4-BE49-F238E27FC236}">
                  <a16:creationId xmlns:a16="http://schemas.microsoft.com/office/drawing/2014/main" id="{77CF6F54-DBD4-4F85-96A6-0C0A58CAC9D9}"/>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659269" y="1990251"/>
              <a:ext cx="1037844" cy="1062990"/>
            </a:xfrm>
            <a:prstGeom prst="rect">
              <a:avLst/>
            </a:prstGeom>
            <a:grpFill/>
          </p:spPr>
        </p:pic>
        <p:sp>
          <p:nvSpPr>
            <p:cNvPr id="14" name="TextBox 13">
              <a:extLst>
                <a:ext uri="{FF2B5EF4-FFF2-40B4-BE49-F238E27FC236}">
                  <a16:creationId xmlns:a16="http://schemas.microsoft.com/office/drawing/2014/main" id="{E73912D8-5CEB-44C6-8D31-EECDA41E0228}"/>
                </a:ext>
              </a:extLst>
            </p:cNvPr>
            <p:cNvSpPr txBox="1"/>
            <p:nvPr/>
          </p:nvSpPr>
          <p:spPr>
            <a:xfrm>
              <a:off x="344033" y="3143061"/>
              <a:ext cx="1620528" cy="180049"/>
            </a:xfrm>
            <a:prstGeom prst="rect">
              <a:avLst/>
            </a:prstGeom>
            <a:grpFill/>
          </p:spPr>
          <p:txBody>
            <a:bodyPr wrap="square" lIns="0" tIns="0" rIns="0" bIns="0" rtlCol="0">
              <a:spAutoFit/>
            </a:bodyPr>
            <a:lstStyle/>
            <a:p>
              <a:pPr algn="ctr" defTabSz="685800">
                <a:lnSpc>
                  <a:spcPct val="90000"/>
                </a:lnSpc>
                <a:spcAft>
                  <a:spcPts val="450"/>
                </a:spcAft>
                <a:buClrTx/>
                <a:defRPr/>
              </a:pPr>
              <a:r>
                <a:rPr lang="en-US" sz="975" kern="1200">
                  <a:solidFill>
                    <a:srgbClr val="FFFFFF"/>
                  </a:solidFill>
                  <a:latin typeface="Segoe UI Semibold" panose="020B0702040204020203" pitchFamily="34" charset="0"/>
                  <a:ea typeface="+mn-ea"/>
                  <a:cs typeface="+mn-cs"/>
                </a:rPr>
                <a:t>DESKTOP</a:t>
              </a:r>
            </a:p>
          </p:txBody>
        </p:sp>
      </p:grpSp>
      <p:grpSp>
        <p:nvGrpSpPr>
          <p:cNvPr id="15" name="Group 14">
            <a:extLst>
              <a:ext uri="{FF2B5EF4-FFF2-40B4-BE49-F238E27FC236}">
                <a16:creationId xmlns:a16="http://schemas.microsoft.com/office/drawing/2014/main" id="{D451A81F-1D09-4CBC-848D-52E1B4457265}"/>
              </a:ext>
            </a:extLst>
          </p:cNvPr>
          <p:cNvGrpSpPr/>
          <p:nvPr/>
        </p:nvGrpSpPr>
        <p:grpSpPr>
          <a:xfrm>
            <a:off x="2730156" y="1424353"/>
            <a:ext cx="1272805" cy="1248508"/>
            <a:chOff x="3654584" y="1899137"/>
            <a:chExt cx="1675508" cy="1664677"/>
          </a:xfrm>
          <a:solidFill>
            <a:schemeClr val="bg1">
              <a:lumMod val="65000"/>
            </a:schemeClr>
          </a:solidFill>
        </p:grpSpPr>
        <p:sp>
          <p:nvSpPr>
            <p:cNvPr id="16" name="Rectangle 15">
              <a:extLst>
                <a:ext uri="{FF2B5EF4-FFF2-40B4-BE49-F238E27FC236}">
                  <a16:creationId xmlns:a16="http://schemas.microsoft.com/office/drawing/2014/main" id="{DB6B8554-FF76-4659-9DB2-CA9C722279FE}"/>
                </a:ext>
              </a:extLst>
            </p:cNvPr>
            <p:cNvSpPr/>
            <p:nvPr/>
          </p:nvSpPr>
          <p:spPr bwMode="auto">
            <a:xfrm>
              <a:off x="3665415" y="1899137"/>
              <a:ext cx="1664677" cy="166467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7" name="Picture 16">
              <a:extLst>
                <a:ext uri="{FF2B5EF4-FFF2-40B4-BE49-F238E27FC236}">
                  <a16:creationId xmlns:a16="http://schemas.microsoft.com/office/drawing/2014/main" id="{4B9393CE-AC2D-4ED7-999B-17F118EE02D3}"/>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3994590" y="1990253"/>
              <a:ext cx="1003554" cy="1062990"/>
            </a:xfrm>
            <a:prstGeom prst="rect">
              <a:avLst/>
            </a:prstGeom>
            <a:grpFill/>
          </p:spPr>
        </p:pic>
        <p:sp>
          <p:nvSpPr>
            <p:cNvPr id="18" name="TextBox 17">
              <a:extLst>
                <a:ext uri="{FF2B5EF4-FFF2-40B4-BE49-F238E27FC236}">
                  <a16:creationId xmlns:a16="http://schemas.microsoft.com/office/drawing/2014/main" id="{D8076300-D85F-4E35-9947-CFF2941B129D}"/>
                </a:ext>
              </a:extLst>
            </p:cNvPr>
            <p:cNvSpPr txBox="1"/>
            <p:nvPr/>
          </p:nvSpPr>
          <p:spPr>
            <a:xfrm>
              <a:off x="3654584" y="3143061"/>
              <a:ext cx="1665836" cy="180049"/>
            </a:xfrm>
            <a:prstGeom prst="rect">
              <a:avLst/>
            </a:prstGeom>
            <a:grpFill/>
          </p:spPr>
          <p:txBody>
            <a:bodyPr wrap="square" lIns="0" tIns="0" rIns="0" bIns="0" rtlCol="0">
              <a:spAutoFit/>
            </a:bodyPr>
            <a:lstStyle/>
            <a:p>
              <a:pPr algn="ctr" defTabSz="685800">
                <a:lnSpc>
                  <a:spcPct val="90000"/>
                </a:lnSpc>
                <a:spcAft>
                  <a:spcPts val="450"/>
                </a:spcAft>
                <a:buClrTx/>
                <a:defRPr/>
              </a:pPr>
              <a:r>
                <a:rPr lang="en-US" sz="975" kern="1200">
                  <a:solidFill>
                    <a:srgbClr val="FFFFFF"/>
                  </a:solidFill>
                  <a:latin typeface="Segoe UI Semibold" panose="020B0702040204020203" pitchFamily="34" charset="0"/>
                  <a:ea typeface="+mn-ea"/>
                  <a:cs typeface="+mn-cs"/>
                </a:rPr>
                <a:t>CLOUD</a:t>
              </a:r>
            </a:p>
          </p:txBody>
        </p:sp>
      </p:grpSp>
      <p:grpSp>
        <p:nvGrpSpPr>
          <p:cNvPr id="19" name="Group 18">
            <a:extLst>
              <a:ext uri="{FF2B5EF4-FFF2-40B4-BE49-F238E27FC236}">
                <a16:creationId xmlns:a16="http://schemas.microsoft.com/office/drawing/2014/main" id="{D20A0903-6EFD-4316-A0C1-EB54350F3D01}"/>
              </a:ext>
            </a:extLst>
          </p:cNvPr>
          <p:cNvGrpSpPr/>
          <p:nvPr/>
        </p:nvGrpSpPr>
        <p:grpSpPr>
          <a:xfrm>
            <a:off x="1499481" y="1424353"/>
            <a:ext cx="1250167" cy="1248508"/>
            <a:chOff x="1999308" y="1899137"/>
            <a:chExt cx="1666889" cy="1664677"/>
          </a:xfrm>
          <a:solidFill>
            <a:schemeClr val="bg1">
              <a:lumMod val="75000"/>
            </a:schemeClr>
          </a:solidFill>
        </p:grpSpPr>
        <p:sp>
          <p:nvSpPr>
            <p:cNvPr id="20" name="Rectangle 19">
              <a:extLst>
                <a:ext uri="{FF2B5EF4-FFF2-40B4-BE49-F238E27FC236}">
                  <a16:creationId xmlns:a16="http://schemas.microsoft.com/office/drawing/2014/main" id="{758ABCED-62E0-41C0-A9CA-668F6867BC0A}"/>
                </a:ext>
              </a:extLst>
            </p:cNvPr>
            <p:cNvSpPr/>
            <p:nvPr/>
          </p:nvSpPr>
          <p:spPr bwMode="auto">
            <a:xfrm>
              <a:off x="2001520" y="1899137"/>
              <a:ext cx="1664677" cy="166467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21" name="Picture 20">
              <a:extLst>
                <a:ext uri="{FF2B5EF4-FFF2-40B4-BE49-F238E27FC236}">
                  <a16:creationId xmlns:a16="http://schemas.microsoft.com/office/drawing/2014/main" id="{94C39C9B-5352-4BD5-882B-205E754BE7B7}"/>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2341452" y="1981200"/>
              <a:ext cx="969264" cy="1062990"/>
            </a:xfrm>
            <a:prstGeom prst="rect">
              <a:avLst/>
            </a:prstGeom>
            <a:grpFill/>
          </p:spPr>
        </p:pic>
        <p:sp>
          <p:nvSpPr>
            <p:cNvPr id="22" name="TextBox 21">
              <a:extLst>
                <a:ext uri="{FF2B5EF4-FFF2-40B4-BE49-F238E27FC236}">
                  <a16:creationId xmlns:a16="http://schemas.microsoft.com/office/drawing/2014/main" id="{49575548-02F5-4341-A635-AF5DD2627B8C}"/>
                </a:ext>
              </a:extLst>
            </p:cNvPr>
            <p:cNvSpPr txBox="1"/>
            <p:nvPr/>
          </p:nvSpPr>
          <p:spPr>
            <a:xfrm>
              <a:off x="1999308" y="3143061"/>
              <a:ext cx="1665837" cy="180049"/>
            </a:xfrm>
            <a:prstGeom prst="rect">
              <a:avLst/>
            </a:prstGeom>
            <a:grpFill/>
          </p:spPr>
          <p:txBody>
            <a:bodyPr wrap="square" lIns="0" tIns="0" rIns="0" bIns="0" rtlCol="0">
              <a:spAutoFit/>
            </a:bodyPr>
            <a:lstStyle/>
            <a:p>
              <a:pPr algn="ctr" defTabSz="685800">
                <a:lnSpc>
                  <a:spcPct val="90000"/>
                </a:lnSpc>
                <a:spcAft>
                  <a:spcPts val="450"/>
                </a:spcAft>
                <a:buClrTx/>
                <a:defRPr/>
              </a:pPr>
              <a:r>
                <a:rPr lang="en-US" sz="975" kern="1200">
                  <a:solidFill>
                    <a:srgbClr val="FFFFFF"/>
                  </a:solidFill>
                  <a:latin typeface="Segoe UI Semibold" panose="020B0702040204020203" pitchFamily="34" charset="0"/>
                  <a:ea typeface="+mn-ea"/>
                  <a:cs typeface="+mn-cs"/>
                </a:rPr>
                <a:t>WEB</a:t>
              </a:r>
            </a:p>
          </p:txBody>
        </p:sp>
      </p:grpSp>
      <p:grpSp>
        <p:nvGrpSpPr>
          <p:cNvPr id="23" name="Group 22">
            <a:extLst>
              <a:ext uri="{FF2B5EF4-FFF2-40B4-BE49-F238E27FC236}">
                <a16:creationId xmlns:a16="http://schemas.microsoft.com/office/drawing/2014/main" id="{3CBE835D-6CD2-4FFF-94F8-7D59B57AB2DE}"/>
              </a:ext>
            </a:extLst>
          </p:cNvPr>
          <p:cNvGrpSpPr/>
          <p:nvPr/>
        </p:nvGrpSpPr>
        <p:grpSpPr>
          <a:xfrm>
            <a:off x="3996983" y="1424353"/>
            <a:ext cx="1248508" cy="1248508"/>
            <a:chOff x="5329310" y="1899137"/>
            <a:chExt cx="1664677" cy="1664677"/>
          </a:xfrm>
          <a:solidFill>
            <a:schemeClr val="bg1">
              <a:lumMod val="50000"/>
            </a:schemeClr>
          </a:solidFill>
        </p:grpSpPr>
        <p:sp>
          <p:nvSpPr>
            <p:cNvPr id="24" name="Rectangle 23">
              <a:extLst>
                <a:ext uri="{FF2B5EF4-FFF2-40B4-BE49-F238E27FC236}">
                  <a16:creationId xmlns:a16="http://schemas.microsoft.com/office/drawing/2014/main" id="{CF9A4D1E-FDFF-46C8-8895-2EBAE04EA936}"/>
                </a:ext>
              </a:extLst>
            </p:cNvPr>
            <p:cNvSpPr/>
            <p:nvPr/>
          </p:nvSpPr>
          <p:spPr bwMode="auto">
            <a:xfrm>
              <a:off x="5329310" y="1899137"/>
              <a:ext cx="1664677" cy="166467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25" name="Picture 24">
              <a:extLst>
                <a:ext uri="{FF2B5EF4-FFF2-40B4-BE49-F238E27FC236}">
                  <a16:creationId xmlns:a16="http://schemas.microsoft.com/office/drawing/2014/main" id="{DB13D58C-777D-4D54-A8EE-3F1FF468DC7E}"/>
                </a:ext>
              </a:extLst>
            </p:cNvPr>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5812828" y="1990253"/>
              <a:ext cx="688086" cy="1062990"/>
            </a:xfrm>
            <a:prstGeom prst="rect">
              <a:avLst/>
            </a:prstGeom>
            <a:grpFill/>
          </p:spPr>
        </p:pic>
        <p:sp>
          <p:nvSpPr>
            <p:cNvPr id="26" name="TextBox 25">
              <a:extLst>
                <a:ext uri="{FF2B5EF4-FFF2-40B4-BE49-F238E27FC236}">
                  <a16:creationId xmlns:a16="http://schemas.microsoft.com/office/drawing/2014/main" id="{84621255-4ECC-4669-A703-60BB06A2820A}"/>
                </a:ext>
              </a:extLst>
            </p:cNvPr>
            <p:cNvSpPr txBox="1"/>
            <p:nvPr/>
          </p:nvSpPr>
          <p:spPr>
            <a:xfrm>
              <a:off x="5355169" y="3143061"/>
              <a:ext cx="1620528" cy="180049"/>
            </a:xfrm>
            <a:prstGeom prst="rect">
              <a:avLst/>
            </a:prstGeom>
            <a:grpFill/>
          </p:spPr>
          <p:txBody>
            <a:bodyPr wrap="square" lIns="0" tIns="0" rIns="0" bIns="0" rtlCol="0">
              <a:spAutoFit/>
            </a:bodyPr>
            <a:lstStyle/>
            <a:p>
              <a:pPr algn="ctr" defTabSz="685800">
                <a:lnSpc>
                  <a:spcPct val="90000"/>
                </a:lnSpc>
                <a:spcAft>
                  <a:spcPts val="450"/>
                </a:spcAft>
                <a:buClrTx/>
                <a:defRPr/>
              </a:pPr>
              <a:r>
                <a:rPr lang="en-US" sz="975" kern="1200">
                  <a:solidFill>
                    <a:srgbClr val="FFFFFF"/>
                  </a:solidFill>
                  <a:latin typeface="Segoe UI Semibold" panose="020B0702040204020203" pitchFamily="34" charset="0"/>
                  <a:ea typeface="+mn-ea"/>
                  <a:cs typeface="+mn-cs"/>
                </a:rPr>
                <a:t>MOBILE</a:t>
              </a:r>
            </a:p>
          </p:txBody>
        </p:sp>
      </p:grpSp>
      <p:grpSp>
        <p:nvGrpSpPr>
          <p:cNvPr id="27" name="Group 26">
            <a:extLst>
              <a:ext uri="{FF2B5EF4-FFF2-40B4-BE49-F238E27FC236}">
                <a16:creationId xmlns:a16="http://schemas.microsoft.com/office/drawing/2014/main" id="{4E67F2A2-4082-43E0-93BC-DC139029A6D7}"/>
              </a:ext>
            </a:extLst>
          </p:cNvPr>
          <p:cNvGrpSpPr/>
          <p:nvPr/>
        </p:nvGrpSpPr>
        <p:grpSpPr>
          <a:xfrm>
            <a:off x="7740748" y="1424353"/>
            <a:ext cx="1248508" cy="1248508"/>
            <a:chOff x="10320997" y="1899137"/>
            <a:chExt cx="1664677" cy="1664677"/>
          </a:xfrm>
          <a:solidFill>
            <a:srgbClr val="7030A0"/>
          </a:solidFill>
        </p:grpSpPr>
        <p:sp>
          <p:nvSpPr>
            <p:cNvPr id="28" name="Rectangle 27">
              <a:extLst>
                <a:ext uri="{FF2B5EF4-FFF2-40B4-BE49-F238E27FC236}">
                  <a16:creationId xmlns:a16="http://schemas.microsoft.com/office/drawing/2014/main" id="{C9A6C96D-12DB-4A5D-A2A3-FCAE75B0C507}"/>
                </a:ext>
              </a:extLst>
            </p:cNvPr>
            <p:cNvSpPr/>
            <p:nvPr/>
          </p:nvSpPr>
          <p:spPr bwMode="auto">
            <a:xfrm>
              <a:off x="10320997" y="1899137"/>
              <a:ext cx="1664677" cy="166467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29" name="Picture 28">
              <a:extLst>
                <a:ext uri="{FF2B5EF4-FFF2-40B4-BE49-F238E27FC236}">
                  <a16:creationId xmlns:a16="http://schemas.microsoft.com/office/drawing/2014/main" id="{188CCCC6-0862-4514-BF17-326AC906AF27}"/>
                </a:ext>
              </a:extLst>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10650773" y="1981200"/>
              <a:ext cx="934974" cy="1062990"/>
            </a:xfrm>
            <a:prstGeom prst="rect">
              <a:avLst/>
            </a:prstGeom>
            <a:grpFill/>
          </p:spPr>
        </p:pic>
        <p:sp>
          <p:nvSpPr>
            <p:cNvPr id="30" name="TextBox 29">
              <a:extLst>
                <a:ext uri="{FF2B5EF4-FFF2-40B4-BE49-F238E27FC236}">
                  <a16:creationId xmlns:a16="http://schemas.microsoft.com/office/drawing/2014/main" id="{95BAB6A4-9A6B-4267-B74D-74E09DACC329}"/>
                </a:ext>
              </a:extLst>
            </p:cNvPr>
            <p:cNvSpPr txBox="1"/>
            <p:nvPr/>
          </p:nvSpPr>
          <p:spPr>
            <a:xfrm>
              <a:off x="10356525" y="3143061"/>
              <a:ext cx="1585000" cy="180049"/>
            </a:xfrm>
            <a:prstGeom prst="rect">
              <a:avLst/>
            </a:prstGeom>
            <a:grpFill/>
          </p:spPr>
          <p:txBody>
            <a:bodyPr wrap="square" lIns="0" tIns="0" rIns="0" bIns="0" rtlCol="0">
              <a:spAutoFit/>
            </a:bodyPr>
            <a:lstStyle/>
            <a:p>
              <a:pPr algn="ctr" defTabSz="685800">
                <a:lnSpc>
                  <a:spcPct val="90000"/>
                </a:lnSpc>
                <a:spcAft>
                  <a:spcPts val="450"/>
                </a:spcAft>
                <a:buClrTx/>
                <a:defRPr/>
              </a:pPr>
              <a:r>
                <a:rPr lang="en-US" sz="975" kern="1200">
                  <a:solidFill>
                    <a:srgbClr val="FFFFFF"/>
                  </a:solidFill>
                  <a:latin typeface="Segoe UI Semibold" panose="020B0702040204020203" pitchFamily="34" charset="0"/>
                  <a:ea typeface="+mn-ea"/>
                  <a:cs typeface="+mn-cs"/>
                </a:rPr>
                <a:t>ML</a:t>
              </a:r>
            </a:p>
          </p:txBody>
        </p:sp>
      </p:grpSp>
      <p:sp>
        <p:nvSpPr>
          <p:cNvPr id="31" name="TextBox 30">
            <a:extLst>
              <a:ext uri="{FF2B5EF4-FFF2-40B4-BE49-F238E27FC236}">
                <a16:creationId xmlns:a16="http://schemas.microsoft.com/office/drawing/2014/main" id="{1CD1D29F-37BF-4D24-AC4A-2C08C465BBFB}"/>
              </a:ext>
            </a:extLst>
          </p:cNvPr>
          <p:cNvSpPr txBox="1"/>
          <p:nvPr/>
        </p:nvSpPr>
        <p:spPr>
          <a:xfrm>
            <a:off x="4004582" y="3196316"/>
            <a:ext cx="1248156" cy="1248156"/>
          </a:xfrm>
          <a:prstGeom prst="rect">
            <a:avLst/>
          </a:prstGeom>
          <a:solidFill>
            <a:srgbClr val="7030A0"/>
          </a:solidFill>
        </p:spPr>
        <p:txBody>
          <a:bodyPr wrap="square" lIns="0" tIns="0" rIns="0" bIns="0" rtlCol="0" anchor="ctr" anchorCtr="0">
            <a:noAutofit/>
          </a:bodyPr>
          <a:lstStyle/>
          <a:p>
            <a:pPr algn="ctr" defTabSz="685800">
              <a:lnSpc>
                <a:spcPct val="90000"/>
              </a:lnSpc>
              <a:spcAft>
                <a:spcPts val="450"/>
              </a:spcAft>
              <a:buClrTx/>
              <a:defRPr/>
            </a:pPr>
            <a:r>
              <a:rPr lang="en-US" sz="3998" kern="1200">
                <a:solidFill>
                  <a:srgbClr val="FFFFFF"/>
                </a:solidFill>
                <a:latin typeface="Segoe UI Light"/>
                <a:ea typeface="+mn-ea"/>
                <a:cs typeface="+mn-cs"/>
              </a:rPr>
              <a:t>.NET</a:t>
            </a:r>
          </a:p>
        </p:txBody>
      </p:sp>
      <p:grpSp>
        <p:nvGrpSpPr>
          <p:cNvPr id="33" name="Group 32">
            <a:extLst>
              <a:ext uri="{FF2B5EF4-FFF2-40B4-BE49-F238E27FC236}">
                <a16:creationId xmlns:a16="http://schemas.microsoft.com/office/drawing/2014/main" id="{2754D4AA-FDB3-4766-8576-1C50D2C307F8}"/>
              </a:ext>
            </a:extLst>
          </p:cNvPr>
          <p:cNvGrpSpPr/>
          <p:nvPr/>
        </p:nvGrpSpPr>
        <p:grpSpPr>
          <a:xfrm>
            <a:off x="6465309" y="1424353"/>
            <a:ext cx="1276024" cy="1248508"/>
            <a:chOff x="8620412" y="1899137"/>
            <a:chExt cx="1701365" cy="1664677"/>
          </a:xfrm>
          <a:solidFill>
            <a:schemeClr val="tx1">
              <a:lumMod val="75000"/>
              <a:lumOff val="25000"/>
            </a:schemeClr>
          </a:solidFill>
        </p:grpSpPr>
        <p:sp>
          <p:nvSpPr>
            <p:cNvPr id="34" name="Rectangle 33">
              <a:extLst>
                <a:ext uri="{FF2B5EF4-FFF2-40B4-BE49-F238E27FC236}">
                  <a16:creationId xmlns:a16="http://schemas.microsoft.com/office/drawing/2014/main" id="{3F0A397A-0E9E-4432-8FE6-B820E331708F}"/>
                </a:ext>
              </a:extLst>
            </p:cNvPr>
            <p:cNvSpPr/>
            <p:nvPr/>
          </p:nvSpPr>
          <p:spPr bwMode="auto">
            <a:xfrm>
              <a:off x="8657100" y="1899137"/>
              <a:ext cx="1664677" cy="166467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35" name="Picture 34">
              <a:extLst>
                <a:ext uri="{FF2B5EF4-FFF2-40B4-BE49-F238E27FC236}">
                  <a16:creationId xmlns:a16="http://schemas.microsoft.com/office/drawing/2014/main" id="{97258BAE-CAA1-441E-B52D-5F286D26810B}"/>
                </a:ext>
              </a:extLst>
            </p:cNvPr>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9006689" y="1981200"/>
              <a:ext cx="907542" cy="1062990"/>
            </a:xfrm>
            <a:prstGeom prst="rect">
              <a:avLst/>
            </a:prstGeom>
            <a:grpFill/>
          </p:spPr>
        </p:pic>
        <p:sp>
          <p:nvSpPr>
            <p:cNvPr id="36" name="TextBox 35">
              <a:extLst>
                <a:ext uri="{FF2B5EF4-FFF2-40B4-BE49-F238E27FC236}">
                  <a16:creationId xmlns:a16="http://schemas.microsoft.com/office/drawing/2014/main" id="{FA0DA941-4FA4-4335-8237-7B726613F65D}"/>
                </a:ext>
              </a:extLst>
            </p:cNvPr>
            <p:cNvSpPr txBox="1"/>
            <p:nvPr/>
          </p:nvSpPr>
          <p:spPr>
            <a:xfrm>
              <a:off x="8620412" y="3143061"/>
              <a:ext cx="1665837" cy="180049"/>
            </a:xfrm>
            <a:prstGeom prst="rect">
              <a:avLst/>
            </a:prstGeom>
            <a:grpFill/>
          </p:spPr>
          <p:txBody>
            <a:bodyPr wrap="square" lIns="0" tIns="0" rIns="0" bIns="0" rtlCol="0">
              <a:spAutoFit/>
            </a:bodyPr>
            <a:lstStyle/>
            <a:p>
              <a:pPr algn="ctr" defTabSz="685800">
                <a:lnSpc>
                  <a:spcPct val="90000"/>
                </a:lnSpc>
                <a:spcAft>
                  <a:spcPts val="450"/>
                </a:spcAft>
                <a:buClrTx/>
                <a:defRPr/>
              </a:pPr>
              <a:r>
                <a:rPr lang="en-US" sz="975" kern="1200">
                  <a:solidFill>
                    <a:srgbClr val="FFFFFF"/>
                  </a:solidFill>
                  <a:latin typeface="Segoe UI Semibold" panose="020B0702040204020203" pitchFamily="34" charset="0"/>
                  <a:ea typeface="+mn-ea"/>
                  <a:cs typeface="+mn-cs"/>
                </a:rPr>
                <a:t>IoT</a:t>
              </a:r>
            </a:p>
          </p:txBody>
        </p:sp>
      </p:grpSp>
      <p:grpSp>
        <p:nvGrpSpPr>
          <p:cNvPr id="37" name="Group 36">
            <a:extLst>
              <a:ext uri="{FF2B5EF4-FFF2-40B4-BE49-F238E27FC236}">
                <a16:creationId xmlns:a16="http://schemas.microsoft.com/office/drawing/2014/main" id="{2B31F26A-7AB6-4215-BADE-5BAFE7DC1088}"/>
              </a:ext>
            </a:extLst>
          </p:cNvPr>
          <p:cNvGrpSpPr/>
          <p:nvPr/>
        </p:nvGrpSpPr>
        <p:grpSpPr>
          <a:xfrm>
            <a:off x="5223338" y="1424353"/>
            <a:ext cx="1275465" cy="1248508"/>
            <a:chOff x="6993205" y="1899137"/>
            <a:chExt cx="1664677" cy="1664677"/>
          </a:xfrm>
          <a:solidFill>
            <a:schemeClr val="tx1">
              <a:lumMod val="65000"/>
              <a:lumOff val="35000"/>
            </a:schemeClr>
          </a:solidFill>
        </p:grpSpPr>
        <p:sp>
          <p:nvSpPr>
            <p:cNvPr id="38" name="Rectangle 37">
              <a:extLst>
                <a:ext uri="{FF2B5EF4-FFF2-40B4-BE49-F238E27FC236}">
                  <a16:creationId xmlns:a16="http://schemas.microsoft.com/office/drawing/2014/main" id="{987716F8-FCFB-40CC-A4F3-F41B91691068}"/>
                </a:ext>
              </a:extLst>
            </p:cNvPr>
            <p:cNvSpPr/>
            <p:nvPr/>
          </p:nvSpPr>
          <p:spPr bwMode="auto">
            <a:xfrm>
              <a:off x="6993205" y="1899137"/>
              <a:ext cx="1664677" cy="166467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39" name="Picture 38">
              <a:extLst>
                <a:ext uri="{FF2B5EF4-FFF2-40B4-BE49-F238E27FC236}">
                  <a16:creationId xmlns:a16="http://schemas.microsoft.com/office/drawing/2014/main" id="{5543A5BA-50FD-49A4-AD2A-73A1F09A1F74}"/>
                </a:ext>
              </a:extLst>
            </p:cNvPr>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7311804" y="1990253"/>
              <a:ext cx="969264" cy="1062990"/>
            </a:xfrm>
            <a:prstGeom prst="rect">
              <a:avLst/>
            </a:prstGeom>
            <a:grpFill/>
          </p:spPr>
        </p:pic>
        <p:sp>
          <p:nvSpPr>
            <p:cNvPr id="40" name="TextBox 39">
              <a:extLst>
                <a:ext uri="{FF2B5EF4-FFF2-40B4-BE49-F238E27FC236}">
                  <a16:creationId xmlns:a16="http://schemas.microsoft.com/office/drawing/2014/main" id="{97005A6E-D827-4930-ABB2-FA99317743AB}"/>
                </a:ext>
              </a:extLst>
            </p:cNvPr>
            <p:cNvSpPr txBox="1"/>
            <p:nvPr/>
          </p:nvSpPr>
          <p:spPr>
            <a:xfrm>
              <a:off x="7010445" y="3143061"/>
              <a:ext cx="1620528" cy="180049"/>
            </a:xfrm>
            <a:prstGeom prst="rect">
              <a:avLst/>
            </a:prstGeom>
            <a:grpFill/>
          </p:spPr>
          <p:txBody>
            <a:bodyPr wrap="square" lIns="0" tIns="0" rIns="0" bIns="0" rtlCol="0">
              <a:spAutoFit/>
            </a:bodyPr>
            <a:lstStyle/>
            <a:p>
              <a:pPr algn="ctr" defTabSz="685800">
                <a:lnSpc>
                  <a:spcPct val="90000"/>
                </a:lnSpc>
                <a:spcAft>
                  <a:spcPts val="450"/>
                </a:spcAft>
                <a:buClrTx/>
                <a:defRPr/>
              </a:pPr>
              <a:r>
                <a:rPr lang="en-US" sz="975" kern="1200">
                  <a:solidFill>
                    <a:srgbClr val="FFFFFF"/>
                  </a:solidFill>
                  <a:latin typeface="Segoe UI Semibold" panose="020B0702040204020203" pitchFamily="34" charset="0"/>
                  <a:ea typeface="+mn-ea"/>
                  <a:cs typeface="+mn-cs"/>
                </a:rPr>
                <a:t>GAMING</a:t>
              </a:r>
            </a:p>
          </p:txBody>
        </p:sp>
      </p:grpSp>
      <p:sp>
        <p:nvSpPr>
          <p:cNvPr id="2" name="Title 1">
            <a:extLst>
              <a:ext uri="{FF2B5EF4-FFF2-40B4-BE49-F238E27FC236}">
                <a16:creationId xmlns:a16="http://schemas.microsoft.com/office/drawing/2014/main" id="{2BA7E2AE-1670-42D4-A8EE-8BA214B2FF70}"/>
              </a:ext>
            </a:extLst>
          </p:cNvPr>
          <p:cNvSpPr>
            <a:spLocks noGrp="1"/>
          </p:cNvSpPr>
          <p:nvPr>
            <p:ph type="title"/>
          </p:nvPr>
        </p:nvSpPr>
        <p:spPr/>
        <p:txBody>
          <a:bodyPr/>
          <a:lstStyle/>
          <a:p>
            <a:r>
              <a:rPr lang="en-US" sz="2800" dirty="0"/>
              <a:t>Tu </a:t>
            </a:r>
            <a:r>
              <a:rPr lang="en-US" sz="2800" dirty="0" err="1"/>
              <a:t>plataforma</a:t>
            </a:r>
            <a:r>
              <a:rPr lang="en-US" sz="2800" dirty="0"/>
              <a:t> para </a:t>
            </a:r>
            <a:r>
              <a:rPr lang="en-US" sz="2800" dirty="0" err="1"/>
              <a:t>crear</a:t>
            </a:r>
            <a:r>
              <a:rPr lang="en-US" sz="2800" dirty="0"/>
              <a:t> </a:t>
            </a:r>
            <a:r>
              <a:rPr lang="en-US" sz="2800" dirty="0" err="1"/>
              <a:t>cualquier</a:t>
            </a:r>
            <a:r>
              <a:rPr lang="en-US" sz="2800" dirty="0"/>
              <a:t> </a:t>
            </a:r>
            <a:r>
              <a:rPr lang="en-US" sz="2800" dirty="0" err="1"/>
              <a:t>cosa</a:t>
            </a:r>
            <a:endParaRPr lang="en-US" sz="2800" dirty="0"/>
          </a:p>
        </p:txBody>
      </p:sp>
    </p:spTree>
    <p:extLst>
      <p:ext uri="{BB962C8B-B14F-4D97-AF65-F5344CB8AC3E}">
        <p14:creationId xmlns:p14="http://schemas.microsoft.com/office/powerpoint/2010/main" val="1225033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50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250"/>
                                        <p:tgtEl>
                                          <p:spTgt spid="11"/>
                                        </p:tgtEl>
                                      </p:cBhvr>
                                    </p:animEffect>
                                  </p:childTnLst>
                                </p:cTn>
                              </p:par>
                            </p:childTnLst>
                          </p:cTn>
                        </p:par>
                        <p:par>
                          <p:cTn id="12" fill="hold">
                            <p:stCondLst>
                              <p:cond delay="1250"/>
                            </p:stCondLst>
                            <p:childTnLst>
                              <p:par>
                                <p:cTn id="13" presetID="22" presetClass="entr" presetSubtype="4"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down)">
                                      <p:cBhvr>
                                        <p:cTn id="15" dur="500"/>
                                        <p:tgtEl>
                                          <p:spTgt spid="5"/>
                                        </p:tgtEl>
                                      </p:cBhvr>
                                    </p:animEffect>
                                  </p:childTnLst>
                                </p:cTn>
                              </p:par>
                            </p:childTnLst>
                          </p:cTn>
                        </p:par>
                        <p:par>
                          <p:cTn id="16" fill="hold">
                            <p:stCondLst>
                              <p:cond delay="1750"/>
                            </p:stCondLst>
                            <p:childTnLst>
                              <p:par>
                                <p:cTn id="17" presetID="10" presetClass="entr" presetSubtype="0" fill="hold"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250"/>
                                        <p:tgtEl>
                                          <p:spTgt spid="19"/>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down)">
                                      <p:cBhvr>
                                        <p:cTn id="23" dur="500"/>
                                        <p:tgtEl>
                                          <p:spTgt spid="6"/>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250"/>
                                        <p:tgtEl>
                                          <p:spTgt spid="15"/>
                                        </p:tgtEl>
                                      </p:cBhvr>
                                    </p:animEffect>
                                  </p:childTnLst>
                                </p:cTn>
                              </p:par>
                            </p:childTnLst>
                          </p:cTn>
                        </p:par>
                        <p:par>
                          <p:cTn id="28" fill="hold">
                            <p:stCondLst>
                              <p:cond delay="2750"/>
                            </p:stCondLst>
                            <p:childTnLst>
                              <p:par>
                                <p:cTn id="29" presetID="22" presetClass="entr" presetSubtype="4" fill="hold" nodeType="after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wipe(down)">
                                      <p:cBhvr>
                                        <p:cTn id="31" dur="500"/>
                                        <p:tgtEl>
                                          <p:spTgt spid="7"/>
                                        </p:tgtEl>
                                      </p:cBhvr>
                                    </p:animEffect>
                                  </p:childTnLst>
                                </p:cTn>
                              </p:par>
                            </p:childTnLst>
                          </p:cTn>
                        </p:par>
                        <p:par>
                          <p:cTn id="32" fill="hold">
                            <p:stCondLst>
                              <p:cond delay="3250"/>
                            </p:stCondLst>
                            <p:childTnLst>
                              <p:par>
                                <p:cTn id="33" presetID="10" presetClass="entr" presetSubtype="0" fill="hold" nodeType="after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fade">
                                      <p:cBhvr>
                                        <p:cTn id="35" dur="250"/>
                                        <p:tgtEl>
                                          <p:spTgt spid="23"/>
                                        </p:tgtEl>
                                      </p:cBhvr>
                                    </p:animEffect>
                                  </p:childTnLst>
                                </p:cTn>
                              </p:par>
                            </p:childTnLst>
                          </p:cTn>
                        </p:par>
                        <p:par>
                          <p:cTn id="36" fill="hold">
                            <p:stCondLst>
                              <p:cond delay="3500"/>
                            </p:stCondLst>
                            <p:childTnLst>
                              <p:par>
                                <p:cTn id="37" presetID="22" presetClass="entr" presetSubtype="4" fill="hold" nodeType="after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wipe(down)">
                                      <p:cBhvr>
                                        <p:cTn id="39" dur="500"/>
                                        <p:tgtEl>
                                          <p:spTgt spid="8"/>
                                        </p:tgtEl>
                                      </p:cBhvr>
                                    </p:animEffect>
                                  </p:childTnLst>
                                </p:cTn>
                              </p:par>
                            </p:childTnLst>
                          </p:cTn>
                        </p:par>
                        <p:par>
                          <p:cTn id="40" fill="hold">
                            <p:stCondLst>
                              <p:cond delay="4000"/>
                            </p:stCondLst>
                            <p:childTnLst>
                              <p:par>
                                <p:cTn id="41" presetID="10" presetClass="entr" presetSubtype="0" fill="hold" nodeType="afterEffect">
                                  <p:stCondLst>
                                    <p:cond delay="0"/>
                                  </p:stCondLst>
                                  <p:childTnLst>
                                    <p:set>
                                      <p:cBhvr>
                                        <p:cTn id="42" dur="1" fill="hold">
                                          <p:stCondLst>
                                            <p:cond delay="0"/>
                                          </p:stCondLst>
                                        </p:cTn>
                                        <p:tgtEl>
                                          <p:spTgt spid="37"/>
                                        </p:tgtEl>
                                        <p:attrNameLst>
                                          <p:attrName>style.visibility</p:attrName>
                                        </p:attrNameLst>
                                      </p:cBhvr>
                                      <p:to>
                                        <p:strVal val="visible"/>
                                      </p:to>
                                    </p:set>
                                    <p:animEffect transition="in" filter="fade">
                                      <p:cBhvr>
                                        <p:cTn id="43" dur="250"/>
                                        <p:tgtEl>
                                          <p:spTgt spid="37"/>
                                        </p:tgtEl>
                                      </p:cBhvr>
                                    </p:animEffect>
                                  </p:childTnLst>
                                </p:cTn>
                              </p:par>
                            </p:childTnLst>
                          </p:cTn>
                        </p:par>
                        <p:par>
                          <p:cTn id="44" fill="hold">
                            <p:stCondLst>
                              <p:cond delay="4250"/>
                            </p:stCondLst>
                            <p:childTnLst>
                              <p:par>
                                <p:cTn id="45" presetID="22" presetClass="entr" presetSubtype="4" fill="hold" nodeType="after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wipe(down)">
                                      <p:cBhvr>
                                        <p:cTn id="47" dur="500"/>
                                        <p:tgtEl>
                                          <p:spTgt spid="9"/>
                                        </p:tgtEl>
                                      </p:cBhvr>
                                    </p:animEffect>
                                  </p:childTnLst>
                                </p:cTn>
                              </p:par>
                            </p:childTnLst>
                          </p:cTn>
                        </p:par>
                        <p:par>
                          <p:cTn id="48" fill="hold">
                            <p:stCondLst>
                              <p:cond delay="4750"/>
                            </p:stCondLst>
                            <p:childTnLst>
                              <p:par>
                                <p:cTn id="49" presetID="10" presetClass="entr" presetSubtype="0" fill="hold" nodeType="afterEffect">
                                  <p:stCondLst>
                                    <p:cond delay="0"/>
                                  </p:stCondLst>
                                  <p:childTnLst>
                                    <p:set>
                                      <p:cBhvr>
                                        <p:cTn id="50" dur="1" fill="hold">
                                          <p:stCondLst>
                                            <p:cond delay="0"/>
                                          </p:stCondLst>
                                        </p:cTn>
                                        <p:tgtEl>
                                          <p:spTgt spid="33"/>
                                        </p:tgtEl>
                                        <p:attrNameLst>
                                          <p:attrName>style.visibility</p:attrName>
                                        </p:attrNameLst>
                                      </p:cBhvr>
                                      <p:to>
                                        <p:strVal val="visible"/>
                                      </p:to>
                                    </p:set>
                                    <p:animEffect transition="in" filter="fade">
                                      <p:cBhvr>
                                        <p:cTn id="51" dur="250"/>
                                        <p:tgtEl>
                                          <p:spTgt spid="33"/>
                                        </p:tgtEl>
                                      </p:cBhvr>
                                    </p:animEffect>
                                  </p:childTnLst>
                                </p:cTn>
                              </p:par>
                            </p:childTnLst>
                          </p:cTn>
                        </p:par>
                        <p:par>
                          <p:cTn id="52" fill="hold">
                            <p:stCondLst>
                              <p:cond delay="5000"/>
                            </p:stCondLst>
                            <p:childTnLst>
                              <p:par>
                                <p:cTn id="53" presetID="22" presetClass="entr" presetSubtype="8" fill="hold" nodeType="afterEffect">
                                  <p:stCondLst>
                                    <p:cond delay="0"/>
                                  </p:stCondLst>
                                  <p:childTnLst>
                                    <p:set>
                                      <p:cBhvr>
                                        <p:cTn id="54" dur="1" fill="hold">
                                          <p:stCondLst>
                                            <p:cond delay="0"/>
                                          </p:stCondLst>
                                        </p:cTn>
                                        <p:tgtEl>
                                          <p:spTgt spid="10"/>
                                        </p:tgtEl>
                                        <p:attrNameLst>
                                          <p:attrName>style.visibility</p:attrName>
                                        </p:attrNameLst>
                                      </p:cBhvr>
                                      <p:to>
                                        <p:strVal val="visible"/>
                                      </p:to>
                                    </p:set>
                                    <p:animEffect transition="in" filter="wipe(left)">
                                      <p:cBhvr>
                                        <p:cTn id="55" dur="500"/>
                                        <p:tgtEl>
                                          <p:spTgt spid="10"/>
                                        </p:tgtEl>
                                      </p:cBhvr>
                                    </p:animEffect>
                                  </p:childTnLst>
                                </p:cTn>
                              </p:par>
                            </p:childTnLst>
                          </p:cTn>
                        </p:par>
                        <p:par>
                          <p:cTn id="56" fill="hold">
                            <p:stCondLst>
                              <p:cond delay="5500"/>
                            </p:stCondLst>
                            <p:childTnLst>
                              <p:par>
                                <p:cTn id="57" presetID="10" presetClass="entr" presetSubtype="0" fill="hold" nodeType="afterEffect">
                                  <p:stCondLst>
                                    <p:cond delay="0"/>
                                  </p:stCondLst>
                                  <p:childTnLst>
                                    <p:set>
                                      <p:cBhvr>
                                        <p:cTn id="58" dur="1" fill="hold">
                                          <p:stCondLst>
                                            <p:cond delay="0"/>
                                          </p:stCondLst>
                                        </p:cTn>
                                        <p:tgtEl>
                                          <p:spTgt spid="27"/>
                                        </p:tgtEl>
                                        <p:attrNameLst>
                                          <p:attrName>style.visibility</p:attrName>
                                        </p:attrNameLst>
                                      </p:cBhvr>
                                      <p:to>
                                        <p:strVal val="visible"/>
                                      </p:to>
                                    </p:set>
                                    <p:animEffect transition="in" filter="fade">
                                      <p:cBhvr>
                                        <p:cTn id="59" dur="25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DAB7085C-526B-49F0-AD14-CD64CE2694C5}"/>
              </a:ext>
            </a:extLst>
          </p:cNvPr>
          <p:cNvSpPr/>
          <p:nvPr/>
        </p:nvSpPr>
        <p:spPr>
          <a:xfrm>
            <a:off x="4356875" y="4611612"/>
            <a:ext cx="5810693" cy="923330"/>
          </a:xfrm>
          <a:prstGeom prst="rect">
            <a:avLst/>
          </a:prstGeom>
        </p:spPr>
        <p:txBody>
          <a:bodyPr wrap="square" anchor="t">
            <a:spAutoFit/>
          </a:bodyPr>
          <a:lstStyle/>
          <a:p>
            <a:pPr defTabSz="685783">
              <a:buClrTx/>
              <a:defRPr/>
            </a:pPr>
            <a:r>
              <a:rPr lang="en-US" sz="1800" kern="1200" dirty="0">
                <a:solidFill>
                  <a:schemeClr val="accent2"/>
                </a:solidFill>
                <a:latin typeface="Segoe UI"/>
                <a:ea typeface="Segoe UI" charset="0"/>
                <a:cs typeface="Segoe UI" panose="020B0502040204020203" pitchFamily="34" charset="0"/>
              </a:rPr>
              <a:t>dot.net/ml</a:t>
            </a:r>
          </a:p>
          <a:p>
            <a:pPr defTabSz="685783">
              <a:buClrTx/>
              <a:defRPr/>
            </a:pPr>
            <a:endParaRPr lang="en-US" sz="1800" kern="1200" dirty="0">
              <a:solidFill>
                <a:srgbClr val="75BDA7"/>
              </a:solidFill>
              <a:latin typeface="Segoe UI"/>
              <a:ea typeface="Segoe UI" charset="0"/>
              <a:cs typeface="Segoe UI" panose="020B0502040204020203" pitchFamily="34" charset="0"/>
            </a:endParaRPr>
          </a:p>
          <a:p>
            <a:pPr defTabSz="685783">
              <a:buClrTx/>
              <a:defRPr/>
            </a:pPr>
            <a:endParaRPr lang="en-US" sz="1800" kern="1200" dirty="0">
              <a:solidFill>
                <a:srgbClr val="75BDA7"/>
              </a:solidFill>
              <a:latin typeface="Segoe UI"/>
              <a:ea typeface="Segoe UI" charset="0"/>
              <a:cs typeface="Segoe UI" panose="020B0502040204020203" pitchFamily="34" charset="0"/>
            </a:endParaRPr>
          </a:p>
        </p:txBody>
      </p:sp>
      <p:grpSp>
        <p:nvGrpSpPr>
          <p:cNvPr id="7" name="Grupo 6">
            <a:extLst>
              <a:ext uri="{FF2B5EF4-FFF2-40B4-BE49-F238E27FC236}">
                <a16:creationId xmlns:a16="http://schemas.microsoft.com/office/drawing/2014/main" id="{23249A77-B1D6-4E74-AD91-6847001C7892}"/>
              </a:ext>
            </a:extLst>
          </p:cNvPr>
          <p:cNvGrpSpPr/>
          <p:nvPr/>
        </p:nvGrpSpPr>
        <p:grpSpPr>
          <a:xfrm>
            <a:off x="527087" y="1573819"/>
            <a:ext cx="6309402" cy="2778231"/>
            <a:chOff x="228180" y="1515006"/>
            <a:chExt cx="6309402" cy="2778231"/>
          </a:xfrm>
        </p:grpSpPr>
        <p:grpSp>
          <p:nvGrpSpPr>
            <p:cNvPr id="36" name="Group 35">
              <a:extLst>
                <a:ext uri="{FF2B5EF4-FFF2-40B4-BE49-F238E27FC236}">
                  <a16:creationId xmlns:a16="http://schemas.microsoft.com/office/drawing/2014/main" id="{CF15370E-BC7E-422E-A8B0-6476D6FA6EC3}"/>
                </a:ext>
              </a:extLst>
            </p:cNvPr>
            <p:cNvGrpSpPr/>
            <p:nvPr/>
          </p:nvGrpSpPr>
          <p:grpSpPr>
            <a:xfrm>
              <a:off x="1110044" y="3080685"/>
              <a:ext cx="5427538" cy="665288"/>
              <a:chOff x="-4238386" y="3394834"/>
              <a:chExt cx="7236712" cy="887047"/>
            </a:xfrm>
          </p:grpSpPr>
          <p:sp>
            <p:nvSpPr>
              <p:cNvPr id="37" name="TextBox 36">
                <a:extLst>
                  <a:ext uri="{FF2B5EF4-FFF2-40B4-BE49-F238E27FC236}">
                    <a16:creationId xmlns:a16="http://schemas.microsoft.com/office/drawing/2014/main" id="{17F75C4F-E7FD-4D65-A714-3E2147069FD9}"/>
                  </a:ext>
                </a:extLst>
              </p:cNvPr>
              <p:cNvSpPr txBox="1"/>
              <p:nvPr/>
            </p:nvSpPr>
            <p:spPr>
              <a:xfrm>
                <a:off x="-4238386" y="3394834"/>
                <a:ext cx="4394706" cy="492441"/>
              </a:xfrm>
              <a:prstGeom prst="rect">
                <a:avLst/>
              </a:prstGeom>
              <a:noFill/>
            </p:spPr>
            <p:txBody>
              <a:bodyPr wrap="none" rtlCol="0">
                <a:spAutoFit/>
              </a:bodyPr>
              <a:lstStyle/>
              <a:p>
                <a:pPr algn="ctr" defTabSz="685783">
                  <a:buClrTx/>
                  <a:defRPr/>
                </a:pPr>
                <a:r>
                  <a:rPr lang="en-US" sz="1800" kern="1200" dirty="0">
                    <a:solidFill>
                      <a:prstClr val="black"/>
                    </a:solidFill>
                    <a:latin typeface="Segoe UI"/>
                    <a:ea typeface="Segoe UI Light" charset="0"/>
                    <a:cs typeface="Segoe UI" panose="020B0502040204020203" pitchFamily="34" charset="0"/>
                  </a:rPr>
                  <a:t>Open Source &amp; Cross platform</a:t>
                </a:r>
              </a:p>
            </p:txBody>
          </p:sp>
          <p:sp>
            <p:nvSpPr>
              <p:cNvPr id="38" name="Rectangle 37">
                <a:extLst>
                  <a:ext uri="{FF2B5EF4-FFF2-40B4-BE49-F238E27FC236}">
                    <a16:creationId xmlns:a16="http://schemas.microsoft.com/office/drawing/2014/main" id="{1CE8DEF3-91DA-4F07-AC09-7D267D301FF0}"/>
                  </a:ext>
                </a:extLst>
              </p:cNvPr>
              <p:cNvSpPr/>
              <p:nvPr/>
            </p:nvSpPr>
            <p:spPr>
              <a:xfrm>
                <a:off x="413448" y="3789440"/>
                <a:ext cx="2584878" cy="492441"/>
              </a:xfrm>
              <a:prstGeom prst="rect">
                <a:avLst/>
              </a:prstGeom>
            </p:spPr>
            <p:txBody>
              <a:bodyPr wrap="square">
                <a:spAutoFit/>
              </a:bodyPr>
              <a:lstStyle/>
              <a:p>
                <a:pPr algn="ctr" defTabSz="685783">
                  <a:buClrTx/>
                  <a:defRPr/>
                </a:pPr>
                <a:endParaRPr lang="en-US" sz="1800" kern="1200">
                  <a:solidFill>
                    <a:prstClr val="black"/>
                  </a:solidFill>
                  <a:latin typeface="Segoe UI"/>
                  <a:ea typeface="Segoe UI" charset="0"/>
                  <a:cs typeface="Segoe UI" panose="020B0502040204020203" pitchFamily="34" charset="0"/>
                </a:endParaRPr>
              </a:p>
            </p:txBody>
          </p:sp>
        </p:grpSp>
        <p:grpSp>
          <p:nvGrpSpPr>
            <p:cNvPr id="6" name="Grupo 5">
              <a:extLst>
                <a:ext uri="{FF2B5EF4-FFF2-40B4-BE49-F238E27FC236}">
                  <a16:creationId xmlns:a16="http://schemas.microsoft.com/office/drawing/2014/main" id="{C9190918-FB5B-4421-9526-AA31F5A363E1}"/>
                </a:ext>
              </a:extLst>
            </p:cNvPr>
            <p:cNvGrpSpPr/>
            <p:nvPr/>
          </p:nvGrpSpPr>
          <p:grpSpPr>
            <a:xfrm>
              <a:off x="228180" y="1515006"/>
              <a:ext cx="4155204" cy="2778231"/>
              <a:chOff x="228180" y="1515006"/>
              <a:chExt cx="4155204" cy="2778231"/>
            </a:xfrm>
          </p:grpSpPr>
          <p:grpSp>
            <p:nvGrpSpPr>
              <p:cNvPr id="29" name="Group 28">
                <a:extLst>
                  <a:ext uri="{FF2B5EF4-FFF2-40B4-BE49-F238E27FC236}">
                    <a16:creationId xmlns:a16="http://schemas.microsoft.com/office/drawing/2014/main" id="{41A2054A-82A5-4713-82C4-08FA1882E5E4}"/>
                  </a:ext>
                </a:extLst>
              </p:cNvPr>
              <p:cNvGrpSpPr/>
              <p:nvPr/>
            </p:nvGrpSpPr>
            <p:grpSpPr>
              <a:xfrm>
                <a:off x="228180" y="3142585"/>
                <a:ext cx="1938659" cy="646773"/>
                <a:chOff x="413448" y="3327187"/>
                <a:chExt cx="2584878" cy="862363"/>
              </a:xfrm>
            </p:grpSpPr>
            <p:sp>
              <p:nvSpPr>
                <p:cNvPr id="30" name="TextBox 29">
                  <a:extLst>
                    <a:ext uri="{FF2B5EF4-FFF2-40B4-BE49-F238E27FC236}">
                      <a16:creationId xmlns:a16="http://schemas.microsoft.com/office/drawing/2014/main" id="{1FFC6B3D-B785-4770-8201-5C5206F9CF06}"/>
                    </a:ext>
                  </a:extLst>
                </p:cNvPr>
                <p:cNvSpPr txBox="1"/>
                <p:nvPr/>
              </p:nvSpPr>
              <p:spPr>
                <a:xfrm>
                  <a:off x="1582741" y="3327187"/>
                  <a:ext cx="246308" cy="492442"/>
                </a:xfrm>
                <a:prstGeom prst="rect">
                  <a:avLst/>
                </a:prstGeom>
                <a:noFill/>
              </p:spPr>
              <p:txBody>
                <a:bodyPr wrap="none" rtlCol="0">
                  <a:spAutoFit/>
                </a:bodyPr>
                <a:lstStyle/>
                <a:p>
                  <a:pPr algn="ctr" defTabSz="685783">
                    <a:buClrTx/>
                    <a:defRPr/>
                  </a:pPr>
                  <a:endParaRPr lang="en-US" sz="1800" kern="1200">
                    <a:solidFill>
                      <a:srgbClr val="0078D7"/>
                    </a:solidFill>
                    <a:latin typeface="Segoe UI Light" charset="0"/>
                    <a:ea typeface="Segoe UI Light" charset="0"/>
                    <a:cs typeface="Segoe UI Light" charset="0"/>
                  </a:endParaRPr>
                </a:p>
              </p:txBody>
            </p:sp>
            <p:sp>
              <p:nvSpPr>
                <p:cNvPr id="31" name="Rectangle 30">
                  <a:extLst>
                    <a:ext uri="{FF2B5EF4-FFF2-40B4-BE49-F238E27FC236}">
                      <a16:creationId xmlns:a16="http://schemas.microsoft.com/office/drawing/2014/main" id="{D4E33073-F9E0-465A-8221-E96249F1A813}"/>
                    </a:ext>
                  </a:extLst>
                </p:cNvPr>
                <p:cNvSpPr/>
                <p:nvPr/>
              </p:nvSpPr>
              <p:spPr>
                <a:xfrm>
                  <a:off x="413448" y="3789441"/>
                  <a:ext cx="2584878" cy="400109"/>
                </a:xfrm>
                <a:prstGeom prst="rect">
                  <a:avLst/>
                </a:prstGeom>
              </p:spPr>
              <p:txBody>
                <a:bodyPr wrap="square">
                  <a:spAutoFit/>
                </a:bodyPr>
                <a:lstStyle/>
                <a:p>
                  <a:pPr algn="ctr" defTabSz="685783">
                    <a:buClrTx/>
                    <a:defRPr/>
                  </a:pPr>
                  <a:endParaRPr lang="en-US" sz="1350" kern="1200">
                    <a:solidFill>
                      <a:prstClr val="black"/>
                    </a:solidFill>
                    <a:latin typeface="Segoe UI"/>
                    <a:ea typeface="Segoe UI" charset="0"/>
                    <a:cs typeface="Segoe UI" charset="0"/>
                  </a:endParaRPr>
                </a:p>
              </p:txBody>
            </p:sp>
          </p:grpSp>
          <p:grpSp>
            <p:nvGrpSpPr>
              <p:cNvPr id="33" name="Group 32">
                <a:extLst>
                  <a:ext uri="{FF2B5EF4-FFF2-40B4-BE49-F238E27FC236}">
                    <a16:creationId xmlns:a16="http://schemas.microsoft.com/office/drawing/2014/main" id="{EADFF36D-0438-4EA8-A6BD-A3AD4C54376E}"/>
                  </a:ext>
                </a:extLst>
              </p:cNvPr>
              <p:cNvGrpSpPr/>
              <p:nvPr/>
            </p:nvGrpSpPr>
            <p:grpSpPr>
              <a:xfrm>
                <a:off x="2444725" y="3141403"/>
                <a:ext cx="1938659" cy="623690"/>
                <a:chOff x="413448" y="3327187"/>
                <a:chExt cx="2584878" cy="831585"/>
              </a:xfrm>
            </p:grpSpPr>
            <p:sp>
              <p:nvSpPr>
                <p:cNvPr id="34" name="TextBox 33">
                  <a:extLst>
                    <a:ext uri="{FF2B5EF4-FFF2-40B4-BE49-F238E27FC236}">
                      <a16:creationId xmlns:a16="http://schemas.microsoft.com/office/drawing/2014/main" id="{D9FF5781-FAD0-4873-B88D-8B2FAE7F1C35}"/>
                    </a:ext>
                  </a:extLst>
                </p:cNvPr>
                <p:cNvSpPr txBox="1"/>
                <p:nvPr/>
              </p:nvSpPr>
              <p:spPr>
                <a:xfrm>
                  <a:off x="1582765" y="3327187"/>
                  <a:ext cx="246308" cy="492442"/>
                </a:xfrm>
                <a:prstGeom prst="rect">
                  <a:avLst/>
                </a:prstGeom>
                <a:noFill/>
              </p:spPr>
              <p:txBody>
                <a:bodyPr wrap="none" rtlCol="0">
                  <a:spAutoFit/>
                </a:bodyPr>
                <a:lstStyle/>
                <a:p>
                  <a:pPr algn="ctr" defTabSz="685783">
                    <a:buClrTx/>
                    <a:defRPr/>
                  </a:pPr>
                  <a:endParaRPr lang="en-US" sz="1800" kern="1200">
                    <a:solidFill>
                      <a:srgbClr val="0078D7"/>
                    </a:solidFill>
                    <a:latin typeface="Segoe UI Light" charset="0"/>
                    <a:ea typeface="Segoe UI Light" charset="0"/>
                    <a:cs typeface="Segoe UI Light" charset="0"/>
                  </a:endParaRPr>
                </a:p>
              </p:txBody>
            </p:sp>
            <p:sp>
              <p:nvSpPr>
                <p:cNvPr id="35" name="Rectangle 34">
                  <a:extLst>
                    <a:ext uri="{FF2B5EF4-FFF2-40B4-BE49-F238E27FC236}">
                      <a16:creationId xmlns:a16="http://schemas.microsoft.com/office/drawing/2014/main" id="{A429D672-A7DB-468D-9074-85C039693DBE}"/>
                    </a:ext>
                  </a:extLst>
                </p:cNvPr>
                <p:cNvSpPr/>
                <p:nvPr/>
              </p:nvSpPr>
              <p:spPr>
                <a:xfrm>
                  <a:off x="413448" y="3789441"/>
                  <a:ext cx="2584878" cy="369331"/>
                </a:xfrm>
                <a:prstGeom prst="rect">
                  <a:avLst/>
                </a:prstGeom>
              </p:spPr>
              <p:txBody>
                <a:bodyPr wrap="square">
                  <a:spAutoFit/>
                </a:bodyPr>
                <a:lstStyle/>
                <a:p>
                  <a:pPr algn="ctr" defTabSz="685783">
                    <a:buClrTx/>
                    <a:defRPr/>
                  </a:pPr>
                  <a:endParaRPr lang="en-US" sz="1200" kern="1200">
                    <a:solidFill>
                      <a:prstClr val="black"/>
                    </a:solidFill>
                    <a:latin typeface="Segoe UI"/>
                    <a:ea typeface="Segoe UI" charset="0"/>
                    <a:cs typeface="Segoe UI" charset="0"/>
                  </a:endParaRPr>
                </a:p>
              </p:txBody>
            </p:sp>
          </p:grpSp>
          <p:grpSp>
            <p:nvGrpSpPr>
              <p:cNvPr id="40" name="Group 39">
                <a:extLst>
                  <a:ext uri="{FF2B5EF4-FFF2-40B4-BE49-F238E27FC236}">
                    <a16:creationId xmlns:a16="http://schemas.microsoft.com/office/drawing/2014/main" id="{2FDA87C6-0F49-4B9F-B333-984F14ED918D}"/>
                  </a:ext>
                </a:extLst>
              </p:cNvPr>
              <p:cNvGrpSpPr/>
              <p:nvPr/>
            </p:nvGrpSpPr>
            <p:grpSpPr>
              <a:xfrm>
                <a:off x="263497" y="1548921"/>
                <a:ext cx="2566230" cy="991426"/>
                <a:chOff x="153527" y="3329314"/>
                <a:chExt cx="3421639" cy="1321900"/>
              </a:xfrm>
            </p:grpSpPr>
            <p:sp>
              <p:nvSpPr>
                <p:cNvPr id="41" name="TextBox 40">
                  <a:extLst>
                    <a:ext uri="{FF2B5EF4-FFF2-40B4-BE49-F238E27FC236}">
                      <a16:creationId xmlns:a16="http://schemas.microsoft.com/office/drawing/2014/main" id="{E49FFAB2-53FD-4FB5-B7AB-3672076131E5}"/>
                    </a:ext>
                  </a:extLst>
                </p:cNvPr>
                <p:cNvSpPr txBox="1"/>
                <p:nvPr/>
              </p:nvSpPr>
              <p:spPr>
                <a:xfrm>
                  <a:off x="1297876" y="3329314"/>
                  <a:ext cx="2277290" cy="492442"/>
                </a:xfrm>
                <a:prstGeom prst="rect">
                  <a:avLst/>
                </a:prstGeom>
                <a:noFill/>
              </p:spPr>
              <p:txBody>
                <a:bodyPr wrap="none" rtlCol="0">
                  <a:spAutoFit/>
                </a:bodyPr>
                <a:lstStyle/>
                <a:p>
                  <a:pPr algn="ctr" defTabSz="685783">
                    <a:buClrTx/>
                    <a:defRPr/>
                  </a:pPr>
                  <a:r>
                    <a:rPr lang="en-US" sz="1800" kern="1200" dirty="0">
                      <a:solidFill>
                        <a:prstClr val="black"/>
                      </a:solidFill>
                      <a:latin typeface="Segoe UI"/>
                      <a:ea typeface="Segoe UI Light" charset="0"/>
                      <a:cs typeface="Segoe UI" panose="020B0502040204020203" pitchFamily="34" charset="0"/>
                    </a:rPr>
                    <a:t>Build your own</a:t>
                  </a:r>
                </a:p>
              </p:txBody>
            </p:sp>
            <p:sp>
              <p:nvSpPr>
                <p:cNvPr id="42" name="Rectangle 41">
                  <a:extLst>
                    <a:ext uri="{FF2B5EF4-FFF2-40B4-BE49-F238E27FC236}">
                      <a16:creationId xmlns:a16="http://schemas.microsoft.com/office/drawing/2014/main" id="{229FA206-4292-40DC-A866-CD6C405066AA}"/>
                    </a:ext>
                  </a:extLst>
                </p:cNvPr>
                <p:cNvSpPr/>
                <p:nvPr/>
              </p:nvSpPr>
              <p:spPr>
                <a:xfrm>
                  <a:off x="153527" y="3789441"/>
                  <a:ext cx="3104720" cy="861773"/>
                </a:xfrm>
                <a:prstGeom prst="rect">
                  <a:avLst/>
                </a:prstGeom>
              </p:spPr>
              <p:txBody>
                <a:bodyPr wrap="square">
                  <a:spAutoFit/>
                </a:bodyPr>
                <a:lstStyle/>
                <a:p>
                  <a:pPr algn="ctr" defTabSz="685783">
                    <a:buClrTx/>
                    <a:defRPr/>
                  </a:pPr>
                  <a:endParaRPr lang="en-US" sz="1800" kern="1200">
                    <a:solidFill>
                      <a:prstClr val="black"/>
                    </a:solidFill>
                    <a:latin typeface="Segoe UI"/>
                    <a:ea typeface="Segoe UI" charset="0"/>
                    <a:cs typeface="Segoe UI" panose="020B0502040204020203" pitchFamily="34" charset="0"/>
                  </a:endParaRPr>
                </a:p>
                <a:p>
                  <a:pPr algn="ctr" defTabSz="685783">
                    <a:buClrTx/>
                    <a:defRPr/>
                  </a:pPr>
                  <a:endParaRPr lang="en-US" sz="1800" kern="1200">
                    <a:solidFill>
                      <a:prstClr val="black"/>
                    </a:solidFill>
                    <a:latin typeface="Segoe UI"/>
                    <a:ea typeface="Segoe UI" charset="0"/>
                    <a:cs typeface="Segoe UI" panose="020B0502040204020203" pitchFamily="34" charset="0"/>
                  </a:endParaRPr>
                </a:p>
              </p:txBody>
            </p:sp>
          </p:grpSp>
          <p:sp>
            <p:nvSpPr>
              <p:cNvPr id="44" name="TextBox 43">
                <a:extLst>
                  <a:ext uri="{FF2B5EF4-FFF2-40B4-BE49-F238E27FC236}">
                    <a16:creationId xmlns:a16="http://schemas.microsoft.com/office/drawing/2014/main" id="{A4E63B2B-BF25-4A8E-A43B-28EDDE9F7637}"/>
                  </a:ext>
                </a:extLst>
              </p:cNvPr>
              <p:cNvSpPr txBox="1"/>
              <p:nvPr/>
            </p:nvSpPr>
            <p:spPr>
              <a:xfrm>
                <a:off x="2810876" y="3315470"/>
                <a:ext cx="184731" cy="300082"/>
              </a:xfrm>
              <a:prstGeom prst="rect">
                <a:avLst/>
              </a:prstGeom>
              <a:noFill/>
            </p:spPr>
            <p:txBody>
              <a:bodyPr wrap="none" rtlCol="0">
                <a:spAutoFit/>
              </a:bodyPr>
              <a:lstStyle/>
              <a:p>
                <a:pPr defTabSz="685800">
                  <a:buClrTx/>
                  <a:defRPr/>
                </a:pPr>
                <a:endParaRPr lang="en-US" sz="1350" kern="1200">
                  <a:solidFill>
                    <a:prstClr val="black"/>
                  </a:solidFill>
                  <a:latin typeface="Calibri" panose="020F0502020204030204"/>
                  <a:ea typeface="+mn-ea"/>
                  <a:cs typeface="+mn-cs"/>
                </a:endParaRPr>
              </a:p>
            </p:txBody>
          </p:sp>
          <p:sp>
            <p:nvSpPr>
              <p:cNvPr id="45" name="TextBox 44">
                <a:extLst>
                  <a:ext uri="{FF2B5EF4-FFF2-40B4-BE49-F238E27FC236}">
                    <a16:creationId xmlns:a16="http://schemas.microsoft.com/office/drawing/2014/main" id="{5841E3BB-6186-4342-95BB-505E2A9DEC08}"/>
                  </a:ext>
                </a:extLst>
              </p:cNvPr>
              <p:cNvSpPr txBox="1"/>
              <p:nvPr/>
            </p:nvSpPr>
            <p:spPr>
              <a:xfrm>
                <a:off x="3331006" y="3141843"/>
                <a:ext cx="184731" cy="369332"/>
              </a:xfrm>
              <a:prstGeom prst="rect">
                <a:avLst/>
              </a:prstGeom>
              <a:noFill/>
            </p:spPr>
            <p:txBody>
              <a:bodyPr wrap="none" rtlCol="0">
                <a:spAutoFit/>
              </a:bodyPr>
              <a:lstStyle/>
              <a:p>
                <a:pPr algn="ctr" defTabSz="685783">
                  <a:buClrTx/>
                  <a:defRPr/>
                </a:pPr>
                <a:endParaRPr lang="en-US" sz="1800" kern="1200">
                  <a:solidFill>
                    <a:srgbClr val="0078D7"/>
                  </a:solidFill>
                  <a:latin typeface="Segoe UI Light" charset="0"/>
                  <a:ea typeface="Segoe UI Light" charset="0"/>
                  <a:cs typeface="Segoe UI Light" charset="0"/>
                </a:endParaRPr>
              </a:p>
            </p:txBody>
          </p:sp>
          <p:sp>
            <p:nvSpPr>
              <p:cNvPr id="47" name="TextBox 46">
                <a:extLst>
                  <a:ext uri="{FF2B5EF4-FFF2-40B4-BE49-F238E27FC236}">
                    <a16:creationId xmlns:a16="http://schemas.microsoft.com/office/drawing/2014/main" id="{140BECE2-1A78-4246-B6AF-876683B21BFF}"/>
                  </a:ext>
                </a:extLst>
              </p:cNvPr>
              <p:cNvSpPr txBox="1"/>
              <p:nvPr/>
            </p:nvSpPr>
            <p:spPr>
              <a:xfrm>
                <a:off x="1124555" y="3852619"/>
                <a:ext cx="2124557" cy="369332"/>
              </a:xfrm>
              <a:prstGeom prst="rect">
                <a:avLst/>
              </a:prstGeom>
              <a:noFill/>
            </p:spPr>
            <p:txBody>
              <a:bodyPr wrap="none" rtlCol="0">
                <a:spAutoFit/>
              </a:bodyPr>
              <a:lstStyle/>
              <a:p>
                <a:pPr algn="ctr" defTabSz="685783">
                  <a:buClrTx/>
                  <a:defRPr/>
                </a:pPr>
                <a:r>
                  <a:rPr lang="en-US" sz="1800" kern="1200" dirty="0">
                    <a:solidFill>
                      <a:prstClr val="black"/>
                    </a:solidFill>
                    <a:latin typeface="Segoe UI"/>
                    <a:ea typeface="Segoe UI Light" charset="0"/>
                    <a:cs typeface="Segoe UI" panose="020B0502040204020203" pitchFamily="34" charset="0"/>
                  </a:rPr>
                  <a:t>Developer Focused</a:t>
                </a:r>
              </a:p>
            </p:txBody>
          </p:sp>
          <p:pic>
            <p:nvPicPr>
              <p:cNvPr id="48" name="Picture 47">
                <a:extLst>
                  <a:ext uri="{FF2B5EF4-FFF2-40B4-BE49-F238E27FC236}">
                    <a16:creationId xmlns:a16="http://schemas.microsoft.com/office/drawing/2014/main" id="{C87359A2-A01D-4890-B040-BFAB21FAAA56}"/>
                  </a:ext>
                </a:extLst>
              </p:cNvPr>
              <p:cNvPicPr>
                <a:picLocks noChangeAspect="1"/>
              </p:cNvPicPr>
              <p:nvPr/>
            </p:nvPicPr>
            <p:blipFill>
              <a:blip r:embed="rId3"/>
              <a:stretch>
                <a:fillRect/>
              </a:stretch>
            </p:blipFill>
            <p:spPr>
              <a:xfrm>
                <a:off x="444203" y="1515006"/>
                <a:ext cx="315340" cy="468933"/>
              </a:xfrm>
              <a:prstGeom prst="rect">
                <a:avLst/>
              </a:prstGeom>
            </p:spPr>
          </p:pic>
          <p:pic>
            <p:nvPicPr>
              <p:cNvPr id="49" name="Picture 48">
                <a:extLst>
                  <a:ext uri="{FF2B5EF4-FFF2-40B4-BE49-F238E27FC236}">
                    <a16:creationId xmlns:a16="http://schemas.microsoft.com/office/drawing/2014/main" id="{443EA74B-7A9D-4EAE-9517-87266048DAE6}"/>
                  </a:ext>
                </a:extLst>
              </p:cNvPr>
              <p:cNvPicPr>
                <a:picLocks noChangeAspect="1"/>
              </p:cNvPicPr>
              <p:nvPr/>
            </p:nvPicPr>
            <p:blipFill>
              <a:blip r:embed="rId4"/>
              <a:stretch>
                <a:fillRect/>
              </a:stretch>
            </p:blipFill>
            <p:spPr>
              <a:xfrm>
                <a:off x="382706" y="3002239"/>
                <a:ext cx="404622" cy="433961"/>
              </a:xfrm>
              <a:prstGeom prst="rect">
                <a:avLst/>
              </a:prstGeom>
            </p:spPr>
          </p:pic>
          <p:grpSp>
            <p:nvGrpSpPr>
              <p:cNvPr id="5" name="Grupo 4">
                <a:extLst>
                  <a:ext uri="{FF2B5EF4-FFF2-40B4-BE49-F238E27FC236}">
                    <a16:creationId xmlns:a16="http://schemas.microsoft.com/office/drawing/2014/main" id="{25244C5D-984B-4D0B-B7F9-F9930E603388}"/>
                  </a:ext>
                </a:extLst>
              </p:cNvPr>
              <p:cNvGrpSpPr/>
              <p:nvPr/>
            </p:nvGrpSpPr>
            <p:grpSpPr>
              <a:xfrm>
                <a:off x="392962" y="2277013"/>
                <a:ext cx="2912608" cy="402411"/>
                <a:chOff x="392962" y="2277013"/>
                <a:chExt cx="2912608" cy="402411"/>
              </a:xfrm>
            </p:grpSpPr>
            <p:sp>
              <p:nvSpPr>
                <p:cNvPr id="32" name="TextBox 31">
                  <a:extLst>
                    <a:ext uri="{FF2B5EF4-FFF2-40B4-BE49-F238E27FC236}">
                      <a16:creationId xmlns:a16="http://schemas.microsoft.com/office/drawing/2014/main" id="{ADF7B58D-D4B5-4CCD-AA93-07B07DD0DB64}"/>
                    </a:ext>
                  </a:extLst>
                </p:cNvPr>
                <p:cNvSpPr txBox="1"/>
                <p:nvPr/>
              </p:nvSpPr>
              <p:spPr>
                <a:xfrm>
                  <a:off x="1094451" y="2310092"/>
                  <a:ext cx="2211119" cy="369332"/>
                </a:xfrm>
                <a:prstGeom prst="rect">
                  <a:avLst/>
                </a:prstGeom>
                <a:noFill/>
              </p:spPr>
              <p:txBody>
                <a:bodyPr wrap="none" rtlCol="0">
                  <a:spAutoFit/>
                </a:bodyPr>
                <a:lstStyle/>
                <a:p>
                  <a:pPr algn="ctr" defTabSz="685783">
                    <a:buClrTx/>
                    <a:defRPr/>
                  </a:pPr>
                  <a:r>
                    <a:rPr lang="en-US" sz="1800" kern="1200" dirty="0">
                      <a:solidFill>
                        <a:prstClr val="black"/>
                      </a:solidFill>
                      <a:latin typeface="Segoe UI"/>
                      <a:ea typeface="Segoe UI Light" charset="0"/>
                      <a:cs typeface="Segoe UI" panose="020B0502040204020203" pitchFamily="34" charset="0"/>
                    </a:rPr>
                    <a:t>Proven &amp; Extensible</a:t>
                  </a:r>
                </a:p>
              </p:txBody>
            </p:sp>
            <p:pic>
              <p:nvPicPr>
                <p:cNvPr id="50" name="Picture 49">
                  <a:extLst>
                    <a:ext uri="{FF2B5EF4-FFF2-40B4-BE49-F238E27FC236}">
                      <a16:creationId xmlns:a16="http://schemas.microsoft.com/office/drawing/2014/main" id="{1AA30DBB-39D7-4682-A62D-5841E1EA7774}"/>
                    </a:ext>
                  </a:extLst>
                </p:cNvPr>
                <p:cNvPicPr>
                  <a:picLocks noChangeAspect="1"/>
                </p:cNvPicPr>
                <p:nvPr/>
              </p:nvPicPr>
              <p:blipFill>
                <a:blip r:embed="rId5"/>
                <a:stretch>
                  <a:fillRect/>
                </a:stretch>
              </p:blipFill>
              <p:spPr>
                <a:xfrm>
                  <a:off x="392962" y="2277013"/>
                  <a:ext cx="404622" cy="355227"/>
                </a:xfrm>
                <a:prstGeom prst="rect">
                  <a:avLst/>
                </a:prstGeom>
              </p:spPr>
            </p:pic>
          </p:grpSp>
          <p:pic>
            <p:nvPicPr>
              <p:cNvPr id="51" name="Picture 50">
                <a:extLst>
                  <a:ext uri="{FF2B5EF4-FFF2-40B4-BE49-F238E27FC236}">
                    <a16:creationId xmlns:a16="http://schemas.microsoft.com/office/drawing/2014/main" id="{79CAD5C2-2692-4888-9B5A-4062DAE65988}"/>
                  </a:ext>
                </a:extLst>
              </p:cNvPr>
              <p:cNvPicPr>
                <a:picLocks noChangeAspect="1"/>
              </p:cNvPicPr>
              <p:nvPr/>
            </p:nvPicPr>
            <p:blipFill>
              <a:blip r:embed="rId6"/>
              <a:stretch>
                <a:fillRect/>
              </a:stretch>
            </p:blipFill>
            <p:spPr>
              <a:xfrm>
                <a:off x="399561" y="3883855"/>
                <a:ext cx="404622" cy="409382"/>
              </a:xfrm>
              <a:prstGeom prst="rect">
                <a:avLst/>
              </a:prstGeom>
            </p:spPr>
          </p:pic>
        </p:grpSp>
      </p:grpSp>
      <p:sp>
        <p:nvSpPr>
          <p:cNvPr id="2" name="TextBox 1">
            <a:extLst>
              <a:ext uri="{FF2B5EF4-FFF2-40B4-BE49-F238E27FC236}">
                <a16:creationId xmlns:a16="http://schemas.microsoft.com/office/drawing/2014/main" id="{32F760E1-670F-4D18-9226-8C975EE436D0}"/>
              </a:ext>
            </a:extLst>
          </p:cNvPr>
          <p:cNvSpPr txBox="1"/>
          <p:nvPr/>
        </p:nvSpPr>
        <p:spPr>
          <a:xfrm>
            <a:off x="1925164" y="4579512"/>
            <a:ext cx="2498248" cy="470898"/>
          </a:xfrm>
          <a:prstGeom prst="rect">
            <a:avLst/>
          </a:prstGeom>
          <a:noFill/>
        </p:spPr>
        <p:txBody>
          <a:bodyPr wrap="none" lIns="137160" tIns="109728" rIns="137160" bIns="109728" rtlCol="0">
            <a:spAutoFit/>
          </a:bodyPr>
          <a:lstStyle/>
          <a:p>
            <a:pPr defTabSz="685800">
              <a:lnSpc>
                <a:spcPct val="90000"/>
              </a:lnSpc>
              <a:spcAft>
                <a:spcPts val="450"/>
              </a:spcAft>
              <a:buClrTx/>
              <a:defRPr/>
            </a:pPr>
            <a:r>
              <a:rPr lang="en-US" sz="1800" kern="1200" dirty="0">
                <a:gradFill>
                  <a:gsLst>
                    <a:gs pos="2917">
                      <a:srgbClr val="505050"/>
                    </a:gs>
                    <a:gs pos="30000">
                      <a:srgbClr val="505050"/>
                    </a:gs>
                  </a:gsLst>
                  <a:lin ang="5400000" scaled="0"/>
                </a:gradFill>
                <a:latin typeface="Segoe UI"/>
                <a:ea typeface="+mn-ea"/>
                <a:cs typeface="+mn-cs"/>
              </a:rPr>
              <a:t>ML.NET is available @</a:t>
            </a:r>
          </a:p>
        </p:txBody>
      </p:sp>
      <p:sp>
        <p:nvSpPr>
          <p:cNvPr id="3" name="Title 2">
            <a:extLst>
              <a:ext uri="{FF2B5EF4-FFF2-40B4-BE49-F238E27FC236}">
                <a16:creationId xmlns:a16="http://schemas.microsoft.com/office/drawing/2014/main" id="{A0982AC9-25B6-45A8-B9DC-A1F1CB726856}"/>
              </a:ext>
            </a:extLst>
          </p:cNvPr>
          <p:cNvSpPr>
            <a:spLocks noGrp="1"/>
          </p:cNvSpPr>
          <p:nvPr>
            <p:ph type="title"/>
          </p:nvPr>
        </p:nvSpPr>
        <p:spPr>
          <a:xfrm>
            <a:off x="527087" y="390927"/>
            <a:ext cx="8055053" cy="923330"/>
          </a:xfrm>
        </p:spPr>
        <p:txBody>
          <a:bodyPr/>
          <a:lstStyle/>
          <a:p>
            <a:r>
              <a:rPr lang="en-US" sz="2800" dirty="0"/>
              <a:t>ML.NET is a machine learning framework made for .NET developers</a:t>
            </a:r>
            <a:br>
              <a:rPr lang="en-US" sz="2800" dirty="0"/>
            </a:br>
            <a:endParaRPr lang="en-US" sz="2800" dirty="0"/>
          </a:p>
        </p:txBody>
      </p:sp>
    </p:spTree>
    <p:extLst>
      <p:ext uri="{BB962C8B-B14F-4D97-AF65-F5344CB8AC3E}">
        <p14:creationId xmlns:p14="http://schemas.microsoft.com/office/powerpoint/2010/main" val="25739736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upo 3">
            <a:extLst>
              <a:ext uri="{FF2B5EF4-FFF2-40B4-BE49-F238E27FC236}">
                <a16:creationId xmlns:a16="http://schemas.microsoft.com/office/drawing/2014/main" id="{C5FCA920-C92B-4AF8-853F-73CA3483653F}"/>
              </a:ext>
            </a:extLst>
          </p:cNvPr>
          <p:cNvGrpSpPr/>
          <p:nvPr/>
        </p:nvGrpSpPr>
        <p:grpSpPr>
          <a:xfrm>
            <a:off x="1739184" y="1199161"/>
            <a:ext cx="5665631" cy="3656556"/>
            <a:chOff x="436222" y="1361086"/>
            <a:chExt cx="5665631" cy="3656556"/>
          </a:xfrm>
        </p:grpSpPr>
        <p:sp>
          <p:nvSpPr>
            <p:cNvPr id="69" name="TextBox 68">
              <a:extLst>
                <a:ext uri="{FF2B5EF4-FFF2-40B4-BE49-F238E27FC236}">
                  <a16:creationId xmlns:a16="http://schemas.microsoft.com/office/drawing/2014/main" id="{6A9A3110-A034-4F1D-A47D-9BE62A164F09}"/>
                </a:ext>
              </a:extLst>
            </p:cNvPr>
            <p:cNvSpPr txBox="1"/>
            <p:nvPr/>
          </p:nvSpPr>
          <p:spPr>
            <a:xfrm>
              <a:off x="1009592" y="4380545"/>
              <a:ext cx="3975885" cy="637097"/>
            </a:xfrm>
            <a:prstGeom prst="rect">
              <a:avLst/>
            </a:prstGeom>
            <a:noFill/>
          </p:spPr>
          <p:txBody>
            <a:bodyPr wrap="square" lIns="137160" tIns="109728" rIns="137160" bIns="109728" rtlCol="0" anchor="ctr">
              <a:spAutoFit/>
            </a:bodyPr>
            <a:lstStyle/>
            <a:p>
              <a:pPr lvl="0">
                <a:defRPr/>
              </a:pPr>
              <a:r>
                <a:rPr lang="en-US" sz="1350" kern="1200" dirty="0">
                  <a:solidFill>
                    <a:srgbClr val="F2F2F2">
                      <a:lumMod val="25000"/>
                    </a:srgbClr>
                  </a:solidFill>
                  <a:latin typeface="Segoe UI"/>
                  <a:ea typeface="+mn-ea"/>
                  <a:cs typeface="+mn-cs"/>
                </a:rPr>
                <a:t>And many more examples </a:t>
              </a:r>
            </a:p>
            <a:p>
              <a:pPr lvl="0">
                <a:defRPr/>
              </a:pPr>
              <a:r>
                <a:rPr lang="en-US" sz="1350" kern="1200" dirty="0">
                  <a:solidFill>
                    <a:srgbClr val="F2F2F2">
                      <a:lumMod val="25000"/>
                    </a:srgbClr>
                  </a:solidFill>
                  <a:latin typeface="Segoe UI"/>
                  <a:ea typeface="+mn-ea"/>
                  <a:cs typeface="+mn-cs"/>
                </a:rPr>
                <a:t>@ </a:t>
              </a:r>
              <a:r>
                <a:rPr lang="en-US" sz="1200" dirty="0">
                  <a:solidFill>
                    <a:srgbClr val="505050"/>
                  </a:solidFill>
                  <a:hlinkClick r:id="rId3"/>
                </a:rPr>
                <a:t>https://github.com/dotnet/machinelearning-samples</a:t>
              </a:r>
              <a:r>
                <a:rPr lang="en-US" sz="1200" dirty="0">
                  <a:solidFill>
                    <a:srgbClr val="505050"/>
                  </a:solidFill>
                </a:rPr>
                <a:t> </a:t>
              </a:r>
              <a:r>
                <a:rPr lang="en-US" sz="1200" kern="1200" dirty="0">
                  <a:solidFill>
                    <a:srgbClr val="F2F2F2">
                      <a:lumMod val="25000"/>
                    </a:srgbClr>
                  </a:solidFill>
                  <a:latin typeface="Segoe UI"/>
                  <a:ea typeface="+mn-ea"/>
                  <a:cs typeface="+mn-cs"/>
                </a:rPr>
                <a:t> </a:t>
              </a:r>
              <a:endParaRPr lang="en-US" sz="1350" kern="1200" dirty="0">
                <a:solidFill>
                  <a:srgbClr val="F2F2F2">
                    <a:lumMod val="25000"/>
                  </a:srgbClr>
                </a:solidFill>
                <a:latin typeface="Segoe UI"/>
                <a:ea typeface="+mn-ea"/>
                <a:cs typeface="+mn-cs"/>
              </a:endParaRPr>
            </a:p>
          </p:txBody>
        </p:sp>
        <p:sp>
          <p:nvSpPr>
            <p:cNvPr id="67" name="TextBox 66">
              <a:extLst>
                <a:ext uri="{FF2B5EF4-FFF2-40B4-BE49-F238E27FC236}">
                  <a16:creationId xmlns:a16="http://schemas.microsoft.com/office/drawing/2014/main" id="{3FECCF71-683B-41DA-89CC-F25FA9A418F1}"/>
                </a:ext>
              </a:extLst>
            </p:cNvPr>
            <p:cNvSpPr txBox="1"/>
            <p:nvPr/>
          </p:nvSpPr>
          <p:spPr>
            <a:xfrm>
              <a:off x="3915659" y="3666175"/>
              <a:ext cx="2186194" cy="429348"/>
            </a:xfrm>
            <a:prstGeom prst="rect">
              <a:avLst/>
            </a:prstGeom>
            <a:noFill/>
          </p:spPr>
          <p:txBody>
            <a:bodyPr wrap="square" lIns="137160" tIns="109728" rIns="137160" bIns="109728" rtlCol="0" anchor="ctr">
              <a:spAutoFit/>
            </a:bodyPr>
            <a:lstStyle/>
            <a:p>
              <a:pPr defTabSz="685800">
                <a:buClrTx/>
                <a:defRPr/>
              </a:pPr>
              <a:r>
                <a:rPr lang="en-US" sz="1350" kern="1200" dirty="0">
                  <a:solidFill>
                    <a:srgbClr val="F2F2F2">
                      <a:lumMod val="25000"/>
                    </a:srgbClr>
                  </a:solidFill>
                  <a:latin typeface="Segoe UI"/>
                  <a:ea typeface="+mn-ea"/>
                  <a:cs typeface="+mn-cs"/>
                </a:rPr>
                <a:t>Customer segmentation </a:t>
              </a:r>
            </a:p>
          </p:txBody>
        </p:sp>
        <p:sp>
          <p:nvSpPr>
            <p:cNvPr id="65" name="TextBox 64">
              <a:extLst>
                <a:ext uri="{FF2B5EF4-FFF2-40B4-BE49-F238E27FC236}">
                  <a16:creationId xmlns:a16="http://schemas.microsoft.com/office/drawing/2014/main" id="{F4ADC8C9-69A5-4B09-9FFC-3EAC572DF919}"/>
                </a:ext>
              </a:extLst>
            </p:cNvPr>
            <p:cNvSpPr txBox="1"/>
            <p:nvPr/>
          </p:nvSpPr>
          <p:spPr>
            <a:xfrm>
              <a:off x="3915659" y="2927094"/>
              <a:ext cx="1756536" cy="429348"/>
            </a:xfrm>
            <a:prstGeom prst="rect">
              <a:avLst/>
            </a:prstGeom>
            <a:noFill/>
          </p:spPr>
          <p:txBody>
            <a:bodyPr wrap="square" lIns="137160" tIns="109728" rIns="137160" bIns="109728" rtlCol="0" anchor="ctr">
              <a:spAutoFit/>
            </a:bodyPr>
            <a:lstStyle/>
            <a:p>
              <a:pPr defTabSz="685800">
                <a:buClrTx/>
                <a:defRPr/>
              </a:pPr>
              <a:r>
                <a:rPr lang="en-US" sz="1350" kern="1200" dirty="0">
                  <a:solidFill>
                    <a:srgbClr val="F2F2F2">
                      <a:lumMod val="25000"/>
                    </a:srgbClr>
                  </a:solidFill>
                  <a:latin typeface="Segoe UI"/>
                  <a:ea typeface="+mn-ea"/>
                  <a:cs typeface="+mn-cs"/>
                </a:rPr>
                <a:t>Recommendations</a:t>
              </a:r>
            </a:p>
          </p:txBody>
        </p:sp>
        <p:sp>
          <p:nvSpPr>
            <p:cNvPr id="63" name="TextBox 62">
              <a:extLst>
                <a:ext uri="{FF2B5EF4-FFF2-40B4-BE49-F238E27FC236}">
                  <a16:creationId xmlns:a16="http://schemas.microsoft.com/office/drawing/2014/main" id="{1D238F16-5FE9-4209-BBFA-446065FCD69F}"/>
                </a:ext>
              </a:extLst>
            </p:cNvPr>
            <p:cNvSpPr txBox="1"/>
            <p:nvPr/>
          </p:nvSpPr>
          <p:spPr>
            <a:xfrm>
              <a:off x="3915659" y="2209492"/>
              <a:ext cx="2116420" cy="429348"/>
            </a:xfrm>
            <a:prstGeom prst="rect">
              <a:avLst/>
            </a:prstGeom>
            <a:noFill/>
          </p:spPr>
          <p:txBody>
            <a:bodyPr wrap="square" lIns="137160" tIns="109728" rIns="137160" bIns="109728" rtlCol="0" anchor="ctr">
              <a:spAutoFit/>
            </a:bodyPr>
            <a:lstStyle/>
            <a:p>
              <a:pPr defTabSz="685800">
                <a:buClrTx/>
                <a:defRPr/>
              </a:pPr>
              <a:r>
                <a:rPr lang="en-US" sz="1350" kern="1200" dirty="0">
                  <a:solidFill>
                    <a:srgbClr val="F2F2F2">
                      <a:lumMod val="25000"/>
                    </a:srgbClr>
                  </a:solidFill>
                  <a:latin typeface="Segoe UI"/>
                  <a:ea typeface="+mn-ea"/>
                  <a:cs typeface="+mn-cs"/>
                </a:rPr>
                <a:t>Predictive maintenance </a:t>
              </a:r>
            </a:p>
          </p:txBody>
        </p:sp>
        <p:sp>
          <p:nvSpPr>
            <p:cNvPr id="50" name="TextBox 49">
              <a:extLst>
                <a:ext uri="{FF2B5EF4-FFF2-40B4-BE49-F238E27FC236}">
                  <a16:creationId xmlns:a16="http://schemas.microsoft.com/office/drawing/2014/main" id="{45C0826F-EAFE-469B-8D93-8B62480635EC}"/>
                </a:ext>
              </a:extLst>
            </p:cNvPr>
            <p:cNvSpPr txBox="1"/>
            <p:nvPr/>
          </p:nvSpPr>
          <p:spPr>
            <a:xfrm>
              <a:off x="3906134" y="1473346"/>
              <a:ext cx="1278641" cy="408573"/>
            </a:xfrm>
            <a:prstGeom prst="rect">
              <a:avLst/>
            </a:prstGeom>
            <a:noFill/>
          </p:spPr>
          <p:txBody>
            <a:bodyPr wrap="square" lIns="137160" tIns="109728" rIns="137160" bIns="109728" rtlCol="0" anchor="ctr">
              <a:spAutoFit/>
            </a:bodyPr>
            <a:lstStyle/>
            <a:p>
              <a:pPr defTabSz="685800">
                <a:lnSpc>
                  <a:spcPct val="90000"/>
                </a:lnSpc>
                <a:spcAft>
                  <a:spcPts val="450"/>
                </a:spcAft>
                <a:buClrTx/>
                <a:defRPr/>
              </a:pPr>
              <a:r>
                <a:rPr lang="en-US" sz="1350" kern="1200" dirty="0">
                  <a:solidFill>
                    <a:srgbClr val="F2F2F2">
                      <a:lumMod val="25000"/>
                    </a:srgbClr>
                  </a:solidFill>
                  <a:latin typeface="Segoe UI"/>
                  <a:ea typeface="+mn-ea"/>
                  <a:cs typeface="+mn-cs"/>
                </a:rPr>
                <a:t>Forecasting</a:t>
              </a:r>
              <a:endParaRPr lang="en-US" sz="1350" kern="1200" dirty="0">
                <a:solidFill>
                  <a:srgbClr val="C00000"/>
                </a:solidFill>
                <a:latin typeface="Segoe UI"/>
                <a:ea typeface="+mn-ea"/>
                <a:cs typeface="+mn-cs"/>
              </a:endParaRPr>
            </a:p>
          </p:txBody>
        </p:sp>
        <p:sp>
          <p:nvSpPr>
            <p:cNvPr id="40" name="Rectangle 39">
              <a:extLst>
                <a:ext uri="{FF2B5EF4-FFF2-40B4-BE49-F238E27FC236}">
                  <a16:creationId xmlns:a16="http://schemas.microsoft.com/office/drawing/2014/main" id="{C9E384AE-CA2E-43D1-BB2D-ED764BDB577F}"/>
                </a:ext>
              </a:extLst>
            </p:cNvPr>
            <p:cNvSpPr/>
            <p:nvPr/>
          </p:nvSpPr>
          <p:spPr bwMode="auto">
            <a:xfrm>
              <a:off x="509226" y="2811272"/>
              <a:ext cx="514350" cy="514350"/>
            </a:xfrm>
            <a:prstGeom prst="rect">
              <a:avLst/>
            </a:prstGeom>
            <a:solidFill>
              <a:schemeClr val="accent5">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buClrTx/>
                <a:defRPr/>
              </a:pPr>
              <a:endParaRPr lang="en-US" sz="900" kern="1200">
                <a:gradFill>
                  <a:gsLst>
                    <a:gs pos="40075">
                      <a:srgbClr val="FFFFFF"/>
                    </a:gs>
                    <a:gs pos="30000">
                      <a:srgbClr val="FFFFFF"/>
                    </a:gs>
                  </a:gsLst>
                  <a:lin ang="5400000" scaled="0"/>
                </a:gradFill>
                <a:latin typeface="Segoe UI"/>
              </a:endParaRPr>
            </a:p>
          </p:txBody>
        </p:sp>
        <p:sp>
          <p:nvSpPr>
            <p:cNvPr id="41" name="Rectangle 40">
              <a:extLst>
                <a:ext uri="{FF2B5EF4-FFF2-40B4-BE49-F238E27FC236}">
                  <a16:creationId xmlns:a16="http://schemas.microsoft.com/office/drawing/2014/main" id="{B3CF6B14-6B93-4E6A-867E-CB47CE093BD8}"/>
                </a:ext>
              </a:extLst>
            </p:cNvPr>
            <p:cNvSpPr/>
            <p:nvPr/>
          </p:nvSpPr>
          <p:spPr bwMode="auto">
            <a:xfrm>
              <a:off x="503510" y="3591842"/>
              <a:ext cx="514350" cy="514350"/>
            </a:xfrm>
            <a:prstGeom prst="rect">
              <a:avLst/>
            </a:prstGeom>
            <a:solidFill>
              <a:schemeClr val="accent5">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buClrTx/>
                <a:defRPr/>
              </a:pPr>
              <a:endParaRPr lang="en-US" sz="900" kern="1200">
                <a:gradFill>
                  <a:gsLst>
                    <a:gs pos="40075">
                      <a:srgbClr val="FFFFFF"/>
                    </a:gs>
                    <a:gs pos="30000">
                      <a:srgbClr val="FFFFFF"/>
                    </a:gs>
                  </a:gsLst>
                  <a:lin ang="5400000" scaled="0"/>
                </a:gradFill>
                <a:latin typeface="Segoe UI"/>
              </a:endParaRPr>
            </a:p>
          </p:txBody>
        </p:sp>
        <p:sp>
          <p:nvSpPr>
            <p:cNvPr id="38" name="Rectangle 37">
              <a:extLst>
                <a:ext uri="{FF2B5EF4-FFF2-40B4-BE49-F238E27FC236}">
                  <a16:creationId xmlns:a16="http://schemas.microsoft.com/office/drawing/2014/main" id="{93DDA144-D699-4275-8D69-C1A57B5AB301}"/>
                </a:ext>
              </a:extLst>
            </p:cNvPr>
            <p:cNvSpPr/>
            <p:nvPr/>
          </p:nvSpPr>
          <p:spPr bwMode="auto">
            <a:xfrm>
              <a:off x="509226" y="2110208"/>
              <a:ext cx="514350" cy="514350"/>
            </a:xfrm>
            <a:prstGeom prst="rect">
              <a:avLst/>
            </a:prstGeom>
            <a:solidFill>
              <a:schemeClr val="accent5">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buClrTx/>
                <a:defRPr/>
              </a:pPr>
              <a:endParaRPr lang="en-US" sz="900" kern="1200">
                <a:gradFill>
                  <a:gsLst>
                    <a:gs pos="40075">
                      <a:srgbClr val="FFFFFF"/>
                    </a:gs>
                    <a:gs pos="30000">
                      <a:srgbClr val="FFFFFF"/>
                    </a:gs>
                  </a:gsLst>
                  <a:lin ang="5400000" scaled="0"/>
                </a:gradFill>
                <a:latin typeface="Segoe UI"/>
              </a:endParaRPr>
            </a:p>
          </p:txBody>
        </p:sp>
        <p:grpSp>
          <p:nvGrpSpPr>
            <p:cNvPr id="29" name="Group 28">
              <a:extLst>
                <a:ext uri="{FF2B5EF4-FFF2-40B4-BE49-F238E27FC236}">
                  <a16:creationId xmlns:a16="http://schemas.microsoft.com/office/drawing/2014/main" id="{41A2054A-82A5-4713-82C4-08FA1882E5E4}"/>
                </a:ext>
              </a:extLst>
            </p:cNvPr>
            <p:cNvGrpSpPr/>
            <p:nvPr/>
          </p:nvGrpSpPr>
          <p:grpSpPr>
            <a:xfrm>
              <a:off x="436222" y="2877126"/>
              <a:ext cx="1938659" cy="600607"/>
              <a:chOff x="413448" y="3327187"/>
              <a:chExt cx="2584878" cy="800808"/>
            </a:xfrm>
          </p:grpSpPr>
          <p:sp>
            <p:nvSpPr>
              <p:cNvPr id="30" name="TextBox 29">
                <a:extLst>
                  <a:ext uri="{FF2B5EF4-FFF2-40B4-BE49-F238E27FC236}">
                    <a16:creationId xmlns:a16="http://schemas.microsoft.com/office/drawing/2014/main" id="{1FFC6B3D-B785-4770-8201-5C5206F9CF06}"/>
                  </a:ext>
                </a:extLst>
              </p:cNvPr>
              <p:cNvSpPr txBox="1"/>
              <p:nvPr/>
            </p:nvSpPr>
            <p:spPr>
              <a:xfrm>
                <a:off x="1582741" y="3327187"/>
                <a:ext cx="246308" cy="400109"/>
              </a:xfrm>
              <a:prstGeom prst="rect">
                <a:avLst/>
              </a:prstGeom>
              <a:noFill/>
            </p:spPr>
            <p:txBody>
              <a:bodyPr wrap="none" rtlCol="0">
                <a:spAutoFit/>
              </a:bodyPr>
              <a:lstStyle/>
              <a:p>
                <a:pPr algn="ctr" defTabSz="685783">
                  <a:buClrTx/>
                  <a:defRPr/>
                </a:pPr>
                <a:endParaRPr lang="en-US" sz="1350" kern="1200">
                  <a:solidFill>
                    <a:srgbClr val="0078D7"/>
                  </a:solidFill>
                  <a:latin typeface="Segoe UI Light" charset="0"/>
                  <a:ea typeface="Segoe UI Light" charset="0"/>
                  <a:cs typeface="Segoe UI Light" charset="0"/>
                </a:endParaRPr>
              </a:p>
            </p:txBody>
          </p:sp>
          <p:sp>
            <p:nvSpPr>
              <p:cNvPr id="31" name="Rectangle 30">
                <a:extLst>
                  <a:ext uri="{FF2B5EF4-FFF2-40B4-BE49-F238E27FC236}">
                    <a16:creationId xmlns:a16="http://schemas.microsoft.com/office/drawing/2014/main" id="{D4E33073-F9E0-465A-8221-E96249F1A813}"/>
                  </a:ext>
                </a:extLst>
              </p:cNvPr>
              <p:cNvSpPr/>
              <p:nvPr/>
            </p:nvSpPr>
            <p:spPr>
              <a:xfrm>
                <a:off x="413448" y="3789441"/>
                <a:ext cx="2584878" cy="338554"/>
              </a:xfrm>
              <a:prstGeom prst="rect">
                <a:avLst/>
              </a:prstGeom>
            </p:spPr>
            <p:txBody>
              <a:bodyPr wrap="square">
                <a:spAutoFit/>
              </a:bodyPr>
              <a:lstStyle/>
              <a:p>
                <a:pPr algn="ctr" defTabSz="685783">
                  <a:buClrTx/>
                  <a:defRPr/>
                </a:pPr>
                <a:endParaRPr lang="en-US" sz="1050" kern="1200">
                  <a:solidFill>
                    <a:prstClr val="black"/>
                  </a:solidFill>
                  <a:latin typeface="Segoe UI"/>
                  <a:ea typeface="Segoe UI" charset="0"/>
                  <a:cs typeface="Segoe UI" charset="0"/>
                </a:endParaRPr>
              </a:p>
            </p:txBody>
          </p:sp>
        </p:grpSp>
        <p:grpSp>
          <p:nvGrpSpPr>
            <p:cNvPr id="33" name="Group 32">
              <a:extLst>
                <a:ext uri="{FF2B5EF4-FFF2-40B4-BE49-F238E27FC236}">
                  <a16:creationId xmlns:a16="http://schemas.microsoft.com/office/drawing/2014/main" id="{EADFF36D-0438-4EA8-A6BD-A3AD4C54376E}"/>
                </a:ext>
              </a:extLst>
            </p:cNvPr>
            <p:cNvGrpSpPr/>
            <p:nvPr/>
          </p:nvGrpSpPr>
          <p:grpSpPr>
            <a:xfrm>
              <a:off x="2652766" y="2875942"/>
              <a:ext cx="1938659" cy="577523"/>
              <a:chOff x="413448" y="3327187"/>
              <a:chExt cx="2584878" cy="770030"/>
            </a:xfrm>
          </p:grpSpPr>
          <p:sp>
            <p:nvSpPr>
              <p:cNvPr id="34" name="TextBox 33">
                <a:extLst>
                  <a:ext uri="{FF2B5EF4-FFF2-40B4-BE49-F238E27FC236}">
                    <a16:creationId xmlns:a16="http://schemas.microsoft.com/office/drawing/2014/main" id="{D9FF5781-FAD0-4873-B88D-8B2FAE7F1C35}"/>
                  </a:ext>
                </a:extLst>
              </p:cNvPr>
              <p:cNvSpPr txBox="1"/>
              <p:nvPr/>
            </p:nvSpPr>
            <p:spPr>
              <a:xfrm>
                <a:off x="1582765" y="3327187"/>
                <a:ext cx="246308" cy="400109"/>
              </a:xfrm>
              <a:prstGeom prst="rect">
                <a:avLst/>
              </a:prstGeom>
              <a:noFill/>
            </p:spPr>
            <p:txBody>
              <a:bodyPr wrap="none" rtlCol="0">
                <a:spAutoFit/>
              </a:bodyPr>
              <a:lstStyle/>
              <a:p>
                <a:pPr algn="ctr" defTabSz="685783">
                  <a:buClrTx/>
                  <a:defRPr/>
                </a:pPr>
                <a:endParaRPr lang="en-US" sz="1350" kern="1200">
                  <a:solidFill>
                    <a:srgbClr val="0078D7"/>
                  </a:solidFill>
                  <a:latin typeface="Segoe UI Light" charset="0"/>
                  <a:ea typeface="Segoe UI Light" charset="0"/>
                  <a:cs typeface="Segoe UI Light" charset="0"/>
                </a:endParaRPr>
              </a:p>
            </p:txBody>
          </p:sp>
          <p:sp>
            <p:nvSpPr>
              <p:cNvPr id="35" name="Rectangle 34">
                <a:extLst>
                  <a:ext uri="{FF2B5EF4-FFF2-40B4-BE49-F238E27FC236}">
                    <a16:creationId xmlns:a16="http://schemas.microsoft.com/office/drawing/2014/main" id="{A429D672-A7DB-468D-9074-85C039693DBE}"/>
                  </a:ext>
                </a:extLst>
              </p:cNvPr>
              <p:cNvSpPr/>
              <p:nvPr/>
            </p:nvSpPr>
            <p:spPr>
              <a:xfrm>
                <a:off x="413448" y="3789441"/>
                <a:ext cx="2584878" cy="307776"/>
              </a:xfrm>
              <a:prstGeom prst="rect">
                <a:avLst/>
              </a:prstGeom>
            </p:spPr>
            <p:txBody>
              <a:bodyPr wrap="square">
                <a:spAutoFit/>
              </a:bodyPr>
              <a:lstStyle/>
              <a:p>
                <a:pPr algn="ctr" defTabSz="685783">
                  <a:buClrTx/>
                  <a:defRPr/>
                </a:pPr>
                <a:endParaRPr lang="en-US" sz="900" kern="1200">
                  <a:solidFill>
                    <a:prstClr val="black"/>
                  </a:solidFill>
                  <a:latin typeface="Segoe UI"/>
                  <a:ea typeface="Segoe UI" charset="0"/>
                  <a:cs typeface="Segoe UI" charset="0"/>
                </a:endParaRPr>
              </a:p>
            </p:txBody>
          </p:sp>
        </p:grpSp>
        <p:sp>
          <p:nvSpPr>
            <p:cNvPr id="44" name="TextBox 43">
              <a:extLst>
                <a:ext uri="{FF2B5EF4-FFF2-40B4-BE49-F238E27FC236}">
                  <a16:creationId xmlns:a16="http://schemas.microsoft.com/office/drawing/2014/main" id="{A4E63B2B-BF25-4A8E-A43B-28EDDE9F7637}"/>
                </a:ext>
              </a:extLst>
            </p:cNvPr>
            <p:cNvSpPr txBox="1"/>
            <p:nvPr/>
          </p:nvSpPr>
          <p:spPr>
            <a:xfrm>
              <a:off x="3018918" y="3050008"/>
              <a:ext cx="184731" cy="253916"/>
            </a:xfrm>
            <a:prstGeom prst="rect">
              <a:avLst/>
            </a:prstGeom>
            <a:noFill/>
          </p:spPr>
          <p:txBody>
            <a:bodyPr wrap="none" rtlCol="0">
              <a:spAutoFit/>
            </a:bodyPr>
            <a:lstStyle/>
            <a:p>
              <a:pPr defTabSz="685800">
                <a:buClrTx/>
                <a:defRPr/>
              </a:pPr>
              <a:endParaRPr lang="en-US" sz="1050" kern="1200">
                <a:solidFill>
                  <a:prstClr val="black"/>
                </a:solidFill>
                <a:latin typeface="Calibri" panose="020F0502020204030204"/>
                <a:ea typeface="+mn-ea"/>
                <a:cs typeface="+mn-cs"/>
              </a:endParaRPr>
            </a:p>
          </p:txBody>
        </p:sp>
        <p:sp>
          <p:nvSpPr>
            <p:cNvPr id="45" name="TextBox 44">
              <a:extLst>
                <a:ext uri="{FF2B5EF4-FFF2-40B4-BE49-F238E27FC236}">
                  <a16:creationId xmlns:a16="http://schemas.microsoft.com/office/drawing/2014/main" id="{5841E3BB-6186-4342-95BB-505E2A9DEC08}"/>
                </a:ext>
              </a:extLst>
            </p:cNvPr>
            <p:cNvSpPr txBox="1"/>
            <p:nvPr/>
          </p:nvSpPr>
          <p:spPr>
            <a:xfrm>
              <a:off x="3539048" y="2876380"/>
              <a:ext cx="184731" cy="300082"/>
            </a:xfrm>
            <a:prstGeom prst="rect">
              <a:avLst/>
            </a:prstGeom>
            <a:noFill/>
          </p:spPr>
          <p:txBody>
            <a:bodyPr wrap="none" rtlCol="0">
              <a:spAutoFit/>
            </a:bodyPr>
            <a:lstStyle/>
            <a:p>
              <a:pPr algn="ctr" defTabSz="685783">
                <a:buClrTx/>
                <a:defRPr/>
              </a:pPr>
              <a:endParaRPr lang="en-US" sz="1350" kern="1200">
                <a:solidFill>
                  <a:srgbClr val="0078D7"/>
                </a:solidFill>
                <a:latin typeface="Segoe UI Light" charset="0"/>
                <a:ea typeface="Segoe UI Light" charset="0"/>
                <a:cs typeface="Segoe UI Light" charset="0"/>
              </a:endParaRPr>
            </a:p>
          </p:txBody>
        </p:sp>
        <p:sp>
          <p:nvSpPr>
            <p:cNvPr id="53" name="TextBox 52">
              <a:extLst>
                <a:ext uri="{FF2B5EF4-FFF2-40B4-BE49-F238E27FC236}">
                  <a16:creationId xmlns:a16="http://schemas.microsoft.com/office/drawing/2014/main" id="{D2ACE1E4-2DAC-433C-8230-E902F73669CA}"/>
                </a:ext>
              </a:extLst>
            </p:cNvPr>
            <p:cNvSpPr txBox="1"/>
            <p:nvPr/>
          </p:nvSpPr>
          <p:spPr>
            <a:xfrm>
              <a:off x="1023223" y="2163096"/>
              <a:ext cx="3429000" cy="408573"/>
            </a:xfrm>
            <a:prstGeom prst="rect">
              <a:avLst/>
            </a:prstGeom>
            <a:noFill/>
          </p:spPr>
          <p:txBody>
            <a:bodyPr wrap="square" lIns="137160" tIns="109728" rIns="137160" bIns="109728" rtlCol="0" anchor="ctr">
              <a:spAutoFit/>
            </a:bodyPr>
            <a:lstStyle/>
            <a:p>
              <a:pPr defTabSz="685800">
                <a:lnSpc>
                  <a:spcPct val="90000"/>
                </a:lnSpc>
                <a:spcAft>
                  <a:spcPts val="450"/>
                </a:spcAft>
                <a:buClrTx/>
                <a:defRPr/>
              </a:pPr>
              <a:r>
                <a:rPr lang="en-US" sz="1350" kern="1200">
                  <a:solidFill>
                    <a:srgbClr val="F2F2F2">
                      <a:lumMod val="25000"/>
                    </a:srgbClr>
                  </a:solidFill>
                  <a:latin typeface="Segoe UI"/>
                  <a:ea typeface="+mn-ea"/>
                  <a:cs typeface="+mn-cs"/>
                </a:rPr>
                <a:t>Issue Classification </a:t>
              </a:r>
              <a:endParaRPr lang="en-US" sz="1350" kern="1200">
                <a:solidFill>
                  <a:srgbClr val="C00000"/>
                </a:solidFill>
                <a:latin typeface="Segoe UI"/>
                <a:ea typeface="+mn-ea"/>
                <a:cs typeface="+mn-cs"/>
              </a:endParaRPr>
            </a:p>
          </p:txBody>
        </p:sp>
        <p:sp>
          <p:nvSpPr>
            <p:cNvPr id="25" name="Trackers_EADF" title="Icon of a clipboard with a checklist on it">
              <a:extLst>
                <a:ext uri="{FF2B5EF4-FFF2-40B4-BE49-F238E27FC236}">
                  <a16:creationId xmlns:a16="http://schemas.microsoft.com/office/drawing/2014/main" id="{431CE3BB-632A-4B3E-87A0-FEB84CCE2AC6}"/>
                </a:ext>
              </a:extLst>
            </p:cNvPr>
            <p:cNvSpPr>
              <a:spLocks noChangeAspect="1" noEditPoints="1"/>
            </p:cNvSpPr>
            <p:nvPr/>
          </p:nvSpPr>
          <p:spPr bwMode="auto">
            <a:xfrm>
              <a:off x="642615" y="2204666"/>
              <a:ext cx="243578" cy="332130"/>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2375 w 2750"/>
                <a:gd name="T33" fmla="*/ 1750 h 3750"/>
                <a:gd name="T34" fmla="*/ 1375 w 2750"/>
                <a:gd name="T35" fmla="*/ 1750 h 3750"/>
                <a:gd name="T36" fmla="*/ 2375 w 2750"/>
                <a:gd name="T37" fmla="*/ 2500 h 3750"/>
                <a:gd name="T38" fmla="*/ 1375 w 2750"/>
                <a:gd name="T39" fmla="*/ 2500 h 3750"/>
                <a:gd name="T40" fmla="*/ 2375 w 2750"/>
                <a:gd name="T41" fmla="*/ 3250 h 3750"/>
                <a:gd name="T42" fmla="*/ 1375 w 2750"/>
                <a:gd name="T43" fmla="*/ 3250 h 3750"/>
                <a:gd name="T44" fmla="*/ 500 w 2750"/>
                <a:gd name="T45" fmla="*/ 1500 h 3750"/>
                <a:gd name="T46" fmla="*/ 750 w 2750"/>
                <a:gd name="T47" fmla="*/ 1750 h 3750"/>
                <a:gd name="T48" fmla="*/ 1125 w 2750"/>
                <a:gd name="T49" fmla="*/ 1375 h 3750"/>
                <a:gd name="T50" fmla="*/ 500 w 2750"/>
                <a:gd name="T51" fmla="*/ 2250 h 3750"/>
                <a:gd name="T52" fmla="*/ 750 w 2750"/>
                <a:gd name="T53" fmla="*/ 2500 h 3750"/>
                <a:gd name="T54" fmla="*/ 1125 w 2750"/>
                <a:gd name="T55" fmla="*/ 2125 h 3750"/>
                <a:gd name="T56" fmla="*/ 500 w 2750"/>
                <a:gd name="T57" fmla="*/ 3000 h 3750"/>
                <a:gd name="T58" fmla="*/ 750 w 2750"/>
                <a:gd name="T59" fmla="*/ 3250 h 3750"/>
                <a:gd name="T60" fmla="*/ 112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2375" y="1750"/>
                  </a:moveTo>
                  <a:cubicBezTo>
                    <a:pt x="1375" y="1750"/>
                    <a:pt x="1375" y="1750"/>
                    <a:pt x="1375" y="1750"/>
                  </a:cubicBezTo>
                  <a:moveTo>
                    <a:pt x="2375" y="2500"/>
                  </a:moveTo>
                  <a:cubicBezTo>
                    <a:pt x="1375" y="2500"/>
                    <a:pt x="1375" y="2500"/>
                    <a:pt x="1375" y="2500"/>
                  </a:cubicBezTo>
                  <a:moveTo>
                    <a:pt x="2375" y="3250"/>
                  </a:moveTo>
                  <a:cubicBezTo>
                    <a:pt x="1375" y="3250"/>
                    <a:pt x="1375" y="3250"/>
                    <a:pt x="1375" y="3250"/>
                  </a:cubicBezTo>
                  <a:moveTo>
                    <a:pt x="500" y="1500"/>
                  </a:moveTo>
                  <a:cubicBezTo>
                    <a:pt x="750" y="1750"/>
                    <a:pt x="750" y="1750"/>
                    <a:pt x="750" y="1750"/>
                  </a:cubicBezTo>
                  <a:cubicBezTo>
                    <a:pt x="1125" y="1375"/>
                    <a:pt x="1125" y="1375"/>
                    <a:pt x="1125" y="1375"/>
                  </a:cubicBezTo>
                  <a:moveTo>
                    <a:pt x="500" y="2250"/>
                  </a:moveTo>
                  <a:cubicBezTo>
                    <a:pt x="750" y="2500"/>
                    <a:pt x="750" y="2500"/>
                    <a:pt x="750" y="2500"/>
                  </a:cubicBezTo>
                  <a:cubicBezTo>
                    <a:pt x="1125" y="2125"/>
                    <a:pt x="1125" y="2125"/>
                    <a:pt x="1125" y="2125"/>
                  </a:cubicBezTo>
                  <a:moveTo>
                    <a:pt x="500" y="3000"/>
                  </a:moveTo>
                  <a:cubicBezTo>
                    <a:pt x="750" y="3250"/>
                    <a:pt x="750" y="3250"/>
                    <a:pt x="750" y="3250"/>
                  </a:cubicBezTo>
                  <a:cubicBezTo>
                    <a:pt x="1125" y="2875"/>
                    <a:pt x="1125" y="2875"/>
                    <a:pt x="1125" y="2875"/>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050" b="1" kern="1200">
                <a:solidFill>
                  <a:srgbClr val="FFFFFF"/>
                </a:solidFill>
                <a:latin typeface="Segoe UI"/>
                <a:ea typeface="+mn-ea"/>
                <a:cs typeface="+mn-cs"/>
              </a:endParaRPr>
            </a:p>
          </p:txBody>
        </p:sp>
        <p:sp>
          <p:nvSpPr>
            <p:cNvPr id="26" name="Photo2_EB9F" title="Icon of a photo of a landscape">
              <a:extLst>
                <a:ext uri="{FF2B5EF4-FFF2-40B4-BE49-F238E27FC236}">
                  <a16:creationId xmlns:a16="http://schemas.microsoft.com/office/drawing/2014/main" id="{B2768C87-F8FE-4F62-9B57-8D62148F5632}"/>
                </a:ext>
              </a:extLst>
            </p:cNvPr>
            <p:cNvSpPr>
              <a:spLocks noChangeAspect="1" noEditPoints="1"/>
            </p:cNvSpPr>
            <p:nvPr/>
          </p:nvSpPr>
          <p:spPr bwMode="auto">
            <a:xfrm>
              <a:off x="591756" y="2920258"/>
              <a:ext cx="353127" cy="259160"/>
            </a:xfrm>
            <a:custGeom>
              <a:avLst/>
              <a:gdLst>
                <a:gd name="T0" fmla="*/ 3752 w 3752"/>
                <a:gd name="T1" fmla="*/ 2752 h 2752"/>
                <a:gd name="T2" fmla="*/ 0 w 3752"/>
                <a:gd name="T3" fmla="*/ 2752 h 2752"/>
                <a:gd name="T4" fmla="*/ 0 w 3752"/>
                <a:gd name="T5" fmla="*/ 0 h 2752"/>
                <a:gd name="T6" fmla="*/ 3752 w 3752"/>
                <a:gd name="T7" fmla="*/ 0 h 2752"/>
                <a:gd name="T8" fmla="*/ 3752 w 3752"/>
                <a:gd name="T9" fmla="*/ 2752 h 2752"/>
                <a:gd name="T10" fmla="*/ 2951 w 3752"/>
                <a:gd name="T11" fmla="*/ 751 h 2752"/>
                <a:gd name="T12" fmla="*/ 3002 w 3752"/>
                <a:gd name="T13" fmla="*/ 801 h 2752"/>
                <a:gd name="T14" fmla="*/ 3052 w 3752"/>
                <a:gd name="T15" fmla="*/ 751 h 2752"/>
                <a:gd name="T16" fmla="*/ 3002 w 3752"/>
                <a:gd name="T17" fmla="*/ 700 h 2752"/>
                <a:gd name="T18" fmla="*/ 2951 w 3752"/>
                <a:gd name="T19" fmla="*/ 751 h 2752"/>
                <a:gd name="T20" fmla="*/ 3002 w 3752"/>
                <a:gd name="T21" fmla="*/ 2752 h 2752"/>
                <a:gd name="T22" fmla="*/ 1000 w 3752"/>
                <a:gd name="T23" fmla="*/ 751 h 2752"/>
                <a:gd name="T24" fmla="*/ 0 w 3752"/>
                <a:gd name="T25" fmla="*/ 1751 h 2752"/>
                <a:gd name="T26" fmla="*/ 3752 w 3752"/>
                <a:gd name="T27" fmla="*/ 2502 h 2752"/>
                <a:gd name="T28" fmla="*/ 2752 w 3752"/>
                <a:gd name="T29" fmla="*/ 1501 h 2752"/>
                <a:gd name="T30" fmla="*/ 2251 w 3752"/>
                <a:gd name="T31" fmla="*/ 2001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52" h="2752">
                  <a:moveTo>
                    <a:pt x="3752" y="2752"/>
                  </a:moveTo>
                  <a:cubicBezTo>
                    <a:pt x="0" y="2752"/>
                    <a:pt x="0" y="2752"/>
                    <a:pt x="0" y="2752"/>
                  </a:cubicBezTo>
                  <a:cubicBezTo>
                    <a:pt x="0" y="0"/>
                    <a:pt x="0" y="0"/>
                    <a:pt x="0" y="0"/>
                  </a:cubicBezTo>
                  <a:cubicBezTo>
                    <a:pt x="3752" y="0"/>
                    <a:pt x="3752" y="0"/>
                    <a:pt x="3752" y="0"/>
                  </a:cubicBezTo>
                  <a:lnTo>
                    <a:pt x="3752" y="2752"/>
                  </a:lnTo>
                  <a:close/>
                  <a:moveTo>
                    <a:pt x="2951" y="751"/>
                  </a:moveTo>
                  <a:cubicBezTo>
                    <a:pt x="2951" y="778"/>
                    <a:pt x="2974" y="801"/>
                    <a:pt x="3002" y="801"/>
                  </a:cubicBezTo>
                  <a:cubicBezTo>
                    <a:pt x="3030" y="801"/>
                    <a:pt x="3052" y="778"/>
                    <a:pt x="3052" y="751"/>
                  </a:cubicBezTo>
                  <a:cubicBezTo>
                    <a:pt x="3052" y="723"/>
                    <a:pt x="3030" y="700"/>
                    <a:pt x="3002" y="700"/>
                  </a:cubicBezTo>
                  <a:cubicBezTo>
                    <a:pt x="2974" y="700"/>
                    <a:pt x="2951" y="723"/>
                    <a:pt x="2951" y="751"/>
                  </a:cubicBezTo>
                  <a:close/>
                  <a:moveTo>
                    <a:pt x="3002" y="2752"/>
                  </a:moveTo>
                  <a:cubicBezTo>
                    <a:pt x="1000" y="751"/>
                    <a:pt x="1000" y="751"/>
                    <a:pt x="1000" y="751"/>
                  </a:cubicBezTo>
                  <a:cubicBezTo>
                    <a:pt x="0" y="1751"/>
                    <a:pt x="0" y="1751"/>
                    <a:pt x="0" y="1751"/>
                  </a:cubicBezTo>
                  <a:moveTo>
                    <a:pt x="3752" y="2502"/>
                  </a:moveTo>
                  <a:cubicBezTo>
                    <a:pt x="2752" y="1501"/>
                    <a:pt x="2752" y="1501"/>
                    <a:pt x="2752" y="1501"/>
                  </a:cubicBezTo>
                  <a:cubicBezTo>
                    <a:pt x="2251" y="2001"/>
                    <a:pt x="2251" y="2001"/>
                    <a:pt x="2251" y="2001"/>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050" b="1" kern="1200">
                <a:solidFill>
                  <a:srgbClr val="FFFFFF"/>
                </a:solidFill>
                <a:latin typeface="Segoe UI"/>
                <a:ea typeface="+mn-ea"/>
                <a:cs typeface="+mn-cs"/>
              </a:endParaRPr>
            </a:p>
          </p:txBody>
        </p:sp>
        <p:sp>
          <p:nvSpPr>
            <p:cNvPr id="27" name="camera" title="Icon of a camera">
              <a:extLst>
                <a:ext uri="{FF2B5EF4-FFF2-40B4-BE49-F238E27FC236}">
                  <a16:creationId xmlns:a16="http://schemas.microsoft.com/office/drawing/2014/main" id="{D6702F47-337E-432F-98FE-51469A72DEDA}"/>
                </a:ext>
              </a:extLst>
            </p:cNvPr>
            <p:cNvSpPr>
              <a:spLocks noChangeAspect="1" noEditPoints="1"/>
            </p:cNvSpPr>
            <p:nvPr/>
          </p:nvSpPr>
          <p:spPr bwMode="auto">
            <a:xfrm>
              <a:off x="606896" y="3697958"/>
              <a:ext cx="321945" cy="257287"/>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050" b="1" kern="1200">
                <a:solidFill>
                  <a:srgbClr val="FFFFFF"/>
                </a:solidFill>
                <a:latin typeface="Segoe UI"/>
                <a:ea typeface="+mn-ea"/>
                <a:cs typeface="+mn-cs"/>
              </a:endParaRPr>
            </a:p>
          </p:txBody>
        </p:sp>
        <p:sp>
          <p:nvSpPr>
            <p:cNvPr id="47" name="TextBox 46">
              <a:extLst>
                <a:ext uri="{FF2B5EF4-FFF2-40B4-BE49-F238E27FC236}">
                  <a16:creationId xmlns:a16="http://schemas.microsoft.com/office/drawing/2014/main" id="{5084E31B-CDD7-4D3B-B49E-3842BB8EB7DC}"/>
                </a:ext>
              </a:extLst>
            </p:cNvPr>
            <p:cNvSpPr txBox="1"/>
            <p:nvPr/>
          </p:nvSpPr>
          <p:spPr>
            <a:xfrm>
              <a:off x="1023223" y="2849881"/>
              <a:ext cx="3429000" cy="429348"/>
            </a:xfrm>
            <a:prstGeom prst="rect">
              <a:avLst/>
            </a:prstGeom>
            <a:noFill/>
          </p:spPr>
          <p:txBody>
            <a:bodyPr wrap="square" lIns="137160" tIns="109728" rIns="137160" bIns="109728" rtlCol="0" anchor="ctr">
              <a:spAutoFit/>
            </a:bodyPr>
            <a:lstStyle/>
            <a:p>
              <a:pPr defTabSz="685800">
                <a:buClrTx/>
                <a:defRPr/>
              </a:pPr>
              <a:r>
                <a:rPr lang="en-US" sz="1350" kern="1200">
                  <a:solidFill>
                    <a:srgbClr val="F2F2F2">
                      <a:lumMod val="25000"/>
                    </a:srgbClr>
                  </a:solidFill>
                  <a:latin typeface="Segoe UI"/>
                  <a:ea typeface="+mn-ea"/>
                  <a:cs typeface="+mn-cs"/>
                </a:rPr>
                <a:t>Ranking news/topics</a:t>
              </a:r>
            </a:p>
          </p:txBody>
        </p:sp>
        <p:sp>
          <p:nvSpPr>
            <p:cNvPr id="48" name="TextBox 47">
              <a:extLst>
                <a:ext uri="{FF2B5EF4-FFF2-40B4-BE49-F238E27FC236}">
                  <a16:creationId xmlns:a16="http://schemas.microsoft.com/office/drawing/2014/main" id="{A3F82C7F-4826-4EAC-B09C-A01CD625A05C}"/>
                </a:ext>
              </a:extLst>
            </p:cNvPr>
            <p:cNvSpPr txBox="1"/>
            <p:nvPr/>
          </p:nvSpPr>
          <p:spPr>
            <a:xfrm>
              <a:off x="1017860" y="3624745"/>
              <a:ext cx="3429000" cy="429348"/>
            </a:xfrm>
            <a:prstGeom prst="rect">
              <a:avLst/>
            </a:prstGeom>
            <a:noFill/>
          </p:spPr>
          <p:txBody>
            <a:bodyPr wrap="square" lIns="137160" tIns="109728" rIns="137160" bIns="109728" rtlCol="0" anchor="ctr">
              <a:spAutoFit/>
            </a:bodyPr>
            <a:lstStyle/>
            <a:p>
              <a:pPr defTabSz="685800">
                <a:buClrTx/>
                <a:defRPr/>
              </a:pPr>
              <a:r>
                <a:rPr lang="en-US" sz="1350" kern="1200">
                  <a:solidFill>
                    <a:srgbClr val="F2F2F2">
                      <a:lumMod val="25000"/>
                    </a:srgbClr>
                  </a:solidFill>
                  <a:latin typeface="Segoe UI"/>
                  <a:ea typeface="+mn-ea"/>
                  <a:cs typeface="+mn-cs"/>
                </a:rPr>
                <a:t>Image classification</a:t>
              </a:r>
            </a:p>
          </p:txBody>
        </p:sp>
        <p:sp>
          <p:nvSpPr>
            <p:cNvPr id="68" name="Rectangle 67">
              <a:extLst>
                <a:ext uri="{FF2B5EF4-FFF2-40B4-BE49-F238E27FC236}">
                  <a16:creationId xmlns:a16="http://schemas.microsoft.com/office/drawing/2014/main" id="{F4B1C000-8819-4EBF-9559-33A34A464258}"/>
                </a:ext>
              </a:extLst>
            </p:cNvPr>
            <p:cNvSpPr/>
            <p:nvPr/>
          </p:nvSpPr>
          <p:spPr bwMode="auto">
            <a:xfrm>
              <a:off x="495243" y="4452517"/>
              <a:ext cx="514350" cy="514350"/>
            </a:xfrm>
            <a:prstGeom prst="rect">
              <a:avLst/>
            </a:prstGeom>
            <a:solidFill>
              <a:schemeClr val="accent5">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buClrTx/>
                <a:defRPr/>
              </a:pPr>
              <a:endParaRPr lang="en-US" sz="900" kern="1200">
                <a:gradFill>
                  <a:gsLst>
                    <a:gs pos="40075">
                      <a:srgbClr val="FFFFFF"/>
                    </a:gs>
                    <a:gs pos="30000">
                      <a:srgbClr val="FFFFFF"/>
                    </a:gs>
                  </a:gsLst>
                  <a:lin ang="5400000" scaled="0"/>
                </a:gradFill>
                <a:latin typeface="Segoe UI"/>
              </a:endParaRPr>
            </a:p>
          </p:txBody>
        </p:sp>
        <p:sp>
          <p:nvSpPr>
            <p:cNvPr id="70" name="circle" title="Icon of a circle with three smaller circles on it">
              <a:extLst>
                <a:ext uri="{FF2B5EF4-FFF2-40B4-BE49-F238E27FC236}">
                  <a16:creationId xmlns:a16="http://schemas.microsoft.com/office/drawing/2014/main" id="{679C4BFB-AC24-43EC-98F1-E6BD856D5BF3}"/>
                </a:ext>
              </a:extLst>
            </p:cNvPr>
            <p:cNvSpPr>
              <a:spLocks noChangeAspect="1" noEditPoints="1"/>
            </p:cNvSpPr>
            <p:nvPr/>
          </p:nvSpPr>
          <p:spPr bwMode="auto">
            <a:xfrm>
              <a:off x="597517" y="4542900"/>
              <a:ext cx="310109" cy="315260"/>
            </a:xfrm>
            <a:custGeom>
              <a:avLst/>
              <a:gdLst>
                <a:gd name="T0" fmla="*/ 26 w 340"/>
                <a:gd name="T1" fmla="*/ 224 h 345"/>
                <a:gd name="T2" fmla="*/ 23 w 340"/>
                <a:gd name="T3" fmla="*/ 198 h 345"/>
                <a:gd name="T4" fmla="*/ 119 w 340"/>
                <a:gd name="T5" fmla="*/ 59 h 345"/>
                <a:gd name="T6" fmla="*/ 77 w 340"/>
                <a:gd name="T7" fmla="*/ 312 h 345"/>
                <a:gd name="T8" fmla="*/ 170 w 340"/>
                <a:gd name="T9" fmla="*/ 345 h 345"/>
                <a:gd name="T10" fmla="*/ 262 w 340"/>
                <a:gd name="T11" fmla="*/ 312 h 345"/>
                <a:gd name="T12" fmla="*/ 314 w 340"/>
                <a:gd name="T13" fmla="*/ 224 h 345"/>
                <a:gd name="T14" fmla="*/ 317 w 340"/>
                <a:gd name="T15" fmla="*/ 198 h 345"/>
                <a:gd name="T16" fmla="*/ 220 w 340"/>
                <a:gd name="T17" fmla="*/ 60 h 345"/>
                <a:gd name="T18" fmla="*/ 170 w 340"/>
                <a:gd name="T19" fmla="*/ 102 h 345"/>
                <a:gd name="T20" fmla="*/ 221 w 340"/>
                <a:gd name="T21" fmla="*/ 51 h 345"/>
                <a:gd name="T22" fmla="*/ 170 w 340"/>
                <a:gd name="T23" fmla="*/ 0 h 345"/>
                <a:gd name="T24" fmla="*/ 119 w 340"/>
                <a:gd name="T25" fmla="*/ 51 h 345"/>
                <a:gd name="T26" fmla="*/ 170 w 340"/>
                <a:gd name="T27" fmla="*/ 102 h 345"/>
                <a:gd name="T28" fmla="*/ 51 w 340"/>
                <a:gd name="T29" fmla="*/ 319 h 345"/>
                <a:gd name="T30" fmla="*/ 102 w 340"/>
                <a:gd name="T31" fmla="*/ 268 h 345"/>
                <a:gd name="T32" fmla="*/ 51 w 340"/>
                <a:gd name="T33" fmla="*/ 217 h 345"/>
                <a:gd name="T34" fmla="*/ 0 w 340"/>
                <a:gd name="T35" fmla="*/ 268 h 345"/>
                <a:gd name="T36" fmla="*/ 51 w 340"/>
                <a:gd name="T37" fmla="*/ 319 h 345"/>
                <a:gd name="T38" fmla="*/ 289 w 340"/>
                <a:gd name="T39" fmla="*/ 319 h 345"/>
                <a:gd name="T40" fmla="*/ 340 w 340"/>
                <a:gd name="T41" fmla="*/ 268 h 345"/>
                <a:gd name="T42" fmla="*/ 289 w 340"/>
                <a:gd name="T43" fmla="*/ 217 h 345"/>
                <a:gd name="T44" fmla="*/ 238 w 340"/>
                <a:gd name="T45" fmla="*/ 268 h 345"/>
                <a:gd name="T46" fmla="*/ 289 w 340"/>
                <a:gd name="T47" fmla="*/ 319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0" h="345">
                  <a:moveTo>
                    <a:pt x="26" y="224"/>
                  </a:moveTo>
                  <a:cubicBezTo>
                    <a:pt x="24" y="215"/>
                    <a:pt x="23" y="208"/>
                    <a:pt x="23" y="198"/>
                  </a:cubicBezTo>
                  <a:cubicBezTo>
                    <a:pt x="23" y="136"/>
                    <a:pt x="65" y="81"/>
                    <a:pt x="119" y="59"/>
                  </a:cubicBezTo>
                  <a:moveTo>
                    <a:pt x="77" y="312"/>
                  </a:moveTo>
                  <a:cubicBezTo>
                    <a:pt x="103" y="334"/>
                    <a:pt x="134" y="345"/>
                    <a:pt x="170" y="345"/>
                  </a:cubicBezTo>
                  <a:cubicBezTo>
                    <a:pt x="207" y="345"/>
                    <a:pt x="236" y="334"/>
                    <a:pt x="262" y="312"/>
                  </a:cubicBezTo>
                  <a:moveTo>
                    <a:pt x="314" y="224"/>
                  </a:moveTo>
                  <a:cubicBezTo>
                    <a:pt x="316" y="214"/>
                    <a:pt x="317" y="208"/>
                    <a:pt x="317" y="198"/>
                  </a:cubicBezTo>
                  <a:cubicBezTo>
                    <a:pt x="317" y="134"/>
                    <a:pt x="277" y="80"/>
                    <a:pt x="220" y="60"/>
                  </a:cubicBezTo>
                  <a:moveTo>
                    <a:pt x="170" y="102"/>
                  </a:moveTo>
                  <a:cubicBezTo>
                    <a:pt x="198" y="102"/>
                    <a:pt x="221" y="79"/>
                    <a:pt x="221" y="51"/>
                  </a:cubicBezTo>
                  <a:cubicBezTo>
                    <a:pt x="221" y="23"/>
                    <a:pt x="198" y="0"/>
                    <a:pt x="170" y="0"/>
                  </a:cubicBezTo>
                  <a:cubicBezTo>
                    <a:pt x="142" y="0"/>
                    <a:pt x="119" y="23"/>
                    <a:pt x="119" y="51"/>
                  </a:cubicBezTo>
                  <a:cubicBezTo>
                    <a:pt x="119" y="79"/>
                    <a:pt x="142" y="102"/>
                    <a:pt x="170" y="102"/>
                  </a:cubicBezTo>
                  <a:close/>
                  <a:moveTo>
                    <a:pt x="51" y="319"/>
                  </a:moveTo>
                  <a:cubicBezTo>
                    <a:pt x="79" y="319"/>
                    <a:pt x="102" y="297"/>
                    <a:pt x="102" y="268"/>
                  </a:cubicBezTo>
                  <a:cubicBezTo>
                    <a:pt x="102" y="240"/>
                    <a:pt x="79" y="217"/>
                    <a:pt x="51" y="217"/>
                  </a:cubicBezTo>
                  <a:cubicBezTo>
                    <a:pt x="23" y="217"/>
                    <a:pt x="0" y="240"/>
                    <a:pt x="0" y="268"/>
                  </a:cubicBezTo>
                  <a:cubicBezTo>
                    <a:pt x="0" y="297"/>
                    <a:pt x="23" y="319"/>
                    <a:pt x="51" y="319"/>
                  </a:cubicBezTo>
                  <a:close/>
                  <a:moveTo>
                    <a:pt x="289" y="319"/>
                  </a:moveTo>
                  <a:cubicBezTo>
                    <a:pt x="317" y="319"/>
                    <a:pt x="340" y="297"/>
                    <a:pt x="340" y="268"/>
                  </a:cubicBezTo>
                  <a:cubicBezTo>
                    <a:pt x="340" y="240"/>
                    <a:pt x="317" y="217"/>
                    <a:pt x="289" y="217"/>
                  </a:cubicBezTo>
                  <a:cubicBezTo>
                    <a:pt x="261" y="217"/>
                    <a:pt x="238" y="240"/>
                    <a:pt x="238" y="268"/>
                  </a:cubicBezTo>
                  <a:cubicBezTo>
                    <a:pt x="238" y="297"/>
                    <a:pt x="261" y="319"/>
                    <a:pt x="289" y="319"/>
                  </a:cubicBezTo>
                  <a:close/>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525" kern="1200">
                <a:solidFill>
                  <a:srgbClr val="FFFFFF"/>
                </a:solidFill>
                <a:latin typeface="Segoe UI"/>
                <a:ea typeface="+mn-ea"/>
                <a:cs typeface="+mn-cs"/>
              </a:endParaRPr>
            </a:p>
          </p:txBody>
        </p:sp>
        <p:sp>
          <p:nvSpPr>
            <p:cNvPr id="43" name="Rectangle 42">
              <a:extLst>
                <a:ext uri="{FF2B5EF4-FFF2-40B4-BE49-F238E27FC236}">
                  <a16:creationId xmlns:a16="http://schemas.microsoft.com/office/drawing/2014/main" id="{8F2BA5D9-17D6-47E3-AFF6-09FFC3A3A391}"/>
                </a:ext>
              </a:extLst>
            </p:cNvPr>
            <p:cNvSpPr/>
            <p:nvPr/>
          </p:nvSpPr>
          <p:spPr bwMode="auto">
            <a:xfrm>
              <a:off x="527485" y="1379044"/>
              <a:ext cx="514350" cy="514350"/>
            </a:xfrm>
            <a:prstGeom prst="rect">
              <a:avLst/>
            </a:prstGeom>
            <a:solidFill>
              <a:schemeClr val="accent5">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buClrTx/>
                <a:defRPr/>
              </a:pPr>
              <a:endParaRPr lang="en-US" sz="900" kern="1200">
                <a:gradFill>
                  <a:gsLst>
                    <a:gs pos="40075">
                      <a:srgbClr val="FFFFFF"/>
                    </a:gs>
                    <a:gs pos="30000">
                      <a:srgbClr val="FFFFFF"/>
                    </a:gs>
                  </a:gsLst>
                  <a:lin ang="5400000" scaled="0"/>
                </a:gradFill>
                <a:latin typeface="Segoe UI"/>
              </a:endParaRPr>
            </a:p>
          </p:txBody>
        </p:sp>
        <p:sp>
          <p:nvSpPr>
            <p:cNvPr id="52" name="emoticon" title="Icon of a face smiling">
              <a:extLst>
                <a:ext uri="{FF2B5EF4-FFF2-40B4-BE49-F238E27FC236}">
                  <a16:creationId xmlns:a16="http://schemas.microsoft.com/office/drawing/2014/main" id="{69010C29-A33A-4BA3-B1AB-1660E803962B}"/>
                </a:ext>
              </a:extLst>
            </p:cNvPr>
            <p:cNvSpPr>
              <a:spLocks noChangeAspect="1" noEditPoints="1"/>
            </p:cNvSpPr>
            <p:nvPr/>
          </p:nvSpPr>
          <p:spPr bwMode="auto">
            <a:xfrm>
              <a:off x="639234" y="1502262"/>
              <a:ext cx="274320" cy="274320"/>
            </a:xfrm>
            <a:custGeom>
              <a:avLst/>
              <a:gdLst>
                <a:gd name="T0" fmla="*/ 312 w 312"/>
                <a:gd name="T1" fmla="*/ 156 h 312"/>
                <a:gd name="T2" fmla="*/ 156 w 312"/>
                <a:gd name="T3" fmla="*/ 312 h 312"/>
                <a:gd name="T4" fmla="*/ 0 w 312"/>
                <a:gd name="T5" fmla="*/ 156 h 312"/>
                <a:gd name="T6" fmla="*/ 156 w 312"/>
                <a:gd name="T7" fmla="*/ 0 h 312"/>
                <a:gd name="T8" fmla="*/ 312 w 312"/>
                <a:gd name="T9" fmla="*/ 156 h 312"/>
                <a:gd name="T10" fmla="*/ 73 w 312"/>
                <a:gd name="T11" fmla="*/ 200 h 312"/>
                <a:gd name="T12" fmla="*/ 156 w 312"/>
                <a:gd name="T13" fmla="*/ 250 h 312"/>
                <a:gd name="T14" fmla="*/ 239 w 312"/>
                <a:gd name="T15" fmla="*/ 200 h 312"/>
                <a:gd name="T16" fmla="*/ 94 w 312"/>
                <a:gd name="T17" fmla="*/ 100 h 312"/>
                <a:gd name="T18" fmla="*/ 80 w 312"/>
                <a:gd name="T19" fmla="*/ 114 h 312"/>
                <a:gd name="T20" fmla="*/ 94 w 312"/>
                <a:gd name="T21" fmla="*/ 128 h 312"/>
                <a:gd name="T22" fmla="*/ 108 w 312"/>
                <a:gd name="T23" fmla="*/ 114 h 312"/>
                <a:gd name="T24" fmla="*/ 94 w 312"/>
                <a:gd name="T25" fmla="*/ 100 h 312"/>
                <a:gd name="T26" fmla="*/ 220 w 312"/>
                <a:gd name="T27" fmla="*/ 100 h 312"/>
                <a:gd name="T28" fmla="*/ 206 w 312"/>
                <a:gd name="T29" fmla="*/ 114 h 312"/>
                <a:gd name="T30" fmla="*/ 220 w 312"/>
                <a:gd name="T31" fmla="*/ 128 h 312"/>
                <a:gd name="T32" fmla="*/ 234 w 312"/>
                <a:gd name="T33" fmla="*/ 114 h 312"/>
                <a:gd name="T34" fmla="*/ 220 w 312"/>
                <a:gd name="T35" fmla="*/ 100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2" h="312">
                  <a:moveTo>
                    <a:pt x="312" y="156"/>
                  </a:moveTo>
                  <a:cubicBezTo>
                    <a:pt x="312" y="242"/>
                    <a:pt x="242" y="312"/>
                    <a:pt x="156" y="312"/>
                  </a:cubicBezTo>
                  <a:cubicBezTo>
                    <a:pt x="70" y="312"/>
                    <a:pt x="0" y="242"/>
                    <a:pt x="0" y="156"/>
                  </a:cubicBezTo>
                  <a:cubicBezTo>
                    <a:pt x="0" y="70"/>
                    <a:pt x="70" y="0"/>
                    <a:pt x="156" y="0"/>
                  </a:cubicBezTo>
                  <a:cubicBezTo>
                    <a:pt x="242" y="0"/>
                    <a:pt x="312" y="70"/>
                    <a:pt x="312" y="156"/>
                  </a:cubicBezTo>
                  <a:close/>
                  <a:moveTo>
                    <a:pt x="73" y="200"/>
                  </a:moveTo>
                  <a:cubicBezTo>
                    <a:pt x="89" y="230"/>
                    <a:pt x="120" y="250"/>
                    <a:pt x="156" y="250"/>
                  </a:cubicBezTo>
                  <a:cubicBezTo>
                    <a:pt x="192" y="250"/>
                    <a:pt x="223" y="230"/>
                    <a:pt x="239" y="200"/>
                  </a:cubicBezTo>
                  <a:moveTo>
                    <a:pt x="94" y="100"/>
                  </a:moveTo>
                  <a:cubicBezTo>
                    <a:pt x="86" y="100"/>
                    <a:pt x="80" y="106"/>
                    <a:pt x="80" y="114"/>
                  </a:cubicBezTo>
                  <a:cubicBezTo>
                    <a:pt x="80" y="122"/>
                    <a:pt x="86" y="128"/>
                    <a:pt x="94" y="128"/>
                  </a:cubicBezTo>
                  <a:cubicBezTo>
                    <a:pt x="102" y="128"/>
                    <a:pt x="108" y="122"/>
                    <a:pt x="108" y="114"/>
                  </a:cubicBezTo>
                  <a:cubicBezTo>
                    <a:pt x="108" y="106"/>
                    <a:pt x="102" y="100"/>
                    <a:pt x="94" y="100"/>
                  </a:cubicBezTo>
                  <a:close/>
                  <a:moveTo>
                    <a:pt x="220" y="100"/>
                  </a:moveTo>
                  <a:cubicBezTo>
                    <a:pt x="212" y="100"/>
                    <a:pt x="206" y="106"/>
                    <a:pt x="206" y="114"/>
                  </a:cubicBezTo>
                  <a:cubicBezTo>
                    <a:pt x="206" y="122"/>
                    <a:pt x="212" y="128"/>
                    <a:pt x="220" y="128"/>
                  </a:cubicBezTo>
                  <a:cubicBezTo>
                    <a:pt x="228" y="128"/>
                    <a:pt x="234" y="122"/>
                    <a:pt x="234" y="114"/>
                  </a:cubicBezTo>
                  <a:cubicBezTo>
                    <a:pt x="234" y="106"/>
                    <a:pt x="228" y="100"/>
                    <a:pt x="220" y="100"/>
                  </a:cubicBezTo>
                  <a:close/>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050" b="1" kern="1200">
                <a:solidFill>
                  <a:srgbClr val="FFFFFF"/>
                </a:solidFill>
                <a:latin typeface="Segoe UI"/>
                <a:ea typeface="+mn-ea"/>
                <a:cs typeface="+mn-cs"/>
              </a:endParaRPr>
            </a:p>
          </p:txBody>
        </p:sp>
        <p:sp>
          <p:nvSpPr>
            <p:cNvPr id="54" name="TextBox 53">
              <a:extLst>
                <a:ext uri="{FF2B5EF4-FFF2-40B4-BE49-F238E27FC236}">
                  <a16:creationId xmlns:a16="http://schemas.microsoft.com/office/drawing/2014/main" id="{96C2CA81-6E24-486D-8CD5-6BB10B097A6D}"/>
                </a:ext>
              </a:extLst>
            </p:cNvPr>
            <p:cNvSpPr txBox="1"/>
            <p:nvPr/>
          </p:nvSpPr>
          <p:spPr>
            <a:xfrm>
              <a:off x="1041482" y="1414303"/>
              <a:ext cx="3429000" cy="429348"/>
            </a:xfrm>
            <a:prstGeom prst="rect">
              <a:avLst/>
            </a:prstGeom>
            <a:noFill/>
          </p:spPr>
          <p:txBody>
            <a:bodyPr wrap="square" lIns="137160" tIns="109728" rIns="137160" bIns="109728" rtlCol="0" anchor="ctr">
              <a:spAutoFit/>
            </a:bodyPr>
            <a:lstStyle/>
            <a:p>
              <a:pPr defTabSz="685800">
                <a:buClrTx/>
                <a:defRPr/>
              </a:pPr>
              <a:r>
                <a:rPr lang="en-US" sz="1350" kern="1200">
                  <a:solidFill>
                    <a:srgbClr val="F2F2F2">
                      <a:lumMod val="25000"/>
                    </a:srgbClr>
                  </a:solidFill>
                  <a:latin typeface="Segoe UI"/>
                  <a:ea typeface="+mn-ea"/>
                  <a:cs typeface="+mn-cs"/>
                </a:rPr>
                <a:t>Sentiment Analysis</a:t>
              </a:r>
            </a:p>
          </p:txBody>
        </p:sp>
        <p:pic>
          <p:nvPicPr>
            <p:cNvPr id="1026" name="Picture 2" descr="Binary classification chart">
              <a:extLst>
                <a:ext uri="{FF2B5EF4-FFF2-40B4-BE49-F238E27FC236}">
                  <a16:creationId xmlns:a16="http://schemas.microsoft.com/office/drawing/2014/main" id="{286AB9E5-BDB6-4A35-B267-19D7D33D95F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8504" y="1361086"/>
              <a:ext cx="535781" cy="53578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egression icon">
              <a:extLst>
                <a:ext uri="{FF2B5EF4-FFF2-40B4-BE49-F238E27FC236}">
                  <a16:creationId xmlns:a16="http://schemas.microsoft.com/office/drawing/2014/main" id="{77B230EA-96B7-4837-B707-7967FE6D631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89869" y="1412947"/>
              <a:ext cx="535781" cy="53578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Multi-class classification">
              <a:extLst>
                <a:ext uri="{FF2B5EF4-FFF2-40B4-BE49-F238E27FC236}">
                  <a16:creationId xmlns:a16="http://schemas.microsoft.com/office/drawing/2014/main" id="{AFEDED7B-1534-48DB-8AD5-0A55D5A583E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7442" y="2100298"/>
              <a:ext cx="535781" cy="53578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Recommendations icon">
              <a:extLst>
                <a:ext uri="{FF2B5EF4-FFF2-40B4-BE49-F238E27FC236}">
                  <a16:creationId xmlns:a16="http://schemas.microsoft.com/office/drawing/2014/main" id="{82017EBB-41AE-4C8D-8B15-93BC6418DD5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381979" y="2874987"/>
              <a:ext cx="535781" cy="53578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Clustering plotting">
              <a:extLst>
                <a:ext uri="{FF2B5EF4-FFF2-40B4-BE49-F238E27FC236}">
                  <a16:creationId xmlns:a16="http://schemas.microsoft.com/office/drawing/2014/main" id="{9E494B83-71A6-431D-9B41-678271E2DBD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381978" y="3599725"/>
              <a:ext cx="535781" cy="535781"/>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anomaly detection chart">
              <a:extLst>
                <a:ext uri="{FF2B5EF4-FFF2-40B4-BE49-F238E27FC236}">
                  <a16:creationId xmlns:a16="http://schemas.microsoft.com/office/drawing/2014/main" id="{614EF35D-95DE-439E-85F0-A325602752F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381977" y="2154008"/>
              <a:ext cx="535781" cy="535781"/>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DeepLearning logo">
              <a:extLst>
                <a:ext uri="{FF2B5EF4-FFF2-40B4-BE49-F238E27FC236}">
                  <a16:creationId xmlns:a16="http://schemas.microsoft.com/office/drawing/2014/main" id="{72E6CF41-A370-448D-BEB5-70F87EBAF660}"/>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92795" y="3575283"/>
              <a:ext cx="535781" cy="535781"/>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Ranking logo">
              <a:extLst>
                <a:ext uri="{FF2B5EF4-FFF2-40B4-BE49-F238E27FC236}">
                  <a16:creationId xmlns:a16="http://schemas.microsoft.com/office/drawing/2014/main" id="{01803BD9-9745-4682-84F9-A910551850E1}"/>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492795" y="2791226"/>
              <a:ext cx="535781" cy="535781"/>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a:extLst>
                <a:ext uri="{FF2B5EF4-FFF2-40B4-BE49-F238E27FC236}">
                  <a16:creationId xmlns:a16="http://schemas.microsoft.com/office/drawing/2014/main" id="{A1A223BD-400D-465F-8C59-A89CFBEDDF6C}"/>
                </a:ext>
              </a:extLst>
            </p:cNvPr>
            <p:cNvPicPr>
              <a:picLocks noChangeAspect="1"/>
            </p:cNvPicPr>
            <p:nvPr/>
          </p:nvPicPr>
          <p:blipFill>
            <a:blip r:embed="rId12"/>
            <a:stretch>
              <a:fillRect/>
            </a:stretch>
          </p:blipFill>
          <p:spPr>
            <a:xfrm>
              <a:off x="493984" y="4430170"/>
              <a:ext cx="548687" cy="534971"/>
            </a:xfrm>
            <a:prstGeom prst="rect">
              <a:avLst/>
            </a:prstGeom>
          </p:spPr>
        </p:pic>
      </p:grpSp>
      <p:sp>
        <p:nvSpPr>
          <p:cNvPr id="2" name="Title 1">
            <a:extLst>
              <a:ext uri="{FF2B5EF4-FFF2-40B4-BE49-F238E27FC236}">
                <a16:creationId xmlns:a16="http://schemas.microsoft.com/office/drawing/2014/main" id="{0A1308D7-DB18-4177-A5BB-AEA9B35560E5}"/>
              </a:ext>
            </a:extLst>
          </p:cNvPr>
          <p:cNvSpPr>
            <a:spLocks noGrp="1"/>
          </p:cNvSpPr>
          <p:nvPr>
            <p:ph type="title"/>
          </p:nvPr>
        </p:nvSpPr>
        <p:spPr>
          <a:xfrm>
            <a:off x="527087" y="390927"/>
            <a:ext cx="7790647" cy="573092"/>
          </a:xfrm>
        </p:spPr>
        <p:txBody>
          <a:bodyPr/>
          <a:lstStyle/>
          <a:p>
            <a:r>
              <a:rPr lang="en-US" sz="2800" dirty="0"/>
              <a:t>Machine Learning scenarios with ML.NET</a:t>
            </a:r>
            <a:br>
              <a:rPr lang="en-US" sz="2800" dirty="0"/>
            </a:br>
            <a:endParaRPr lang="en-US" sz="2800" dirty="0"/>
          </a:p>
        </p:txBody>
      </p:sp>
    </p:spTree>
    <p:extLst>
      <p:ext uri="{BB962C8B-B14F-4D97-AF65-F5344CB8AC3E}">
        <p14:creationId xmlns:p14="http://schemas.microsoft.com/office/powerpoint/2010/main" val="25469638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28CEA03F-5FB3-48B4-A529-39EC18A4C2B3}"/>
              </a:ext>
            </a:extLst>
          </p:cNvPr>
          <p:cNvSpPr/>
          <p:nvPr/>
        </p:nvSpPr>
        <p:spPr>
          <a:xfrm>
            <a:off x="7347753" y="4466767"/>
            <a:ext cx="907813" cy="369332"/>
          </a:xfrm>
          <a:prstGeom prst="rect">
            <a:avLst/>
          </a:prstGeom>
        </p:spPr>
        <p:txBody>
          <a:bodyPr wrap="none">
            <a:spAutoFit/>
          </a:bodyPr>
          <a:lstStyle/>
          <a:p>
            <a:pPr defTabSz="685669">
              <a:buClrTx/>
              <a:defRPr/>
            </a:pPr>
            <a:r>
              <a:rPr lang="en-US" sz="1800" b="1" kern="1200" dirty="0">
                <a:solidFill>
                  <a:prstClr val="black"/>
                </a:solidFill>
                <a:latin typeface="Segoe UI Light" panose="020B0502040204020203" pitchFamily="34" charset="0"/>
                <a:ea typeface="+mn-ea"/>
                <a:cs typeface="Segoe UI Light" panose="020B0502040204020203" pitchFamily="34" charset="0"/>
              </a:rPr>
              <a:t>+ more</a:t>
            </a:r>
          </a:p>
        </p:txBody>
      </p:sp>
      <p:grpSp>
        <p:nvGrpSpPr>
          <p:cNvPr id="22" name="Grupo 21">
            <a:extLst>
              <a:ext uri="{FF2B5EF4-FFF2-40B4-BE49-F238E27FC236}">
                <a16:creationId xmlns:a16="http://schemas.microsoft.com/office/drawing/2014/main" id="{54426F5C-86FE-4DB6-B95B-F13177C8D9A8}"/>
              </a:ext>
            </a:extLst>
          </p:cNvPr>
          <p:cNvGrpSpPr/>
          <p:nvPr/>
        </p:nvGrpSpPr>
        <p:grpSpPr>
          <a:xfrm>
            <a:off x="412533" y="1128147"/>
            <a:ext cx="6764727" cy="4033945"/>
            <a:chOff x="428408" y="851459"/>
            <a:chExt cx="6764727" cy="4033945"/>
          </a:xfrm>
        </p:grpSpPr>
        <p:sp>
          <p:nvSpPr>
            <p:cNvPr id="4" name="Pentagon 19">
              <a:extLst>
                <a:ext uri="{FF2B5EF4-FFF2-40B4-BE49-F238E27FC236}">
                  <a16:creationId xmlns:a16="http://schemas.microsoft.com/office/drawing/2014/main" id="{5224B47E-3E57-4E29-949F-040238948238}"/>
                </a:ext>
              </a:extLst>
            </p:cNvPr>
            <p:cNvSpPr/>
            <p:nvPr/>
          </p:nvSpPr>
          <p:spPr bwMode="auto">
            <a:xfrm>
              <a:off x="562939" y="896537"/>
              <a:ext cx="6594353" cy="453356"/>
            </a:xfrm>
            <a:prstGeom prst="homePlate">
              <a:avLst/>
            </a:prstGeom>
            <a:solidFill>
              <a:srgbClr val="3F3F3F">
                <a:lumMod val="60000"/>
                <a:lumOff val="40000"/>
              </a:srgbClr>
            </a:solidFill>
            <a:ln w="25400" cap="flat" cmpd="sng" algn="ctr">
              <a:noFill/>
              <a:prstDash val="solid"/>
              <a:headEnd type="none" w="med" len="med"/>
              <a:tailEnd type="none" w="med" len="med"/>
            </a:ln>
            <a:effectLst/>
          </p:spPr>
          <p:txBody>
            <a:bodyPr vert="horz" wrap="square" lIns="102856" tIns="0" rIns="51425" bIns="0" numCol="1" rtlCol="0" anchor="ctr" anchorCtr="0" compatLnSpc="1">
              <a:prstTxWarp prst="textNoShape">
                <a:avLst/>
              </a:prstTxWarp>
            </a:bodyPr>
            <a:lstStyle/>
            <a:p>
              <a:pPr defTabSz="514082" fontAlgn="base">
                <a:lnSpc>
                  <a:spcPct val="90000"/>
                </a:lnSpc>
                <a:spcBef>
                  <a:spcPct val="0"/>
                </a:spcBef>
                <a:spcAft>
                  <a:spcPct val="0"/>
                </a:spcAft>
                <a:buClrTx/>
                <a:defRPr/>
              </a:pPr>
              <a:endParaRPr lang="en-US" sz="1350" spc="-28">
                <a:gradFill>
                  <a:gsLst>
                    <a:gs pos="0">
                      <a:srgbClr val="FFFFFF"/>
                    </a:gs>
                    <a:gs pos="100000">
                      <a:srgbClr val="FFFFFF"/>
                    </a:gs>
                  </a:gsLst>
                  <a:lin ang="16200000" scaled="0"/>
                </a:gradFill>
                <a:latin typeface="Segoe UI Light"/>
                <a:ea typeface="ＭＳ Ｐゴシック" charset="0"/>
                <a:cs typeface="+mn-cs"/>
              </a:endParaRPr>
            </a:p>
          </p:txBody>
        </p:sp>
        <p:sp>
          <p:nvSpPr>
            <p:cNvPr id="6" name="Pentagon 19">
              <a:extLst>
                <a:ext uri="{FF2B5EF4-FFF2-40B4-BE49-F238E27FC236}">
                  <a16:creationId xmlns:a16="http://schemas.microsoft.com/office/drawing/2014/main" id="{51B1A9E9-0118-4892-9525-9475148F8A50}"/>
                </a:ext>
              </a:extLst>
            </p:cNvPr>
            <p:cNvSpPr/>
            <p:nvPr/>
          </p:nvSpPr>
          <p:spPr bwMode="auto">
            <a:xfrm>
              <a:off x="553129" y="1553418"/>
              <a:ext cx="6594353" cy="453356"/>
            </a:xfrm>
            <a:prstGeom prst="homePlate">
              <a:avLst/>
            </a:prstGeom>
            <a:solidFill>
              <a:srgbClr val="3F3F3F">
                <a:lumMod val="60000"/>
                <a:lumOff val="40000"/>
              </a:srgbClr>
            </a:solidFill>
            <a:ln w="25400" cap="flat" cmpd="sng" algn="ctr">
              <a:noFill/>
              <a:prstDash val="solid"/>
              <a:headEnd type="none" w="med" len="med"/>
              <a:tailEnd type="none" w="med" len="med"/>
            </a:ln>
            <a:effectLst/>
          </p:spPr>
          <p:txBody>
            <a:bodyPr vert="horz" wrap="square" lIns="102856" tIns="0" rIns="51425" bIns="0" numCol="1" rtlCol="0" anchor="ctr" anchorCtr="0" compatLnSpc="1">
              <a:prstTxWarp prst="textNoShape">
                <a:avLst/>
              </a:prstTxWarp>
            </a:bodyPr>
            <a:lstStyle/>
            <a:p>
              <a:pPr defTabSz="514082" fontAlgn="base">
                <a:lnSpc>
                  <a:spcPct val="90000"/>
                </a:lnSpc>
                <a:spcBef>
                  <a:spcPct val="0"/>
                </a:spcBef>
                <a:spcAft>
                  <a:spcPct val="0"/>
                </a:spcAft>
                <a:buClrTx/>
                <a:defRPr/>
              </a:pPr>
              <a:endParaRPr lang="en-US" sz="1350" spc="-28">
                <a:gradFill>
                  <a:gsLst>
                    <a:gs pos="0">
                      <a:srgbClr val="FFFFFF"/>
                    </a:gs>
                    <a:gs pos="100000">
                      <a:srgbClr val="FFFFFF"/>
                    </a:gs>
                  </a:gsLst>
                  <a:lin ang="16200000" scaled="0"/>
                </a:gradFill>
                <a:latin typeface="Segoe UI Light"/>
                <a:ea typeface="ＭＳ Ｐゴシック" charset="0"/>
                <a:cs typeface="+mn-cs"/>
              </a:endParaRPr>
            </a:p>
          </p:txBody>
        </p:sp>
        <p:sp>
          <p:nvSpPr>
            <p:cNvPr id="8" name="Pentagon 19">
              <a:extLst>
                <a:ext uri="{FF2B5EF4-FFF2-40B4-BE49-F238E27FC236}">
                  <a16:creationId xmlns:a16="http://schemas.microsoft.com/office/drawing/2014/main" id="{8DFB4080-8366-45CA-875D-EF9741E0F09E}"/>
                </a:ext>
              </a:extLst>
            </p:cNvPr>
            <p:cNvSpPr/>
            <p:nvPr/>
          </p:nvSpPr>
          <p:spPr bwMode="auto">
            <a:xfrm>
              <a:off x="562937" y="2264384"/>
              <a:ext cx="6594353" cy="453356"/>
            </a:xfrm>
            <a:prstGeom prst="homePlate">
              <a:avLst/>
            </a:prstGeom>
            <a:solidFill>
              <a:srgbClr val="3F3F3F">
                <a:lumMod val="60000"/>
                <a:lumOff val="40000"/>
              </a:srgbClr>
            </a:solidFill>
            <a:ln w="25400" cap="flat" cmpd="sng" algn="ctr">
              <a:noFill/>
              <a:prstDash val="solid"/>
              <a:headEnd type="none" w="med" len="med"/>
              <a:tailEnd type="none" w="med" len="med"/>
            </a:ln>
            <a:effectLst/>
          </p:spPr>
          <p:txBody>
            <a:bodyPr vert="horz" wrap="square" lIns="102856" tIns="0" rIns="51425" bIns="0" numCol="1" rtlCol="0" anchor="ctr" anchorCtr="0" compatLnSpc="1">
              <a:prstTxWarp prst="textNoShape">
                <a:avLst/>
              </a:prstTxWarp>
            </a:bodyPr>
            <a:lstStyle/>
            <a:p>
              <a:pPr defTabSz="514082" fontAlgn="base">
                <a:lnSpc>
                  <a:spcPct val="90000"/>
                </a:lnSpc>
                <a:spcBef>
                  <a:spcPct val="0"/>
                </a:spcBef>
                <a:spcAft>
                  <a:spcPct val="0"/>
                </a:spcAft>
                <a:buClrTx/>
                <a:defRPr/>
              </a:pPr>
              <a:endParaRPr lang="en-US" sz="1350" spc="-28">
                <a:gradFill>
                  <a:gsLst>
                    <a:gs pos="0">
                      <a:srgbClr val="FFFFFF"/>
                    </a:gs>
                    <a:gs pos="100000">
                      <a:srgbClr val="FFFFFF"/>
                    </a:gs>
                  </a:gsLst>
                  <a:lin ang="16200000" scaled="0"/>
                </a:gradFill>
                <a:latin typeface="Segoe UI Light"/>
                <a:ea typeface="ＭＳ Ｐゴシック" charset="0"/>
                <a:cs typeface="+mn-cs"/>
              </a:endParaRPr>
            </a:p>
          </p:txBody>
        </p:sp>
        <p:sp>
          <p:nvSpPr>
            <p:cNvPr id="10" name="Pentagon 19">
              <a:extLst>
                <a:ext uri="{FF2B5EF4-FFF2-40B4-BE49-F238E27FC236}">
                  <a16:creationId xmlns:a16="http://schemas.microsoft.com/office/drawing/2014/main" id="{06CAE806-75D3-4B8F-83BB-2020184FD4CE}"/>
                </a:ext>
              </a:extLst>
            </p:cNvPr>
            <p:cNvSpPr/>
            <p:nvPr/>
          </p:nvSpPr>
          <p:spPr bwMode="auto">
            <a:xfrm>
              <a:off x="553129" y="2989506"/>
              <a:ext cx="6594353" cy="453356"/>
            </a:xfrm>
            <a:prstGeom prst="homePlate">
              <a:avLst/>
            </a:prstGeom>
            <a:solidFill>
              <a:srgbClr val="3F3F3F">
                <a:lumMod val="60000"/>
                <a:lumOff val="40000"/>
              </a:srgbClr>
            </a:solidFill>
            <a:ln w="25400" cap="flat" cmpd="sng" algn="ctr">
              <a:noFill/>
              <a:prstDash val="solid"/>
              <a:headEnd type="none" w="med" len="med"/>
              <a:tailEnd type="none" w="med" len="med"/>
            </a:ln>
            <a:effectLst/>
          </p:spPr>
          <p:txBody>
            <a:bodyPr vert="horz" wrap="square" lIns="102856" tIns="0" rIns="51425" bIns="0" numCol="1" rtlCol="0" anchor="ctr" anchorCtr="0" compatLnSpc="1">
              <a:prstTxWarp prst="textNoShape">
                <a:avLst/>
              </a:prstTxWarp>
            </a:bodyPr>
            <a:lstStyle/>
            <a:p>
              <a:pPr defTabSz="514082" fontAlgn="base">
                <a:lnSpc>
                  <a:spcPct val="90000"/>
                </a:lnSpc>
                <a:spcBef>
                  <a:spcPct val="0"/>
                </a:spcBef>
                <a:spcAft>
                  <a:spcPct val="0"/>
                </a:spcAft>
                <a:buClrTx/>
                <a:defRPr/>
              </a:pPr>
              <a:endParaRPr lang="en-US" sz="1350" spc="-28">
                <a:gradFill>
                  <a:gsLst>
                    <a:gs pos="0">
                      <a:srgbClr val="FFFFFF"/>
                    </a:gs>
                    <a:gs pos="100000">
                      <a:srgbClr val="FFFFFF"/>
                    </a:gs>
                  </a:gsLst>
                  <a:lin ang="16200000" scaled="0"/>
                </a:gradFill>
                <a:latin typeface="Segoe UI Light"/>
                <a:ea typeface="ＭＳ Ｐゴシック" charset="0"/>
                <a:cs typeface="+mn-cs"/>
              </a:endParaRPr>
            </a:p>
          </p:txBody>
        </p:sp>
        <p:grpSp>
          <p:nvGrpSpPr>
            <p:cNvPr id="25" name="Group 24">
              <a:extLst>
                <a:ext uri="{FF2B5EF4-FFF2-40B4-BE49-F238E27FC236}">
                  <a16:creationId xmlns:a16="http://schemas.microsoft.com/office/drawing/2014/main" id="{3BE9BCA8-2BF7-4DA6-B950-BFB25876380A}"/>
                </a:ext>
              </a:extLst>
            </p:cNvPr>
            <p:cNvGrpSpPr/>
            <p:nvPr/>
          </p:nvGrpSpPr>
          <p:grpSpPr>
            <a:xfrm>
              <a:off x="428408" y="1499931"/>
              <a:ext cx="652427" cy="561949"/>
              <a:chOff x="926432" y="2738619"/>
              <a:chExt cx="904554" cy="904553"/>
            </a:xfrm>
          </p:grpSpPr>
          <p:sp>
            <p:nvSpPr>
              <p:cNvPr id="7" name="Oval 6">
                <a:extLst>
                  <a:ext uri="{FF2B5EF4-FFF2-40B4-BE49-F238E27FC236}">
                    <a16:creationId xmlns:a16="http://schemas.microsoft.com/office/drawing/2014/main" id="{754B731C-B8BF-49FB-AFB3-77516600C132}"/>
                  </a:ext>
                </a:extLst>
              </p:cNvPr>
              <p:cNvSpPr/>
              <p:nvPr/>
            </p:nvSpPr>
            <p:spPr bwMode="auto">
              <a:xfrm>
                <a:off x="926432" y="2738619"/>
                <a:ext cx="904554" cy="904553"/>
              </a:xfrm>
              <a:prstGeom prst="ellipse">
                <a:avLst/>
              </a:prstGeom>
              <a:solidFill>
                <a:schemeClr val="bg1"/>
              </a:solidFill>
              <a:ln w="73025" cap="flat" cmpd="sng" algn="ctr">
                <a:solidFill>
                  <a:schemeClr val="bg1"/>
                </a:solidFill>
                <a:prstDash val="solid"/>
                <a:headEnd type="none" w="med" len="med"/>
                <a:tailEnd type="none" w="med" len="med"/>
              </a:ln>
              <a:effectLst/>
            </p:spPr>
            <p:txBody>
              <a:bodyPr vert="horz" wrap="square" lIns="51425" tIns="25714" rIns="51425" bIns="25714" numCol="1" rtlCol="0" anchor="ctr" anchorCtr="0" compatLnSpc="1">
                <a:prstTxWarp prst="textNoShape">
                  <a:avLst/>
                </a:prstTxWarp>
              </a:bodyPr>
              <a:lstStyle/>
              <a:p>
                <a:pPr algn="ctr" defTabSz="514082" fontAlgn="base">
                  <a:lnSpc>
                    <a:spcPct val="90000"/>
                  </a:lnSpc>
                  <a:spcBef>
                    <a:spcPct val="0"/>
                  </a:spcBef>
                  <a:spcAft>
                    <a:spcPct val="0"/>
                  </a:spcAft>
                  <a:buClrTx/>
                  <a:defRPr/>
                </a:pPr>
                <a:endParaRPr lang="en-US" sz="1125" spc="-28">
                  <a:gradFill>
                    <a:gsLst>
                      <a:gs pos="0">
                        <a:srgbClr val="FFFFFF"/>
                      </a:gs>
                      <a:gs pos="100000">
                        <a:srgbClr val="FFFFFF"/>
                      </a:gs>
                    </a:gsLst>
                    <a:lin ang="5400000" scaled="0"/>
                  </a:gradFill>
                  <a:latin typeface="Segoe UI"/>
                  <a:ea typeface="+mn-ea"/>
                  <a:cs typeface="+mn-cs"/>
                </a:endParaRPr>
              </a:p>
            </p:txBody>
          </p:sp>
          <p:pic>
            <p:nvPicPr>
              <p:cNvPr id="12" name="Picture 2" descr="Image result for excel icon">
                <a:extLst>
                  <a:ext uri="{FF2B5EF4-FFF2-40B4-BE49-F238E27FC236}">
                    <a16:creationId xmlns:a16="http://schemas.microsoft.com/office/drawing/2014/main" id="{F0E45B4A-3D52-496E-876E-C69EAE1C2EB9}"/>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4595" t="9148" r="14308" b="21864"/>
              <a:stretch/>
            </p:blipFill>
            <p:spPr bwMode="auto">
              <a:xfrm>
                <a:off x="1115684" y="2932192"/>
                <a:ext cx="552569" cy="536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6" name="Group 25">
              <a:extLst>
                <a:ext uri="{FF2B5EF4-FFF2-40B4-BE49-F238E27FC236}">
                  <a16:creationId xmlns:a16="http://schemas.microsoft.com/office/drawing/2014/main" id="{801FE2A5-B01C-4247-9B3E-A259337138F1}"/>
                </a:ext>
              </a:extLst>
            </p:cNvPr>
            <p:cNvGrpSpPr/>
            <p:nvPr/>
          </p:nvGrpSpPr>
          <p:grpSpPr>
            <a:xfrm>
              <a:off x="438216" y="2206953"/>
              <a:ext cx="652427" cy="561949"/>
              <a:chOff x="1194206" y="4212717"/>
              <a:chExt cx="904554" cy="904553"/>
            </a:xfrm>
          </p:grpSpPr>
          <p:sp>
            <p:nvSpPr>
              <p:cNvPr id="9" name="Oval 8">
                <a:extLst>
                  <a:ext uri="{FF2B5EF4-FFF2-40B4-BE49-F238E27FC236}">
                    <a16:creationId xmlns:a16="http://schemas.microsoft.com/office/drawing/2014/main" id="{9CBB039D-B256-4F7A-9061-FB0EA3BA04BE}"/>
                  </a:ext>
                </a:extLst>
              </p:cNvPr>
              <p:cNvSpPr/>
              <p:nvPr/>
            </p:nvSpPr>
            <p:spPr bwMode="auto">
              <a:xfrm>
                <a:off x="1194206" y="4212717"/>
                <a:ext cx="904554" cy="904553"/>
              </a:xfrm>
              <a:prstGeom prst="ellipse">
                <a:avLst/>
              </a:prstGeom>
              <a:solidFill>
                <a:schemeClr val="bg1"/>
              </a:solidFill>
              <a:ln w="73025" cap="flat" cmpd="sng" algn="ctr">
                <a:solidFill>
                  <a:schemeClr val="bg1"/>
                </a:solidFill>
                <a:prstDash val="solid"/>
                <a:headEnd type="none" w="med" len="med"/>
                <a:tailEnd type="none" w="med" len="med"/>
              </a:ln>
              <a:effectLst/>
            </p:spPr>
            <p:txBody>
              <a:bodyPr vert="horz" wrap="square" lIns="51425" tIns="25714" rIns="51425" bIns="25714" numCol="1" rtlCol="0" anchor="ctr" anchorCtr="0" compatLnSpc="1">
                <a:prstTxWarp prst="textNoShape">
                  <a:avLst/>
                </a:prstTxWarp>
              </a:bodyPr>
              <a:lstStyle/>
              <a:p>
                <a:pPr algn="ctr" defTabSz="514082" fontAlgn="base">
                  <a:lnSpc>
                    <a:spcPct val="90000"/>
                  </a:lnSpc>
                  <a:spcBef>
                    <a:spcPct val="0"/>
                  </a:spcBef>
                  <a:spcAft>
                    <a:spcPct val="0"/>
                  </a:spcAft>
                  <a:buClrTx/>
                  <a:defRPr/>
                </a:pPr>
                <a:endParaRPr lang="en-US" sz="1125" spc="-28">
                  <a:gradFill>
                    <a:gsLst>
                      <a:gs pos="0">
                        <a:srgbClr val="FFFFFF"/>
                      </a:gs>
                      <a:gs pos="100000">
                        <a:srgbClr val="FFFFFF"/>
                      </a:gs>
                    </a:gsLst>
                    <a:lin ang="5400000" scaled="0"/>
                  </a:gradFill>
                  <a:latin typeface="Segoe UI"/>
                  <a:ea typeface="+mn-ea"/>
                  <a:cs typeface="+mn-cs"/>
                </a:endParaRPr>
              </a:p>
            </p:txBody>
          </p:sp>
          <p:pic>
            <p:nvPicPr>
              <p:cNvPr id="13" name="Picture 4" descr="Image result for powerpoint icon">
                <a:extLst>
                  <a:ext uri="{FF2B5EF4-FFF2-40B4-BE49-F238E27FC236}">
                    <a16:creationId xmlns:a16="http://schemas.microsoft.com/office/drawing/2014/main" id="{16D64BFE-1369-4E88-8E67-E94438083BC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394133" y="4430656"/>
                <a:ext cx="502522" cy="49349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4" name="Group 23">
              <a:extLst>
                <a:ext uri="{FF2B5EF4-FFF2-40B4-BE49-F238E27FC236}">
                  <a16:creationId xmlns:a16="http://schemas.microsoft.com/office/drawing/2014/main" id="{31B34AEC-A1E8-4BA4-B9F8-837600A5E0A0}"/>
                </a:ext>
              </a:extLst>
            </p:cNvPr>
            <p:cNvGrpSpPr/>
            <p:nvPr/>
          </p:nvGrpSpPr>
          <p:grpSpPr>
            <a:xfrm>
              <a:off x="448025" y="851459"/>
              <a:ext cx="652427" cy="561949"/>
              <a:chOff x="926432" y="1399720"/>
              <a:chExt cx="904554" cy="904553"/>
            </a:xfrm>
          </p:grpSpPr>
          <p:sp>
            <p:nvSpPr>
              <p:cNvPr id="5" name="Oval 4">
                <a:extLst>
                  <a:ext uri="{FF2B5EF4-FFF2-40B4-BE49-F238E27FC236}">
                    <a16:creationId xmlns:a16="http://schemas.microsoft.com/office/drawing/2014/main" id="{3F54E6CF-4D92-456E-AEA8-A065E2C8B2CA}"/>
                  </a:ext>
                </a:extLst>
              </p:cNvPr>
              <p:cNvSpPr/>
              <p:nvPr/>
            </p:nvSpPr>
            <p:spPr bwMode="auto">
              <a:xfrm>
                <a:off x="926432" y="1399720"/>
                <a:ext cx="904554" cy="904553"/>
              </a:xfrm>
              <a:prstGeom prst="ellipse">
                <a:avLst/>
              </a:prstGeom>
              <a:solidFill>
                <a:schemeClr val="bg1"/>
              </a:solidFill>
              <a:ln w="73025" cap="flat" cmpd="sng" algn="ctr">
                <a:solidFill>
                  <a:schemeClr val="bg1"/>
                </a:solidFill>
                <a:prstDash val="solid"/>
                <a:headEnd type="none" w="med" len="med"/>
                <a:tailEnd type="none" w="med" len="med"/>
              </a:ln>
              <a:effectLst/>
            </p:spPr>
            <p:txBody>
              <a:bodyPr vert="horz" wrap="square" lIns="51425" tIns="25714" rIns="51425" bIns="25714" numCol="1" rtlCol="0" anchor="ctr" anchorCtr="0" compatLnSpc="1">
                <a:prstTxWarp prst="textNoShape">
                  <a:avLst/>
                </a:prstTxWarp>
              </a:bodyPr>
              <a:lstStyle/>
              <a:p>
                <a:pPr algn="ctr" defTabSz="514082" fontAlgn="base">
                  <a:lnSpc>
                    <a:spcPct val="90000"/>
                  </a:lnSpc>
                  <a:spcBef>
                    <a:spcPct val="0"/>
                  </a:spcBef>
                  <a:spcAft>
                    <a:spcPct val="0"/>
                  </a:spcAft>
                  <a:buClrTx/>
                  <a:defRPr/>
                </a:pPr>
                <a:endParaRPr lang="en-US" sz="1125" spc="-28">
                  <a:gradFill>
                    <a:gsLst>
                      <a:gs pos="0">
                        <a:srgbClr val="FFFFFF"/>
                      </a:gs>
                      <a:gs pos="100000">
                        <a:srgbClr val="FFFFFF"/>
                      </a:gs>
                    </a:gsLst>
                    <a:lin ang="5400000" scaled="0"/>
                  </a:gradFill>
                  <a:latin typeface="Segoe UI"/>
                  <a:ea typeface="+mn-ea"/>
                  <a:cs typeface="+mn-cs"/>
                </a:endParaRPr>
              </a:p>
            </p:txBody>
          </p:sp>
          <p:pic>
            <p:nvPicPr>
              <p:cNvPr id="14" name="Picture 6" descr="Image result for bing icon">
                <a:extLst>
                  <a:ext uri="{FF2B5EF4-FFF2-40B4-BE49-F238E27FC236}">
                    <a16:creationId xmlns:a16="http://schemas.microsoft.com/office/drawing/2014/main" id="{4F853EDF-6E52-4516-9850-13C76CE501FC}"/>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5308" y="1565527"/>
                <a:ext cx="573319" cy="57331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7" name="Group 26">
              <a:extLst>
                <a:ext uri="{FF2B5EF4-FFF2-40B4-BE49-F238E27FC236}">
                  <a16:creationId xmlns:a16="http://schemas.microsoft.com/office/drawing/2014/main" id="{13A574D0-EE77-42DC-A570-1E8752186F50}"/>
                </a:ext>
              </a:extLst>
            </p:cNvPr>
            <p:cNvGrpSpPr/>
            <p:nvPr/>
          </p:nvGrpSpPr>
          <p:grpSpPr>
            <a:xfrm>
              <a:off x="438216" y="2935209"/>
              <a:ext cx="652427" cy="561949"/>
              <a:chOff x="1215976" y="5551616"/>
              <a:chExt cx="904554" cy="904553"/>
            </a:xfrm>
          </p:grpSpPr>
          <p:sp>
            <p:nvSpPr>
              <p:cNvPr id="11" name="Oval 10">
                <a:extLst>
                  <a:ext uri="{FF2B5EF4-FFF2-40B4-BE49-F238E27FC236}">
                    <a16:creationId xmlns:a16="http://schemas.microsoft.com/office/drawing/2014/main" id="{0AC16037-13D0-4591-A92A-EEF49E6986DB}"/>
                  </a:ext>
                </a:extLst>
              </p:cNvPr>
              <p:cNvSpPr/>
              <p:nvPr/>
            </p:nvSpPr>
            <p:spPr bwMode="auto">
              <a:xfrm>
                <a:off x="1215976" y="5551616"/>
                <a:ext cx="904554" cy="904553"/>
              </a:xfrm>
              <a:prstGeom prst="ellipse">
                <a:avLst/>
              </a:prstGeom>
              <a:solidFill>
                <a:schemeClr val="bg1"/>
              </a:solidFill>
              <a:ln w="73025" cap="flat" cmpd="sng" algn="ctr">
                <a:solidFill>
                  <a:schemeClr val="bg1"/>
                </a:solidFill>
                <a:prstDash val="solid"/>
                <a:headEnd type="none" w="med" len="med"/>
                <a:tailEnd type="none" w="med" len="med"/>
              </a:ln>
              <a:effectLst/>
            </p:spPr>
            <p:txBody>
              <a:bodyPr vert="horz" wrap="square" lIns="51425" tIns="25714" rIns="51425" bIns="25714" numCol="1" rtlCol="0" anchor="ctr" anchorCtr="0" compatLnSpc="1">
                <a:prstTxWarp prst="textNoShape">
                  <a:avLst/>
                </a:prstTxWarp>
              </a:bodyPr>
              <a:lstStyle/>
              <a:p>
                <a:pPr algn="ctr" defTabSz="514082" fontAlgn="base">
                  <a:lnSpc>
                    <a:spcPct val="90000"/>
                  </a:lnSpc>
                  <a:spcBef>
                    <a:spcPct val="0"/>
                  </a:spcBef>
                  <a:spcAft>
                    <a:spcPct val="0"/>
                  </a:spcAft>
                  <a:buClrTx/>
                  <a:defRPr/>
                </a:pPr>
                <a:endParaRPr lang="en-US" sz="1125" spc="-28">
                  <a:gradFill>
                    <a:gsLst>
                      <a:gs pos="0">
                        <a:srgbClr val="FFFFFF"/>
                      </a:gs>
                      <a:gs pos="100000">
                        <a:srgbClr val="FFFFFF"/>
                      </a:gs>
                    </a:gsLst>
                    <a:lin ang="5400000" scaled="0"/>
                  </a:gradFill>
                  <a:latin typeface="Segoe UI"/>
                  <a:ea typeface="+mn-ea"/>
                  <a:cs typeface="+mn-cs"/>
                </a:endParaRPr>
              </a:p>
            </p:txBody>
          </p:sp>
          <p:pic>
            <p:nvPicPr>
              <p:cNvPr id="15" name="Picture 8" descr="Image result for Windows icon">
                <a:extLst>
                  <a:ext uri="{FF2B5EF4-FFF2-40B4-BE49-F238E27FC236}">
                    <a16:creationId xmlns:a16="http://schemas.microsoft.com/office/drawing/2014/main" id="{ADD154E5-7CBB-4EFB-B8E3-61DF6E7A616B}"/>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438592" y="5789865"/>
                <a:ext cx="452551" cy="454065"/>
              </a:xfrm>
              <a:prstGeom prst="rect">
                <a:avLst/>
              </a:prstGeom>
              <a:noFill/>
              <a:extLst>
                <a:ext uri="{909E8E84-426E-40DD-AFC4-6F175D3DCCD1}">
                  <a14:hiddenFill xmlns:a14="http://schemas.microsoft.com/office/drawing/2010/main">
                    <a:solidFill>
                      <a:srgbClr val="FFFFFF"/>
                    </a:solidFill>
                  </a14:hiddenFill>
                </a:ext>
              </a:extLst>
            </p:spPr>
          </p:pic>
        </p:grpSp>
        <p:sp>
          <p:nvSpPr>
            <p:cNvPr id="16" name="Rectangle 15">
              <a:extLst>
                <a:ext uri="{FF2B5EF4-FFF2-40B4-BE49-F238E27FC236}">
                  <a16:creationId xmlns:a16="http://schemas.microsoft.com/office/drawing/2014/main" id="{5F8103AF-EEAA-4A85-8005-8CBB02B867D1}"/>
                </a:ext>
              </a:extLst>
            </p:cNvPr>
            <p:cNvSpPr/>
            <p:nvPr/>
          </p:nvSpPr>
          <p:spPr>
            <a:xfrm>
              <a:off x="1337045" y="3034539"/>
              <a:ext cx="3740126" cy="461665"/>
            </a:xfrm>
            <a:prstGeom prst="rect">
              <a:avLst/>
            </a:prstGeom>
          </p:spPr>
          <p:txBody>
            <a:bodyPr wrap="none">
              <a:spAutoFit/>
            </a:bodyPr>
            <a:lstStyle/>
            <a:p>
              <a:pPr defTabSz="685669">
                <a:buClrTx/>
                <a:defRPr/>
              </a:pPr>
              <a:r>
                <a:rPr lang="en-US" sz="2400" b="1" kern="1200">
                  <a:solidFill>
                    <a:prstClr val="white"/>
                  </a:solidFill>
                  <a:latin typeface="Segoe UI Semibold" panose="020B0702040204020203" pitchFamily="34" charset="0"/>
                  <a:ea typeface="+mn-ea"/>
                  <a:cs typeface="Segoe UI Semibold" panose="020B0702040204020203" pitchFamily="34" charset="0"/>
                </a:rPr>
                <a:t>Windows 10 </a:t>
              </a:r>
              <a:r>
                <a:rPr lang="en-US" sz="1500" kern="1200">
                  <a:solidFill>
                    <a:prstClr val="white"/>
                  </a:solidFill>
                  <a:latin typeface="Segoe UI Semibold" panose="020B0702040204020203" pitchFamily="34" charset="0"/>
                  <a:ea typeface="+mn-ea"/>
                  <a:cs typeface="Segoe UI Semibold" panose="020B0702040204020203" pitchFamily="34" charset="0"/>
                </a:rPr>
                <a:t>(Windows Defender)</a:t>
              </a:r>
              <a:endParaRPr lang="en-US" sz="2400" kern="1200">
                <a:solidFill>
                  <a:prstClr val="white"/>
                </a:solidFill>
                <a:latin typeface="Segoe UI Semibold" panose="020B0702040204020203" pitchFamily="34" charset="0"/>
                <a:ea typeface="+mn-ea"/>
                <a:cs typeface="Segoe UI Semibold" panose="020B0702040204020203" pitchFamily="34" charset="0"/>
              </a:endParaRPr>
            </a:p>
          </p:txBody>
        </p:sp>
        <p:sp>
          <p:nvSpPr>
            <p:cNvPr id="17" name="Rectangle 16">
              <a:extLst>
                <a:ext uri="{FF2B5EF4-FFF2-40B4-BE49-F238E27FC236}">
                  <a16:creationId xmlns:a16="http://schemas.microsoft.com/office/drawing/2014/main" id="{D1575540-222D-4FF6-97A6-93470318DD56}"/>
                </a:ext>
              </a:extLst>
            </p:cNvPr>
            <p:cNvSpPr/>
            <p:nvPr/>
          </p:nvSpPr>
          <p:spPr>
            <a:xfrm>
              <a:off x="1337046" y="2304901"/>
              <a:ext cx="5407606" cy="461665"/>
            </a:xfrm>
            <a:prstGeom prst="rect">
              <a:avLst/>
            </a:prstGeom>
          </p:spPr>
          <p:txBody>
            <a:bodyPr wrap="square">
              <a:spAutoFit/>
            </a:bodyPr>
            <a:lstStyle/>
            <a:p>
              <a:pPr defTabSz="685669">
                <a:buClrTx/>
                <a:defRPr/>
              </a:pPr>
              <a:r>
                <a:rPr lang="en-US" sz="2400" b="1" kern="1200" dirty="0">
                  <a:solidFill>
                    <a:prstClr val="white"/>
                  </a:solidFill>
                  <a:latin typeface="Segoe UI Semibold" panose="020B0702040204020203" pitchFamily="34" charset="0"/>
                  <a:ea typeface="+mn-ea"/>
                  <a:cs typeface="Segoe UI Semibold" panose="020B0702040204020203" pitchFamily="34" charset="0"/>
                </a:rPr>
                <a:t>Power Point </a:t>
              </a:r>
              <a:r>
                <a:rPr lang="en-US" sz="1500" kern="1200" dirty="0">
                  <a:solidFill>
                    <a:prstClr val="white"/>
                  </a:solidFill>
                  <a:latin typeface="Segoe UI Semibold" panose="020B0702040204020203" pitchFamily="34" charset="0"/>
                  <a:ea typeface="+mn-ea"/>
                  <a:cs typeface="Segoe UI Semibold" panose="020B0702040204020203" pitchFamily="34" charset="0"/>
                </a:rPr>
                <a:t>(Design Ideas)</a:t>
              </a:r>
              <a:endParaRPr lang="en-US" sz="2400" kern="1200" dirty="0">
                <a:solidFill>
                  <a:prstClr val="white"/>
                </a:solidFill>
                <a:latin typeface="Segoe UI Semibold" panose="020B0702040204020203" pitchFamily="34" charset="0"/>
                <a:ea typeface="+mn-ea"/>
                <a:cs typeface="Segoe UI Semibold" panose="020B0702040204020203" pitchFamily="34" charset="0"/>
              </a:endParaRPr>
            </a:p>
          </p:txBody>
        </p:sp>
        <p:sp>
          <p:nvSpPr>
            <p:cNvPr id="18" name="Rectangle 17">
              <a:extLst>
                <a:ext uri="{FF2B5EF4-FFF2-40B4-BE49-F238E27FC236}">
                  <a16:creationId xmlns:a16="http://schemas.microsoft.com/office/drawing/2014/main" id="{205D2926-7864-4A3B-9EFD-A4ECE3571A9C}"/>
                </a:ext>
              </a:extLst>
            </p:cNvPr>
            <p:cNvSpPr/>
            <p:nvPr/>
          </p:nvSpPr>
          <p:spPr>
            <a:xfrm>
              <a:off x="1337046" y="1597724"/>
              <a:ext cx="3249479" cy="461665"/>
            </a:xfrm>
            <a:prstGeom prst="rect">
              <a:avLst/>
            </a:prstGeom>
          </p:spPr>
          <p:txBody>
            <a:bodyPr wrap="none">
              <a:spAutoFit/>
            </a:bodyPr>
            <a:lstStyle/>
            <a:p>
              <a:pPr defTabSz="685669">
                <a:buClrTx/>
                <a:defRPr/>
              </a:pPr>
              <a:r>
                <a:rPr lang="en-US" sz="2400" kern="1200" dirty="0">
                  <a:solidFill>
                    <a:prstClr val="white"/>
                  </a:solidFill>
                  <a:latin typeface="Segoe UI Semibold" panose="020B0702040204020203" pitchFamily="34" charset="0"/>
                  <a:ea typeface="+mn-ea"/>
                  <a:cs typeface="Segoe UI Semibold" panose="020B0702040204020203" pitchFamily="34" charset="0"/>
                </a:rPr>
                <a:t>Excel </a:t>
              </a:r>
              <a:r>
                <a:rPr lang="en-US" sz="1500" kern="1200" dirty="0">
                  <a:solidFill>
                    <a:prstClr val="white"/>
                  </a:solidFill>
                  <a:latin typeface="Segoe UI Semibold" panose="020B0702040204020203" pitchFamily="34" charset="0"/>
                  <a:ea typeface="+mn-ea"/>
                  <a:cs typeface="Segoe UI Semibold" panose="020B0702040204020203" pitchFamily="34" charset="0"/>
                </a:rPr>
                <a:t>(Chart Recommendations)</a:t>
              </a:r>
              <a:endParaRPr lang="en-US" sz="2400" kern="1200" dirty="0">
                <a:solidFill>
                  <a:prstClr val="white"/>
                </a:solidFill>
                <a:latin typeface="Segoe UI Semibold" panose="020B0702040204020203" pitchFamily="34" charset="0"/>
                <a:ea typeface="+mn-ea"/>
                <a:cs typeface="Segoe UI Semibold" panose="020B0702040204020203" pitchFamily="34" charset="0"/>
              </a:endParaRPr>
            </a:p>
          </p:txBody>
        </p:sp>
        <p:sp>
          <p:nvSpPr>
            <p:cNvPr id="19" name="Rectangle 18">
              <a:extLst>
                <a:ext uri="{FF2B5EF4-FFF2-40B4-BE49-F238E27FC236}">
                  <a16:creationId xmlns:a16="http://schemas.microsoft.com/office/drawing/2014/main" id="{44628887-3E0E-4095-9E2A-C962EF6D046F}"/>
                </a:ext>
              </a:extLst>
            </p:cNvPr>
            <p:cNvSpPr/>
            <p:nvPr/>
          </p:nvSpPr>
          <p:spPr>
            <a:xfrm>
              <a:off x="1337046" y="953612"/>
              <a:ext cx="2868029" cy="461665"/>
            </a:xfrm>
            <a:prstGeom prst="rect">
              <a:avLst/>
            </a:prstGeom>
          </p:spPr>
          <p:txBody>
            <a:bodyPr wrap="none">
              <a:spAutoFit/>
            </a:bodyPr>
            <a:lstStyle/>
            <a:p>
              <a:pPr defTabSz="685669">
                <a:buClrTx/>
                <a:defRPr/>
              </a:pPr>
              <a:r>
                <a:rPr lang="en-US" sz="2400" kern="1200" dirty="0">
                  <a:solidFill>
                    <a:prstClr val="white"/>
                  </a:solidFill>
                  <a:latin typeface="Segoe UI Semibold" panose="020B0702040204020203" pitchFamily="34" charset="0"/>
                  <a:ea typeface="+mn-ea"/>
                  <a:cs typeface="Segoe UI Semibold" panose="020B0702040204020203" pitchFamily="34" charset="0"/>
                </a:rPr>
                <a:t>Bing</a:t>
              </a:r>
              <a:r>
                <a:rPr lang="en-US" sz="2400" kern="1200" dirty="0">
                  <a:solidFill>
                    <a:prstClr val="white"/>
                  </a:solidFill>
                  <a:latin typeface="Segoe UI" panose="020B0502040204020203" pitchFamily="34" charset="0"/>
                  <a:ea typeface="+mn-ea"/>
                  <a:cs typeface="Segoe UI" panose="020B0502040204020203" pitchFamily="34" charset="0"/>
                </a:rPr>
                <a:t> </a:t>
              </a:r>
              <a:r>
                <a:rPr lang="en-US" sz="2400" b="1" kern="1200" dirty="0">
                  <a:solidFill>
                    <a:prstClr val="white"/>
                  </a:solidFill>
                  <a:latin typeface="Segoe UI Light" panose="020B0502040204020203" pitchFamily="34" charset="0"/>
                  <a:ea typeface="+mn-ea"/>
                  <a:cs typeface="Segoe UI Light" panose="020B0502040204020203" pitchFamily="34" charset="0"/>
                </a:rPr>
                <a:t>Ads</a:t>
              </a:r>
              <a:r>
                <a:rPr lang="en-US" sz="2400" kern="1200" dirty="0">
                  <a:solidFill>
                    <a:prstClr val="white"/>
                  </a:solidFill>
                  <a:latin typeface="Segoe UI Semibold" panose="020B0702040204020203" pitchFamily="34" charset="0"/>
                  <a:ea typeface="+mn-ea"/>
                  <a:cs typeface="Segoe UI Semibold" panose="020B0702040204020203" pitchFamily="34" charset="0"/>
                </a:rPr>
                <a:t> </a:t>
              </a:r>
              <a:r>
                <a:rPr lang="en-US" sz="1500" kern="1200" dirty="0">
                  <a:solidFill>
                    <a:prstClr val="white"/>
                  </a:solidFill>
                  <a:latin typeface="Segoe UI Semibold" panose="020B0702040204020203" pitchFamily="34" charset="0"/>
                  <a:ea typeface="+mn-ea"/>
                  <a:cs typeface="Segoe UI Semibold" panose="020B0702040204020203" pitchFamily="34" charset="0"/>
                </a:rPr>
                <a:t>(Ad Predictions)</a:t>
              </a:r>
              <a:endParaRPr lang="en-US" sz="2400" kern="1200" dirty="0">
                <a:solidFill>
                  <a:prstClr val="white"/>
                </a:solidFill>
                <a:latin typeface="Segoe UI Light" panose="020B0502040204020203" pitchFamily="34" charset="0"/>
                <a:ea typeface="+mn-ea"/>
                <a:cs typeface="Segoe UI Light" panose="020B0502040204020203" pitchFamily="34" charset="0"/>
              </a:endParaRPr>
            </a:p>
          </p:txBody>
        </p:sp>
        <p:sp>
          <p:nvSpPr>
            <p:cNvPr id="28" name="Pentagon 19">
              <a:extLst>
                <a:ext uri="{FF2B5EF4-FFF2-40B4-BE49-F238E27FC236}">
                  <a16:creationId xmlns:a16="http://schemas.microsoft.com/office/drawing/2014/main" id="{BA462A97-564A-4F79-9AD4-A72C6CB8A1C8}"/>
                </a:ext>
              </a:extLst>
            </p:cNvPr>
            <p:cNvSpPr/>
            <p:nvPr/>
          </p:nvSpPr>
          <p:spPr bwMode="auto">
            <a:xfrm>
              <a:off x="553129" y="3717761"/>
              <a:ext cx="6594353" cy="453356"/>
            </a:xfrm>
            <a:prstGeom prst="homePlate">
              <a:avLst/>
            </a:prstGeom>
            <a:solidFill>
              <a:srgbClr val="3F3F3F">
                <a:lumMod val="60000"/>
                <a:lumOff val="40000"/>
              </a:srgbClr>
            </a:solidFill>
            <a:ln w="25400" cap="flat" cmpd="sng" algn="ctr">
              <a:noFill/>
              <a:prstDash val="solid"/>
              <a:headEnd type="none" w="med" len="med"/>
              <a:tailEnd type="none" w="med" len="med"/>
            </a:ln>
            <a:effectLst/>
          </p:spPr>
          <p:txBody>
            <a:bodyPr vert="horz" wrap="square" lIns="102856" tIns="0" rIns="51425" bIns="0" numCol="1" rtlCol="0" anchor="ctr" anchorCtr="0" compatLnSpc="1">
              <a:prstTxWarp prst="textNoShape">
                <a:avLst/>
              </a:prstTxWarp>
            </a:bodyPr>
            <a:lstStyle/>
            <a:p>
              <a:pPr defTabSz="514082" fontAlgn="base">
                <a:lnSpc>
                  <a:spcPct val="90000"/>
                </a:lnSpc>
                <a:spcBef>
                  <a:spcPct val="0"/>
                </a:spcBef>
                <a:spcAft>
                  <a:spcPct val="0"/>
                </a:spcAft>
                <a:buClrTx/>
                <a:defRPr/>
              </a:pPr>
              <a:endParaRPr lang="en-US" sz="1350" spc="-28">
                <a:gradFill>
                  <a:gsLst>
                    <a:gs pos="0">
                      <a:srgbClr val="FFFFFF"/>
                    </a:gs>
                    <a:gs pos="100000">
                      <a:srgbClr val="FFFFFF"/>
                    </a:gs>
                  </a:gsLst>
                  <a:lin ang="16200000" scaled="0"/>
                </a:gradFill>
                <a:latin typeface="Segoe UI Light"/>
                <a:ea typeface="ＭＳ Ｐゴシック" charset="0"/>
                <a:cs typeface="+mn-cs"/>
              </a:endParaRPr>
            </a:p>
          </p:txBody>
        </p:sp>
        <p:sp>
          <p:nvSpPr>
            <p:cNvPr id="30" name="Oval 29">
              <a:extLst>
                <a:ext uri="{FF2B5EF4-FFF2-40B4-BE49-F238E27FC236}">
                  <a16:creationId xmlns:a16="http://schemas.microsoft.com/office/drawing/2014/main" id="{9880867F-C7A5-4EAF-887F-0813A3FA729D}"/>
                </a:ext>
              </a:extLst>
            </p:cNvPr>
            <p:cNvSpPr/>
            <p:nvPr/>
          </p:nvSpPr>
          <p:spPr bwMode="auto">
            <a:xfrm>
              <a:off x="438216" y="3663465"/>
              <a:ext cx="652427" cy="561949"/>
            </a:xfrm>
            <a:prstGeom prst="ellipse">
              <a:avLst/>
            </a:prstGeom>
            <a:solidFill>
              <a:schemeClr val="bg1"/>
            </a:solidFill>
            <a:ln w="73025" cap="flat" cmpd="sng" algn="ctr">
              <a:solidFill>
                <a:schemeClr val="bg1"/>
              </a:solidFill>
              <a:prstDash val="solid"/>
              <a:headEnd type="none" w="med" len="med"/>
              <a:tailEnd type="none" w="med" len="med"/>
            </a:ln>
            <a:effectLst/>
          </p:spPr>
          <p:txBody>
            <a:bodyPr vert="horz" wrap="square" lIns="51425" tIns="25714" rIns="51425" bIns="25714" numCol="1" rtlCol="0" anchor="ctr" anchorCtr="0" compatLnSpc="1">
              <a:prstTxWarp prst="textNoShape">
                <a:avLst/>
              </a:prstTxWarp>
            </a:bodyPr>
            <a:lstStyle/>
            <a:p>
              <a:pPr algn="ctr" defTabSz="514082" fontAlgn="base">
                <a:lnSpc>
                  <a:spcPct val="90000"/>
                </a:lnSpc>
                <a:spcBef>
                  <a:spcPct val="0"/>
                </a:spcBef>
                <a:spcAft>
                  <a:spcPct val="0"/>
                </a:spcAft>
                <a:buClrTx/>
                <a:defRPr/>
              </a:pPr>
              <a:endParaRPr lang="en-US" sz="1125" spc="-28">
                <a:gradFill>
                  <a:gsLst>
                    <a:gs pos="0">
                      <a:srgbClr val="FFFFFF"/>
                    </a:gs>
                    <a:gs pos="100000">
                      <a:srgbClr val="FFFFFF"/>
                    </a:gs>
                  </a:gsLst>
                  <a:lin ang="5400000" scaled="0"/>
                </a:gradFill>
                <a:latin typeface="Segoe UI"/>
                <a:ea typeface="+mn-ea"/>
                <a:cs typeface="+mn-cs"/>
              </a:endParaRPr>
            </a:p>
          </p:txBody>
        </p:sp>
        <p:sp>
          <p:nvSpPr>
            <p:cNvPr id="32" name="Rectangle 31">
              <a:extLst>
                <a:ext uri="{FF2B5EF4-FFF2-40B4-BE49-F238E27FC236}">
                  <a16:creationId xmlns:a16="http://schemas.microsoft.com/office/drawing/2014/main" id="{27EA4689-0346-409A-B0A9-DCA75E4A41B7}"/>
                </a:ext>
              </a:extLst>
            </p:cNvPr>
            <p:cNvSpPr/>
            <p:nvPr/>
          </p:nvSpPr>
          <p:spPr>
            <a:xfrm>
              <a:off x="1337045" y="3734676"/>
              <a:ext cx="5277214" cy="461665"/>
            </a:xfrm>
            <a:prstGeom prst="rect">
              <a:avLst/>
            </a:prstGeom>
          </p:spPr>
          <p:txBody>
            <a:bodyPr wrap="none">
              <a:spAutoFit/>
            </a:bodyPr>
            <a:lstStyle/>
            <a:p>
              <a:pPr defTabSz="685669">
                <a:buClrTx/>
                <a:defRPr/>
              </a:pPr>
              <a:r>
                <a:rPr lang="en-US" sz="2400" b="1" kern="1200">
                  <a:solidFill>
                    <a:prstClr val="white"/>
                  </a:solidFill>
                  <a:latin typeface="Segoe UI Semibold" panose="020B0702040204020203" pitchFamily="34" charset="0"/>
                  <a:ea typeface="+mn-ea"/>
                  <a:cs typeface="Segoe UI Semibold" panose="020B0702040204020203" pitchFamily="34" charset="0"/>
                </a:rPr>
                <a:t>Azure Stream Analytics </a:t>
              </a:r>
              <a:r>
                <a:rPr lang="en-US" sz="1500" kern="1200">
                  <a:solidFill>
                    <a:prstClr val="white"/>
                  </a:solidFill>
                  <a:latin typeface="Segoe UI Semibold" panose="020B0702040204020203" pitchFamily="34" charset="0"/>
                  <a:ea typeface="+mn-ea"/>
                  <a:cs typeface="Segoe UI Semibold" panose="020B0702040204020203" pitchFamily="34" charset="0"/>
                </a:rPr>
                <a:t>(Anomaly Detection)</a:t>
              </a:r>
              <a:endParaRPr lang="en-US" sz="2400" kern="1200">
                <a:solidFill>
                  <a:prstClr val="white"/>
                </a:solidFill>
                <a:latin typeface="Segoe UI Semibold" panose="020B0702040204020203" pitchFamily="34" charset="0"/>
                <a:ea typeface="+mn-ea"/>
                <a:cs typeface="Segoe UI Semibold" panose="020B0702040204020203" pitchFamily="34" charset="0"/>
              </a:endParaRPr>
            </a:p>
          </p:txBody>
        </p:sp>
        <p:pic>
          <p:nvPicPr>
            <p:cNvPr id="132098" name="Picture 2" descr="Image result for azure icons">
              <a:extLst>
                <a:ext uri="{FF2B5EF4-FFF2-40B4-BE49-F238E27FC236}">
                  <a16:creationId xmlns:a16="http://schemas.microsoft.com/office/drawing/2014/main" id="{AB9594F3-2A37-4980-B08F-AE4807F9292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53128" y="3734676"/>
              <a:ext cx="467973" cy="403075"/>
            </a:xfrm>
            <a:prstGeom prst="rect">
              <a:avLst/>
            </a:prstGeom>
            <a:noFill/>
            <a:extLst>
              <a:ext uri="{909E8E84-426E-40DD-AFC4-6F175D3DCCD1}">
                <a14:hiddenFill xmlns:a14="http://schemas.microsoft.com/office/drawing/2010/main">
                  <a:solidFill>
                    <a:srgbClr val="FFFFFF"/>
                  </a:solidFill>
                </a14:hiddenFill>
              </a:ext>
            </a:extLst>
          </p:spPr>
        </p:pic>
        <p:sp>
          <p:nvSpPr>
            <p:cNvPr id="31" name="Pentagon 19">
              <a:extLst>
                <a:ext uri="{FF2B5EF4-FFF2-40B4-BE49-F238E27FC236}">
                  <a16:creationId xmlns:a16="http://schemas.microsoft.com/office/drawing/2014/main" id="{B1A82627-749F-46BB-B51E-C37F2936A495}"/>
                </a:ext>
              </a:extLst>
            </p:cNvPr>
            <p:cNvSpPr/>
            <p:nvPr/>
          </p:nvSpPr>
          <p:spPr bwMode="auto">
            <a:xfrm>
              <a:off x="598782" y="4391719"/>
              <a:ext cx="6594353" cy="453356"/>
            </a:xfrm>
            <a:prstGeom prst="homePlate">
              <a:avLst/>
            </a:prstGeom>
            <a:solidFill>
              <a:srgbClr val="3F3F3F">
                <a:lumMod val="60000"/>
                <a:lumOff val="40000"/>
              </a:srgbClr>
            </a:solidFill>
            <a:ln w="25400" cap="flat" cmpd="sng" algn="ctr">
              <a:noFill/>
              <a:prstDash val="solid"/>
              <a:headEnd type="none" w="med" len="med"/>
              <a:tailEnd type="none" w="med" len="med"/>
            </a:ln>
            <a:effectLst/>
          </p:spPr>
          <p:txBody>
            <a:bodyPr vert="horz" wrap="square" lIns="102856" tIns="0" rIns="51425" bIns="0" numCol="1" rtlCol="0" anchor="ctr" anchorCtr="0" compatLnSpc="1">
              <a:prstTxWarp prst="textNoShape">
                <a:avLst/>
              </a:prstTxWarp>
            </a:bodyPr>
            <a:lstStyle/>
            <a:p>
              <a:pPr defTabSz="514082" fontAlgn="base">
                <a:lnSpc>
                  <a:spcPct val="90000"/>
                </a:lnSpc>
                <a:spcBef>
                  <a:spcPct val="0"/>
                </a:spcBef>
                <a:spcAft>
                  <a:spcPct val="0"/>
                </a:spcAft>
                <a:buClrTx/>
                <a:defRPr/>
              </a:pPr>
              <a:endParaRPr lang="en-US" sz="1350" spc="-28">
                <a:gradFill>
                  <a:gsLst>
                    <a:gs pos="0">
                      <a:srgbClr val="FFFFFF"/>
                    </a:gs>
                    <a:gs pos="100000">
                      <a:srgbClr val="FFFFFF"/>
                    </a:gs>
                  </a:gsLst>
                  <a:lin ang="16200000" scaled="0"/>
                </a:gradFill>
                <a:latin typeface="Segoe UI Light"/>
                <a:ea typeface="ＭＳ Ｐゴシック" charset="0"/>
                <a:cs typeface="+mn-cs"/>
              </a:endParaRPr>
            </a:p>
          </p:txBody>
        </p:sp>
        <p:sp>
          <p:nvSpPr>
            <p:cNvPr id="33" name="Rectangle 32">
              <a:extLst>
                <a:ext uri="{FF2B5EF4-FFF2-40B4-BE49-F238E27FC236}">
                  <a16:creationId xmlns:a16="http://schemas.microsoft.com/office/drawing/2014/main" id="{97474936-57DE-4802-8F7A-8CA87ED9782A}"/>
                </a:ext>
              </a:extLst>
            </p:cNvPr>
            <p:cNvSpPr/>
            <p:nvPr/>
          </p:nvSpPr>
          <p:spPr>
            <a:xfrm>
              <a:off x="1382699" y="4408634"/>
              <a:ext cx="2946576" cy="461665"/>
            </a:xfrm>
            <a:prstGeom prst="rect">
              <a:avLst/>
            </a:prstGeom>
          </p:spPr>
          <p:txBody>
            <a:bodyPr wrap="none">
              <a:spAutoFit/>
            </a:bodyPr>
            <a:lstStyle/>
            <a:p>
              <a:pPr defTabSz="685669">
                <a:buClrTx/>
                <a:defRPr/>
              </a:pPr>
              <a:r>
                <a:rPr lang="en-US" sz="2400" b="1" kern="1200" dirty="0">
                  <a:solidFill>
                    <a:prstClr val="white"/>
                  </a:solidFill>
                  <a:latin typeface="Segoe UI Semibold" panose="020B0702040204020203" pitchFamily="34" charset="0"/>
                  <a:ea typeface="+mn-ea"/>
                  <a:cs typeface="Segoe UI Semibold" panose="020B0702040204020203" pitchFamily="34" charset="0"/>
                </a:rPr>
                <a:t>Power BI </a:t>
              </a:r>
              <a:r>
                <a:rPr lang="en-US" sz="1500" kern="1200" dirty="0">
                  <a:solidFill>
                    <a:prstClr val="white"/>
                  </a:solidFill>
                  <a:latin typeface="Segoe UI Semibold" panose="020B0702040204020203" pitchFamily="34" charset="0"/>
                  <a:ea typeface="+mn-ea"/>
                  <a:cs typeface="Segoe UI Semibold" panose="020B0702040204020203" pitchFamily="34" charset="0"/>
                </a:rPr>
                <a:t>(Key Influencers)</a:t>
              </a:r>
              <a:endParaRPr lang="en-US" sz="2400" kern="1200" dirty="0">
                <a:solidFill>
                  <a:prstClr val="white"/>
                </a:solidFill>
                <a:latin typeface="Segoe UI Semibold" panose="020B0702040204020203" pitchFamily="34" charset="0"/>
                <a:ea typeface="+mn-ea"/>
                <a:cs typeface="Segoe UI Semibold" panose="020B0702040204020203" pitchFamily="34" charset="0"/>
              </a:endParaRPr>
            </a:p>
          </p:txBody>
        </p:sp>
        <p:sp>
          <p:nvSpPr>
            <p:cNvPr id="35" name="Oval 34">
              <a:extLst>
                <a:ext uri="{FF2B5EF4-FFF2-40B4-BE49-F238E27FC236}">
                  <a16:creationId xmlns:a16="http://schemas.microsoft.com/office/drawing/2014/main" id="{DE55B3C6-A71E-4D84-8C8D-4C4375AD2195}"/>
                </a:ext>
              </a:extLst>
            </p:cNvPr>
            <p:cNvSpPr/>
            <p:nvPr/>
          </p:nvSpPr>
          <p:spPr bwMode="auto">
            <a:xfrm>
              <a:off x="448025" y="4323455"/>
              <a:ext cx="652427" cy="561949"/>
            </a:xfrm>
            <a:prstGeom prst="ellipse">
              <a:avLst/>
            </a:prstGeom>
            <a:solidFill>
              <a:schemeClr val="bg1"/>
            </a:solidFill>
            <a:ln w="73025" cap="flat" cmpd="sng" algn="ctr">
              <a:solidFill>
                <a:schemeClr val="bg1"/>
              </a:solidFill>
              <a:prstDash val="solid"/>
              <a:headEnd type="none" w="med" len="med"/>
              <a:tailEnd type="none" w="med" len="med"/>
            </a:ln>
            <a:effectLst/>
          </p:spPr>
          <p:txBody>
            <a:bodyPr vert="horz" wrap="square" lIns="51425" tIns="25714" rIns="51425" bIns="25714" numCol="1" rtlCol="0" anchor="ctr" anchorCtr="0" compatLnSpc="1">
              <a:prstTxWarp prst="textNoShape">
                <a:avLst/>
              </a:prstTxWarp>
            </a:bodyPr>
            <a:lstStyle/>
            <a:p>
              <a:pPr algn="ctr" defTabSz="514082" fontAlgn="base">
                <a:lnSpc>
                  <a:spcPct val="90000"/>
                </a:lnSpc>
                <a:spcBef>
                  <a:spcPct val="0"/>
                </a:spcBef>
                <a:spcAft>
                  <a:spcPct val="0"/>
                </a:spcAft>
                <a:buClrTx/>
                <a:defRPr/>
              </a:pPr>
              <a:endParaRPr lang="en-US" sz="1125" spc="-28">
                <a:gradFill>
                  <a:gsLst>
                    <a:gs pos="0">
                      <a:srgbClr val="FFFFFF"/>
                    </a:gs>
                    <a:gs pos="100000">
                      <a:srgbClr val="FFFFFF"/>
                    </a:gs>
                  </a:gsLst>
                  <a:lin ang="5400000" scaled="0"/>
                </a:gradFill>
                <a:latin typeface="Segoe UI"/>
                <a:ea typeface="+mn-ea"/>
                <a:cs typeface="+mn-cs"/>
              </a:endParaRPr>
            </a:p>
          </p:txBody>
        </p:sp>
        <p:pic>
          <p:nvPicPr>
            <p:cNvPr id="21" name="Picture 20" descr="A close up of a logo&#10;&#10;Description automatically generated">
              <a:extLst>
                <a:ext uri="{FF2B5EF4-FFF2-40B4-BE49-F238E27FC236}">
                  <a16:creationId xmlns:a16="http://schemas.microsoft.com/office/drawing/2014/main" id="{9FD269A1-E772-4369-BB0B-16D8FF3350B0}"/>
                </a:ext>
              </a:extLst>
            </p:cNvPr>
            <p:cNvPicPr>
              <a:picLocks noChangeAspect="1"/>
            </p:cNvPicPr>
            <p:nvPr/>
          </p:nvPicPr>
          <p:blipFill>
            <a:blip r:embed="rId8"/>
            <a:stretch>
              <a:fillRect/>
            </a:stretch>
          </p:blipFill>
          <p:spPr>
            <a:xfrm>
              <a:off x="573625" y="4422258"/>
              <a:ext cx="376724" cy="375823"/>
            </a:xfrm>
            <a:prstGeom prst="rect">
              <a:avLst/>
            </a:prstGeom>
          </p:spPr>
        </p:pic>
      </p:grpSp>
      <p:sp>
        <p:nvSpPr>
          <p:cNvPr id="2" name="Title 1">
            <a:extLst>
              <a:ext uri="{FF2B5EF4-FFF2-40B4-BE49-F238E27FC236}">
                <a16:creationId xmlns:a16="http://schemas.microsoft.com/office/drawing/2014/main" id="{562D5B51-F9C4-46CF-8182-46CBCE2C962A}"/>
              </a:ext>
            </a:extLst>
          </p:cNvPr>
          <p:cNvSpPr>
            <a:spLocks noGrp="1"/>
          </p:cNvSpPr>
          <p:nvPr>
            <p:ph type="title"/>
          </p:nvPr>
        </p:nvSpPr>
        <p:spPr>
          <a:xfrm>
            <a:off x="767926" y="248445"/>
            <a:ext cx="8648662" cy="839373"/>
          </a:xfrm>
        </p:spPr>
        <p:txBody>
          <a:bodyPr/>
          <a:lstStyle/>
          <a:p>
            <a:r>
              <a:rPr lang="en-US" dirty="0"/>
              <a:t>ML.NET is proven at scale, enterprise ready (aka. TLC: MSFT internal for years)</a:t>
            </a:r>
            <a:br>
              <a:rPr lang="en-US" dirty="0"/>
            </a:br>
            <a:endParaRPr lang="en-US" dirty="0"/>
          </a:p>
        </p:txBody>
      </p:sp>
    </p:spTree>
    <p:extLst>
      <p:ext uri="{BB962C8B-B14F-4D97-AF65-F5344CB8AC3E}">
        <p14:creationId xmlns:p14="http://schemas.microsoft.com/office/powerpoint/2010/main" val="6171611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436532" y="838947"/>
            <a:ext cx="3125915" cy="1034099"/>
          </a:xfrm>
        </p:spPr>
        <p:txBody>
          <a:bodyPr/>
          <a:lstStyle/>
          <a:p>
            <a:r>
              <a:rPr lang="en-US" dirty="0"/>
              <a:t>SigParser uses ML.NET</a:t>
            </a:r>
          </a:p>
        </p:txBody>
      </p:sp>
      <p:sp>
        <p:nvSpPr>
          <p:cNvPr id="3" name="Text Placeholder 2">
            <a:extLst>
              <a:ext uri="{FF2B5EF4-FFF2-40B4-BE49-F238E27FC236}">
                <a16:creationId xmlns:a16="http://schemas.microsoft.com/office/drawing/2014/main" id="{EB03E4EA-274B-4BE4-9A52-00B5B2697A08}"/>
              </a:ext>
            </a:extLst>
          </p:cNvPr>
          <p:cNvSpPr>
            <a:spLocks noGrp="1"/>
          </p:cNvSpPr>
          <p:nvPr>
            <p:ph type="body" sz="quarter" idx="12"/>
          </p:nvPr>
        </p:nvSpPr>
        <p:spPr>
          <a:xfrm>
            <a:off x="439010" y="1873046"/>
            <a:ext cx="3123437" cy="1613413"/>
          </a:xfrm>
        </p:spPr>
        <p:txBody>
          <a:bodyPr/>
          <a:lstStyle/>
          <a:p>
            <a:r>
              <a:rPr lang="en-US" dirty="0"/>
              <a:t>"With ML.NET, we're able to train the model and then immediately test it inside of our code. This makes shipping new changes faster because all the tooling was together in one place.“</a:t>
            </a:r>
          </a:p>
          <a:p>
            <a:endParaRPr lang="en-US" dirty="0"/>
          </a:p>
          <a:p>
            <a:r>
              <a:rPr lang="en-US" b="1" i="1" dirty="0"/>
              <a:t>Paul Mendoza, CEO and founder SigParser </a:t>
            </a:r>
            <a:r>
              <a:rPr lang="en-US" dirty="0">
                <a:hlinkClick r:id="rId3"/>
              </a:rPr>
              <a:t>https://sigparser.com/</a:t>
            </a:r>
            <a:endParaRPr lang="en-US" b="1" i="1" dirty="0"/>
          </a:p>
        </p:txBody>
      </p:sp>
      <p:sp>
        <p:nvSpPr>
          <p:cNvPr id="5" name="Rectangle 4">
            <a:extLst>
              <a:ext uri="{FF2B5EF4-FFF2-40B4-BE49-F238E27FC236}">
                <a16:creationId xmlns:a16="http://schemas.microsoft.com/office/drawing/2014/main" id="{3F43394C-B7C3-4D9F-B7D6-6158D9D1E755}"/>
              </a:ext>
            </a:extLst>
          </p:cNvPr>
          <p:cNvSpPr/>
          <p:nvPr/>
        </p:nvSpPr>
        <p:spPr>
          <a:xfrm>
            <a:off x="361337" y="4769071"/>
            <a:ext cx="6792875" cy="346249"/>
          </a:xfrm>
          <a:prstGeom prst="rect">
            <a:avLst/>
          </a:prstGeom>
        </p:spPr>
        <p:txBody>
          <a:bodyPr wrap="square">
            <a:spAutoFit/>
          </a:bodyPr>
          <a:lstStyle/>
          <a:p>
            <a:r>
              <a:rPr lang="en-US" sz="825" dirty="0">
                <a:hlinkClick r:id="rId4"/>
              </a:rPr>
              <a:t>https://dotnet.microsoft.com/apps/machinelearning-ai/ml-dotnet/customers</a:t>
            </a:r>
            <a:endParaRPr lang="en-US" sz="825" dirty="0"/>
          </a:p>
          <a:p>
            <a:endParaRPr lang="en-US" sz="825" dirty="0"/>
          </a:p>
        </p:txBody>
      </p:sp>
      <p:pic>
        <p:nvPicPr>
          <p:cNvPr id="4" name="Picture 3" descr="A screenshot of a cell phone&#10;&#10;Description automatically generated">
            <a:extLst>
              <a:ext uri="{FF2B5EF4-FFF2-40B4-BE49-F238E27FC236}">
                <a16:creationId xmlns:a16="http://schemas.microsoft.com/office/drawing/2014/main" id="{03A02284-0E54-444E-BE78-1A435A5D05A9}"/>
              </a:ext>
            </a:extLst>
          </p:cNvPr>
          <p:cNvPicPr>
            <a:picLocks noChangeAspect="1"/>
          </p:cNvPicPr>
          <p:nvPr/>
        </p:nvPicPr>
        <p:blipFill>
          <a:blip r:embed="rId5"/>
          <a:stretch>
            <a:fillRect/>
          </a:stretch>
        </p:blipFill>
        <p:spPr>
          <a:xfrm>
            <a:off x="4097096" y="663996"/>
            <a:ext cx="4998609" cy="3893256"/>
          </a:xfrm>
          <a:prstGeom prst="rect">
            <a:avLst/>
          </a:prstGeom>
        </p:spPr>
      </p:pic>
    </p:spTree>
    <p:extLst>
      <p:ext uri="{BB962C8B-B14F-4D97-AF65-F5344CB8AC3E}">
        <p14:creationId xmlns:p14="http://schemas.microsoft.com/office/powerpoint/2010/main" val="3818519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38912" y="2261068"/>
            <a:ext cx="6858000" cy="387798"/>
          </a:xfrm>
        </p:spPr>
        <p:txBody>
          <a:bodyPr/>
          <a:lstStyle/>
          <a:p>
            <a:r>
              <a:rPr lang="en-US" sz="2800" dirty="0">
                <a:latin typeface="Segoe UI Semibold" panose="020B0702040204020203" pitchFamily="34" charset="0"/>
                <a:cs typeface="Segoe UI Semibold" panose="020B0702040204020203" pitchFamily="34" charset="0"/>
              </a:rPr>
              <a:t>Sentiment Analysis</a:t>
            </a:r>
          </a:p>
        </p:txBody>
      </p:sp>
    </p:spTree>
    <p:extLst>
      <p:ext uri="{BB962C8B-B14F-4D97-AF65-F5344CB8AC3E}">
        <p14:creationId xmlns:p14="http://schemas.microsoft.com/office/powerpoint/2010/main" val="756766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4BB36402-424B-464F-B9CA-4CBEF528F110}"/>
              </a:ext>
            </a:extLst>
          </p:cNvPr>
          <p:cNvGraphicFramePr/>
          <p:nvPr/>
        </p:nvGraphicFramePr>
        <p:xfrm>
          <a:off x="252750" y="4558538"/>
          <a:ext cx="8640785" cy="44780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 name="Table 1">
            <a:extLst>
              <a:ext uri="{FF2B5EF4-FFF2-40B4-BE49-F238E27FC236}">
                <a16:creationId xmlns:a16="http://schemas.microsoft.com/office/drawing/2014/main" id="{570F0256-35C4-404A-A69C-2EC2EEC4302D}"/>
              </a:ext>
            </a:extLst>
          </p:cNvPr>
          <p:cNvGraphicFramePr>
            <a:graphicFrameLocks noGrp="1"/>
          </p:cNvGraphicFramePr>
          <p:nvPr>
            <p:extLst>
              <p:ext uri="{D42A27DB-BD31-4B8C-83A1-F6EECF244321}">
                <p14:modId xmlns:p14="http://schemas.microsoft.com/office/powerpoint/2010/main" val="640125276"/>
              </p:ext>
            </p:extLst>
          </p:nvPr>
        </p:nvGraphicFramePr>
        <p:xfrm>
          <a:off x="2546444" y="2093313"/>
          <a:ext cx="6178363" cy="1584579"/>
        </p:xfrm>
        <a:graphic>
          <a:graphicData uri="http://schemas.openxmlformats.org/drawingml/2006/table">
            <a:tbl>
              <a:tblPr firstRow="1" bandRow="1">
                <a:tableStyleId>{5202B0CA-FC54-4496-8BCA-5EF66A818D29}</a:tableStyleId>
              </a:tblPr>
              <a:tblGrid>
                <a:gridCol w="4091418">
                  <a:extLst>
                    <a:ext uri="{9D8B030D-6E8A-4147-A177-3AD203B41FA5}">
                      <a16:colId xmlns:a16="http://schemas.microsoft.com/office/drawing/2014/main" val="2718453439"/>
                    </a:ext>
                  </a:extLst>
                </a:gridCol>
                <a:gridCol w="2086945">
                  <a:extLst>
                    <a:ext uri="{9D8B030D-6E8A-4147-A177-3AD203B41FA5}">
                      <a16:colId xmlns:a16="http://schemas.microsoft.com/office/drawing/2014/main" val="3349420473"/>
                    </a:ext>
                  </a:extLst>
                </a:gridCol>
              </a:tblGrid>
              <a:tr h="278130">
                <a:tc>
                  <a:txBody>
                    <a:bodyPr/>
                    <a:lstStyle/>
                    <a:p>
                      <a:r>
                        <a:rPr lang="en-US" sz="1100" dirty="0"/>
                        <a:t>Comment</a:t>
                      </a:r>
                    </a:p>
                  </a:txBody>
                  <a:tcPr marL="68580" marR="68580" marT="34290" marB="34290"/>
                </a:tc>
                <a:tc>
                  <a:txBody>
                    <a:bodyPr/>
                    <a:lstStyle/>
                    <a:p>
                      <a:r>
                        <a:rPr lang="en-US" sz="1100"/>
                        <a:t>Toxic? (Sentiment)</a:t>
                      </a:r>
                    </a:p>
                  </a:txBody>
                  <a:tcPr marL="68580" marR="68580" marT="34290" marB="34290"/>
                </a:tc>
                <a:extLst>
                  <a:ext uri="{0D108BD9-81ED-4DB2-BD59-A6C34878D82A}">
                    <a16:rowId xmlns:a16="http://schemas.microsoft.com/office/drawing/2014/main" val="3341935739"/>
                  </a:ext>
                </a:extLst>
              </a:tr>
              <a:tr h="278130">
                <a:tc>
                  <a:txBody>
                    <a:bodyPr/>
                    <a:lstStyle/>
                    <a:p>
                      <a:r>
                        <a:rPr lang="en-US" sz="1300" u="none" strike="noStrike" kern="1200">
                          <a:effectLst/>
                        </a:rPr>
                        <a:t>==RUDE== Dude, you are rude …</a:t>
                      </a:r>
                      <a:endParaRPr lang="en-US" sz="1100"/>
                    </a:p>
                  </a:txBody>
                  <a:tcPr marL="68580" marR="68580" marT="34290" marB="34290"/>
                </a:tc>
                <a:tc>
                  <a:txBody>
                    <a:bodyPr/>
                    <a:lstStyle/>
                    <a:p>
                      <a:r>
                        <a:rPr lang="en-US" sz="1100"/>
                        <a:t>1</a:t>
                      </a:r>
                    </a:p>
                  </a:txBody>
                  <a:tcPr marL="68580" marR="68580" marT="34290" marB="34290"/>
                </a:tc>
                <a:extLst>
                  <a:ext uri="{0D108BD9-81ED-4DB2-BD59-A6C34878D82A}">
                    <a16:rowId xmlns:a16="http://schemas.microsoft.com/office/drawing/2014/main" val="3821222271"/>
                  </a:ext>
                </a:extLst>
              </a:tr>
              <a:tr h="278130">
                <a:tc>
                  <a:txBody>
                    <a:bodyPr/>
                    <a:lstStyle/>
                    <a:p>
                      <a:r>
                        <a:rPr lang="en-US" sz="1300" u="none" strike="noStrike" kern="1200">
                          <a:effectLst/>
                        </a:rPr>
                        <a:t>== OK! == IM GOING TO VANDALIZE … </a:t>
                      </a:r>
                      <a:endParaRPr lang="en-US" sz="1100"/>
                    </a:p>
                  </a:txBody>
                  <a:tcPr marL="68580" marR="68580" marT="34290" marB="34290"/>
                </a:tc>
                <a:tc>
                  <a:txBody>
                    <a:bodyPr/>
                    <a:lstStyle/>
                    <a:p>
                      <a:r>
                        <a:rPr lang="en-US" sz="1100"/>
                        <a:t>1</a:t>
                      </a:r>
                    </a:p>
                  </a:txBody>
                  <a:tcPr marL="68580" marR="68580" marT="34290" marB="34290"/>
                </a:tc>
                <a:extLst>
                  <a:ext uri="{0D108BD9-81ED-4DB2-BD59-A6C34878D82A}">
                    <a16:rowId xmlns:a16="http://schemas.microsoft.com/office/drawing/2014/main" val="2063998202"/>
                  </a:ext>
                </a:extLst>
              </a:tr>
              <a:tr h="472059">
                <a:tc>
                  <a:txBody>
                    <a:bodyPr/>
                    <a:lstStyle/>
                    <a:p>
                      <a:r>
                        <a:rPr lang="en-US" sz="1300" u="none" strike="noStrike" kern="1200">
                          <a:effectLst/>
                        </a:rPr>
                        <a:t>I also found use of the word "humanists” confusing …</a:t>
                      </a:r>
                      <a:endParaRPr lang="en-US" sz="1100"/>
                    </a:p>
                  </a:txBody>
                  <a:tcPr marL="68580" marR="68580" marT="34290" marB="34290"/>
                </a:tc>
                <a:tc>
                  <a:txBody>
                    <a:bodyPr/>
                    <a:lstStyle/>
                    <a:p>
                      <a:r>
                        <a:rPr lang="en-US" sz="1100"/>
                        <a:t>0</a:t>
                      </a:r>
                    </a:p>
                  </a:txBody>
                  <a:tcPr marL="68580" marR="68580" marT="34290" marB="34290"/>
                </a:tc>
                <a:extLst>
                  <a:ext uri="{0D108BD9-81ED-4DB2-BD59-A6C34878D82A}">
                    <a16:rowId xmlns:a16="http://schemas.microsoft.com/office/drawing/2014/main" val="8972036"/>
                  </a:ext>
                </a:extLst>
              </a:tr>
              <a:tr h="278130">
                <a:tc>
                  <a:txBody>
                    <a:bodyPr/>
                    <a:lstStyle/>
                    <a:p>
                      <a:r>
                        <a:rPr lang="en-US" sz="1300" u="none" strike="noStrike" kern="1200" err="1">
                          <a:effectLst/>
                        </a:rPr>
                        <a:t>Oooooh</a:t>
                      </a:r>
                      <a:r>
                        <a:rPr lang="en-US" sz="1300" u="none" strike="noStrike" kern="1200">
                          <a:effectLst/>
                        </a:rPr>
                        <a:t> thank you Mr. </a:t>
                      </a:r>
                      <a:r>
                        <a:rPr lang="en-US" sz="1300" u="none" strike="noStrike" kern="1200" err="1">
                          <a:effectLst/>
                        </a:rPr>
                        <a:t>DietLime</a:t>
                      </a:r>
                      <a:r>
                        <a:rPr lang="en-US" sz="1300" u="none" strike="noStrike" kern="1200">
                          <a:effectLst/>
                        </a:rPr>
                        <a:t> …</a:t>
                      </a:r>
                      <a:endParaRPr lang="en-US" sz="1100"/>
                    </a:p>
                  </a:txBody>
                  <a:tcPr marL="68580" marR="68580" marT="34290" marB="34290"/>
                </a:tc>
                <a:tc>
                  <a:txBody>
                    <a:bodyPr/>
                    <a:lstStyle/>
                    <a:p>
                      <a:r>
                        <a:rPr lang="en-US" sz="1100" dirty="0"/>
                        <a:t>0</a:t>
                      </a:r>
                    </a:p>
                  </a:txBody>
                  <a:tcPr marL="68580" marR="68580" marT="34290" marB="34290"/>
                </a:tc>
                <a:extLst>
                  <a:ext uri="{0D108BD9-81ED-4DB2-BD59-A6C34878D82A}">
                    <a16:rowId xmlns:a16="http://schemas.microsoft.com/office/drawing/2014/main" val="165179537"/>
                  </a:ext>
                </a:extLst>
              </a:tr>
            </a:tbl>
          </a:graphicData>
        </a:graphic>
      </p:graphicFrame>
      <p:sp>
        <p:nvSpPr>
          <p:cNvPr id="8" name="Rectangle 7">
            <a:extLst>
              <a:ext uri="{FF2B5EF4-FFF2-40B4-BE49-F238E27FC236}">
                <a16:creationId xmlns:a16="http://schemas.microsoft.com/office/drawing/2014/main" id="{38CBCDE7-EC33-4A9D-A0A2-29C1C928207C}"/>
              </a:ext>
            </a:extLst>
          </p:cNvPr>
          <p:cNvSpPr/>
          <p:nvPr/>
        </p:nvSpPr>
        <p:spPr>
          <a:xfrm>
            <a:off x="2884395" y="4890924"/>
            <a:ext cx="6259605" cy="253916"/>
          </a:xfrm>
          <a:prstGeom prst="rect">
            <a:avLst/>
          </a:prstGeom>
        </p:spPr>
        <p:txBody>
          <a:bodyPr wrap="square">
            <a:spAutoFit/>
          </a:bodyPr>
          <a:lstStyle/>
          <a:p>
            <a:pPr defTabSz="685800">
              <a:buClrTx/>
              <a:defRPr/>
            </a:pPr>
            <a:r>
              <a:rPr lang="en-US" sz="1050" kern="1200">
                <a:solidFill>
                  <a:srgbClr val="505050"/>
                </a:solidFill>
                <a:latin typeface="Segoe UI"/>
                <a:ea typeface="+mn-ea"/>
                <a:cs typeface="+mn-cs"/>
              </a:rPr>
              <a:t>Wikipedia detox data at </a:t>
            </a:r>
            <a:r>
              <a:rPr lang="en-US" sz="1050" kern="1200">
                <a:solidFill>
                  <a:srgbClr val="505050"/>
                </a:solidFill>
                <a:latin typeface="Segoe UI"/>
                <a:ea typeface="+mn-ea"/>
                <a:cs typeface="+mn-cs"/>
                <a:hlinkClick r:id="rId8"/>
              </a:rPr>
              <a:t>https://figshare.com/articles/Wikipedia_Talk_Labels_Personal_Attacks/4054689</a:t>
            </a:r>
            <a:r>
              <a:rPr lang="en-US" sz="1050" kern="1200">
                <a:solidFill>
                  <a:srgbClr val="505050"/>
                </a:solidFill>
                <a:latin typeface="Segoe UI"/>
                <a:ea typeface="+mn-ea"/>
                <a:cs typeface="+mn-cs"/>
              </a:rPr>
              <a:t> </a:t>
            </a:r>
          </a:p>
        </p:txBody>
      </p:sp>
      <p:sp>
        <p:nvSpPr>
          <p:cNvPr id="12" name="Rectangle 11">
            <a:extLst>
              <a:ext uri="{FF2B5EF4-FFF2-40B4-BE49-F238E27FC236}">
                <a16:creationId xmlns:a16="http://schemas.microsoft.com/office/drawing/2014/main" id="{039EBD43-DD3B-4B0B-A328-ADE42097A3FD}"/>
              </a:ext>
            </a:extLst>
          </p:cNvPr>
          <p:cNvSpPr/>
          <p:nvPr/>
        </p:nvSpPr>
        <p:spPr bwMode="auto">
          <a:xfrm>
            <a:off x="3454119" y="3889210"/>
            <a:ext cx="2258827" cy="297782"/>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r>
              <a:rPr lang="en-US" sz="1800" b="1" kern="1200" dirty="0">
                <a:solidFill>
                  <a:srgbClr val="FFFFFF"/>
                </a:solidFill>
                <a:latin typeface="Segoe UI"/>
                <a:ea typeface="Segoe UI" pitchFamily="34" charset="0"/>
                <a:cs typeface="Segoe UI" pitchFamily="34" charset="0"/>
              </a:rPr>
              <a:t>Features (input)</a:t>
            </a:r>
          </a:p>
        </p:txBody>
      </p:sp>
      <p:sp>
        <p:nvSpPr>
          <p:cNvPr id="13" name="Rectangle 12">
            <a:extLst>
              <a:ext uri="{FF2B5EF4-FFF2-40B4-BE49-F238E27FC236}">
                <a16:creationId xmlns:a16="http://schemas.microsoft.com/office/drawing/2014/main" id="{66A65B9C-065C-42CD-9186-C46C4D66E6A4}"/>
              </a:ext>
            </a:extLst>
          </p:cNvPr>
          <p:cNvSpPr/>
          <p:nvPr/>
        </p:nvSpPr>
        <p:spPr bwMode="auto">
          <a:xfrm>
            <a:off x="6743185" y="3889210"/>
            <a:ext cx="1859055" cy="297782"/>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r>
              <a:rPr lang="en-US" sz="1800" b="1" kern="1200" dirty="0">
                <a:solidFill>
                  <a:srgbClr val="FFFFFF"/>
                </a:solidFill>
                <a:latin typeface="Segoe UI"/>
                <a:ea typeface="Segoe UI" pitchFamily="34" charset="0"/>
                <a:cs typeface="Segoe UI" pitchFamily="34" charset="0"/>
              </a:rPr>
              <a:t>Label (output)</a:t>
            </a:r>
          </a:p>
        </p:txBody>
      </p:sp>
      <p:sp>
        <p:nvSpPr>
          <p:cNvPr id="4" name="Right Brace 3">
            <a:extLst>
              <a:ext uri="{FF2B5EF4-FFF2-40B4-BE49-F238E27FC236}">
                <a16:creationId xmlns:a16="http://schemas.microsoft.com/office/drawing/2014/main" id="{4B54E619-66E5-4F49-A2E9-61FF67C44CFB}"/>
              </a:ext>
            </a:extLst>
          </p:cNvPr>
          <p:cNvSpPr/>
          <p:nvPr/>
        </p:nvSpPr>
        <p:spPr>
          <a:xfrm rot="5400000">
            <a:off x="4447241" y="1830111"/>
            <a:ext cx="242048" cy="3741644"/>
          </a:xfrm>
          <a:prstGeom prst="righ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800">
              <a:buClrTx/>
              <a:defRPr/>
            </a:pPr>
            <a:endParaRPr lang="en-US" sz="1350" kern="1200">
              <a:solidFill>
                <a:srgbClr val="505050"/>
              </a:solidFill>
              <a:latin typeface="Segoe UI"/>
            </a:endParaRPr>
          </a:p>
        </p:txBody>
      </p:sp>
      <p:sp>
        <p:nvSpPr>
          <p:cNvPr id="14" name="Right Brace 13">
            <a:extLst>
              <a:ext uri="{FF2B5EF4-FFF2-40B4-BE49-F238E27FC236}">
                <a16:creationId xmlns:a16="http://schemas.microsoft.com/office/drawing/2014/main" id="{0D4F1FC7-0B16-4965-8849-2BE501AA3D1A}"/>
              </a:ext>
            </a:extLst>
          </p:cNvPr>
          <p:cNvSpPr/>
          <p:nvPr/>
        </p:nvSpPr>
        <p:spPr>
          <a:xfrm rot="5400000">
            <a:off x="7551689" y="2771406"/>
            <a:ext cx="242048" cy="1859055"/>
          </a:xfrm>
          <a:prstGeom prst="righ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800">
              <a:buClrTx/>
              <a:defRPr/>
            </a:pPr>
            <a:endParaRPr lang="en-US" sz="1350" kern="1200">
              <a:solidFill>
                <a:srgbClr val="505050"/>
              </a:solidFill>
              <a:latin typeface="Segoe UI"/>
            </a:endParaRPr>
          </a:p>
        </p:txBody>
      </p:sp>
      <p:sp>
        <p:nvSpPr>
          <p:cNvPr id="3" name="Title 2">
            <a:extLst>
              <a:ext uri="{FF2B5EF4-FFF2-40B4-BE49-F238E27FC236}">
                <a16:creationId xmlns:a16="http://schemas.microsoft.com/office/drawing/2014/main" id="{B6A968C2-5EAC-4D17-A47D-7F5E566F7CFA}"/>
              </a:ext>
            </a:extLst>
          </p:cNvPr>
          <p:cNvSpPr>
            <a:spLocks noGrp="1"/>
          </p:cNvSpPr>
          <p:nvPr>
            <p:ph type="title"/>
          </p:nvPr>
        </p:nvSpPr>
        <p:spPr>
          <a:xfrm>
            <a:off x="403135" y="494005"/>
            <a:ext cx="2559803" cy="1109462"/>
          </a:xfrm>
        </p:spPr>
        <p:txBody>
          <a:bodyPr/>
          <a:lstStyle/>
          <a:p>
            <a:r>
              <a:rPr lang="en-US" dirty="0"/>
              <a:t>Sentiment Analysis</a:t>
            </a:r>
          </a:p>
        </p:txBody>
      </p:sp>
    </p:spTree>
    <p:extLst>
      <p:ext uri="{BB962C8B-B14F-4D97-AF65-F5344CB8AC3E}">
        <p14:creationId xmlns:p14="http://schemas.microsoft.com/office/powerpoint/2010/main" val="1413507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4" grpId="0" animBg="1"/>
      <p:bldP spid="1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CBA1060-F886-4A7A-A05C-A4D78A7D1C09}"/>
              </a:ext>
            </a:extLst>
          </p:cNvPr>
          <p:cNvSpPr/>
          <p:nvPr/>
        </p:nvSpPr>
        <p:spPr>
          <a:xfrm>
            <a:off x="1134203" y="1416044"/>
            <a:ext cx="3886201" cy="369332"/>
          </a:xfrm>
          <a:prstGeom prst="rect">
            <a:avLst/>
          </a:prstGeom>
        </p:spPr>
        <p:txBody>
          <a:bodyPr wrap="square">
            <a:spAutoFit/>
          </a:bodyPr>
          <a:lstStyle/>
          <a:p>
            <a:pPr defTabSz="685800">
              <a:buClrTx/>
              <a:defRPr/>
            </a:pPr>
            <a:r>
              <a:rPr lang="en-US" sz="1800" kern="1200" dirty="0">
                <a:latin typeface="Segoe UI" panose="020B0502040204020203" pitchFamily="34" charset="0"/>
                <a:ea typeface="+mn-ea"/>
                <a:cs typeface="Segoe UI" panose="020B0502040204020203" pitchFamily="34" charset="0"/>
              </a:rPr>
              <a:t>Is this A or B?</a:t>
            </a:r>
          </a:p>
        </p:txBody>
      </p:sp>
      <p:sp>
        <p:nvSpPr>
          <p:cNvPr id="8" name="Rectangle 7">
            <a:extLst>
              <a:ext uri="{FF2B5EF4-FFF2-40B4-BE49-F238E27FC236}">
                <a16:creationId xmlns:a16="http://schemas.microsoft.com/office/drawing/2014/main" id="{851B4703-65FF-4FB0-BDB1-51209B15756C}"/>
              </a:ext>
            </a:extLst>
          </p:cNvPr>
          <p:cNvSpPr/>
          <p:nvPr/>
        </p:nvSpPr>
        <p:spPr>
          <a:xfrm>
            <a:off x="5307193" y="2364061"/>
            <a:ext cx="2617063" cy="923330"/>
          </a:xfrm>
          <a:prstGeom prst="rect">
            <a:avLst/>
          </a:prstGeom>
        </p:spPr>
        <p:txBody>
          <a:bodyPr wrap="none">
            <a:spAutoFit/>
          </a:bodyPr>
          <a:lstStyle/>
          <a:p>
            <a:pPr defTabSz="685800">
              <a:buClrTx/>
              <a:defRPr/>
            </a:pPr>
            <a:r>
              <a:rPr lang="en-US" sz="1800" kern="1200">
                <a:latin typeface="Segoe UI" panose="020B0502040204020203" pitchFamily="34" charset="0"/>
                <a:ea typeface="+mn-ea"/>
                <a:cs typeface="Segoe UI" panose="020B0502040204020203" pitchFamily="34" charset="0"/>
              </a:rPr>
              <a:t>Is this a toxic comment?</a:t>
            </a:r>
          </a:p>
          <a:p>
            <a:pPr defTabSz="685800">
              <a:buClrTx/>
              <a:defRPr/>
            </a:pPr>
            <a:endParaRPr lang="en-US" sz="1800" kern="1200">
              <a:latin typeface="Segoe UI" panose="020B0502040204020203" pitchFamily="34" charset="0"/>
              <a:ea typeface="+mn-ea"/>
              <a:cs typeface="Segoe UI" panose="020B0502040204020203" pitchFamily="34" charset="0"/>
            </a:endParaRPr>
          </a:p>
          <a:p>
            <a:pPr algn="ctr" defTabSz="685800">
              <a:buClrTx/>
              <a:defRPr/>
            </a:pPr>
            <a:r>
              <a:rPr lang="en-US" sz="1800" kern="1200">
                <a:latin typeface="Segoe UI" panose="020B0502040204020203" pitchFamily="34" charset="0"/>
                <a:ea typeface="+mn-ea"/>
                <a:cs typeface="Segoe UI" panose="020B0502040204020203" pitchFamily="34" charset="0"/>
              </a:rPr>
              <a:t>Yes or no</a:t>
            </a:r>
            <a:endParaRPr lang="en-US" sz="1800" kern="1200">
              <a:solidFill>
                <a:prstClr val="black"/>
              </a:solidFill>
              <a:latin typeface="Segoe UI" panose="020B0502040204020203" pitchFamily="34" charset="0"/>
              <a:ea typeface="+mn-ea"/>
              <a:cs typeface="Segoe UI" panose="020B0502040204020203" pitchFamily="34" charset="0"/>
            </a:endParaRPr>
          </a:p>
        </p:txBody>
      </p:sp>
      <p:pic>
        <p:nvPicPr>
          <p:cNvPr id="9" name="Picture 8">
            <a:extLst>
              <a:ext uri="{FF2B5EF4-FFF2-40B4-BE49-F238E27FC236}">
                <a16:creationId xmlns:a16="http://schemas.microsoft.com/office/drawing/2014/main" id="{854C6A58-3A53-4BB7-8048-251921190A25}"/>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501192" y="1844288"/>
            <a:ext cx="2466016" cy="2278882"/>
          </a:xfrm>
          <a:prstGeom prst="rect">
            <a:avLst/>
          </a:prstGeom>
        </p:spPr>
      </p:pic>
      <p:sp>
        <p:nvSpPr>
          <p:cNvPr id="2" name="Title 1">
            <a:extLst>
              <a:ext uri="{FF2B5EF4-FFF2-40B4-BE49-F238E27FC236}">
                <a16:creationId xmlns:a16="http://schemas.microsoft.com/office/drawing/2014/main" id="{A3C7EF03-782E-41FE-ABDA-879715969A48}"/>
              </a:ext>
            </a:extLst>
          </p:cNvPr>
          <p:cNvSpPr>
            <a:spLocks noGrp="1"/>
          </p:cNvSpPr>
          <p:nvPr>
            <p:ph type="title"/>
          </p:nvPr>
        </p:nvSpPr>
        <p:spPr/>
        <p:txBody>
          <a:bodyPr/>
          <a:lstStyle/>
          <a:p>
            <a:r>
              <a:rPr lang="en-US" sz="2800" dirty="0"/>
              <a:t>Sentiment Analysis explained</a:t>
            </a:r>
          </a:p>
        </p:txBody>
      </p:sp>
    </p:spTree>
    <p:extLst>
      <p:ext uri="{BB962C8B-B14F-4D97-AF65-F5344CB8AC3E}">
        <p14:creationId xmlns:p14="http://schemas.microsoft.com/office/powerpoint/2010/main" val="4195058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7" name="Diagram 66">
            <a:extLst>
              <a:ext uri="{FF2B5EF4-FFF2-40B4-BE49-F238E27FC236}">
                <a16:creationId xmlns:a16="http://schemas.microsoft.com/office/drawing/2014/main" id="{9FD6DD7F-6958-46F1-ACD0-043BDC14EB14}"/>
              </a:ext>
            </a:extLst>
          </p:cNvPr>
          <p:cNvGraphicFramePr/>
          <p:nvPr/>
        </p:nvGraphicFramePr>
        <p:xfrm>
          <a:off x="275717" y="3560629"/>
          <a:ext cx="2559756" cy="102149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Left Brace 1">
            <a:extLst>
              <a:ext uri="{FF2B5EF4-FFF2-40B4-BE49-F238E27FC236}">
                <a16:creationId xmlns:a16="http://schemas.microsoft.com/office/drawing/2014/main" id="{5C2FD254-AB70-4FBD-96CC-EE77B86B0346}"/>
              </a:ext>
            </a:extLst>
          </p:cNvPr>
          <p:cNvSpPr/>
          <p:nvPr/>
        </p:nvSpPr>
        <p:spPr>
          <a:xfrm rot="5400000">
            <a:off x="1407712" y="2032510"/>
            <a:ext cx="335005" cy="2753285"/>
          </a:xfrm>
          <a:prstGeom prst="leftBrace">
            <a:avLst>
              <a:gd name="adj1" fmla="val 8333"/>
              <a:gd name="adj2" fmla="val 50347"/>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800">
              <a:buClrTx/>
              <a:defRPr/>
            </a:pPr>
            <a:endParaRPr lang="en-US" sz="1350" kern="1200">
              <a:solidFill>
                <a:srgbClr val="505050"/>
              </a:solidFill>
              <a:latin typeface="Segoe UI"/>
            </a:endParaRPr>
          </a:p>
        </p:txBody>
      </p:sp>
      <p:sp>
        <p:nvSpPr>
          <p:cNvPr id="57" name="Left Brace 56">
            <a:extLst>
              <a:ext uri="{FF2B5EF4-FFF2-40B4-BE49-F238E27FC236}">
                <a16:creationId xmlns:a16="http://schemas.microsoft.com/office/drawing/2014/main" id="{1536E811-E19A-4CA5-B94C-D796576BB187}"/>
              </a:ext>
            </a:extLst>
          </p:cNvPr>
          <p:cNvSpPr/>
          <p:nvPr/>
        </p:nvSpPr>
        <p:spPr>
          <a:xfrm rot="5400000">
            <a:off x="7721049" y="2578095"/>
            <a:ext cx="336042" cy="1663154"/>
          </a:xfrm>
          <a:prstGeom prst="lef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800">
              <a:buClrTx/>
              <a:defRPr/>
            </a:pPr>
            <a:endParaRPr lang="en-US" sz="1350" kern="1200">
              <a:solidFill>
                <a:srgbClr val="505050"/>
              </a:solidFill>
              <a:latin typeface="Segoe UI"/>
            </a:endParaRPr>
          </a:p>
        </p:txBody>
      </p:sp>
      <p:grpSp>
        <p:nvGrpSpPr>
          <p:cNvPr id="62" name="Group 61">
            <a:extLst>
              <a:ext uri="{FF2B5EF4-FFF2-40B4-BE49-F238E27FC236}">
                <a16:creationId xmlns:a16="http://schemas.microsoft.com/office/drawing/2014/main" id="{92DF934B-D926-4413-A694-A3F7BAC96C03}"/>
              </a:ext>
            </a:extLst>
          </p:cNvPr>
          <p:cNvGrpSpPr/>
          <p:nvPr/>
        </p:nvGrpSpPr>
        <p:grpSpPr>
          <a:xfrm>
            <a:off x="6169069" y="3861165"/>
            <a:ext cx="832799" cy="420428"/>
            <a:chOff x="6374744" y="1345256"/>
            <a:chExt cx="479198" cy="560571"/>
          </a:xfrm>
        </p:grpSpPr>
        <p:sp>
          <p:nvSpPr>
            <p:cNvPr id="63" name="Arrow: Right 62">
              <a:extLst>
                <a:ext uri="{FF2B5EF4-FFF2-40B4-BE49-F238E27FC236}">
                  <a16:creationId xmlns:a16="http://schemas.microsoft.com/office/drawing/2014/main" id="{BD904476-7E2C-4B96-A559-B7DE0DA5BDB0}"/>
                </a:ext>
              </a:extLst>
            </p:cNvPr>
            <p:cNvSpPr/>
            <p:nvPr/>
          </p:nvSpPr>
          <p:spPr>
            <a:xfrm>
              <a:off x="6374744" y="1345256"/>
              <a:ext cx="479198" cy="56057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64" name="Arrow: Right 4">
              <a:extLst>
                <a:ext uri="{FF2B5EF4-FFF2-40B4-BE49-F238E27FC236}">
                  <a16:creationId xmlns:a16="http://schemas.microsoft.com/office/drawing/2014/main" id="{08ED9473-471B-4FD4-B856-98431A471CE7}"/>
                </a:ext>
              </a:extLst>
            </p:cNvPr>
            <p:cNvSpPr txBox="1"/>
            <p:nvPr/>
          </p:nvSpPr>
          <p:spPr>
            <a:xfrm>
              <a:off x="6374744" y="1457370"/>
              <a:ext cx="335439" cy="33634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733425">
                <a:lnSpc>
                  <a:spcPct val="90000"/>
                </a:lnSpc>
                <a:spcBef>
                  <a:spcPct val="0"/>
                </a:spcBef>
                <a:spcAft>
                  <a:spcPct val="35000"/>
                </a:spcAft>
                <a:buClrTx/>
                <a:defRPr/>
              </a:pPr>
              <a:endParaRPr lang="en-US" sz="1650" kern="1200">
                <a:solidFill>
                  <a:srgbClr val="FFFFFF"/>
                </a:solidFill>
                <a:latin typeface="Segoe UI"/>
              </a:endParaRPr>
            </a:p>
          </p:txBody>
        </p:sp>
      </p:grpSp>
      <p:sp>
        <p:nvSpPr>
          <p:cNvPr id="66" name="Left Brace 65">
            <a:extLst>
              <a:ext uri="{FF2B5EF4-FFF2-40B4-BE49-F238E27FC236}">
                <a16:creationId xmlns:a16="http://schemas.microsoft.com/office/drawing/2014/main" id="{C1E53396-EA6D-4D6A-AE8C-5AE088608E64}"/>
              </a:ext>
            </a:extLst>
          </p:cNvPr>
          <p:cNvSpPr/>
          <p:nvPr/>
        </p:nvSpPr>
        <p:spPr>
          <a:xfrm rot="5400000">
            <a:off x="4540881" y="2032510"/>
            <a:ext cx="335005" cy="2753285"/>
          </a:xfrm>
          <a:prstGeom prst="leftBrace">
            <a:avLst>
              <a:gd name="adj1" fmla="val 8333"/>
              <a:gd name="adj2" fmla="val 50347"/>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800">
              <a:buClrTx/>
              <a:defRPr/>
            </a:pPr>
            <a:endParaRPr lang="en-US" sz="1350" kern="1200">
              <a:solidFill>
                <a:srgbClr val="505050"/>
              </a:solidFill>
              <a:latin typeface="Segoe UI"/>
            </a:endParaRPr>
          </a:p>
        </p:txBody>
      </p:sp>
      <p:grpSp>
        <p:nvGrpSpPr>
          <p:cNvPr id="68" name="Group 67">
            <a:extLst>
              <a:ext uri="{FF2B5EF4-FFF2-40B4-BE49-F238E27FC236}">
                <a16:creationId xmlns:a16="http://schemas.microsoft.com/office/drawing/2014/main" id="{73668AF5-FF3D-464C-B17C-C11BC09910D3}"/>
              </a:ext>
            </a:extLst>
          </p:cNvPr>
          <p:cNvGrpSpPr/>
          <p:nvPr/>
        </p:nvGrpSpPr>
        <p:grpSpPr>
          <a:xfrm>
            <a:off x="7137913" y="3752480"/>
            <a:ext cx="1460726" cy="637794"/>
            <a:chOff x="6306287" y="1175338"/>
            <a:chExt cx="1500679" cy="900407"/>
          </a:xfrm>
          <a:solidFill>
            <a:schemeClr val="accent4">
              <a:lumMod val="25000"/>
            </a:schemeClr>
          </a:solidFill>
        </p:grpSpPr>
        <p:sp>
          <p:nvSpPr>
            <p:cNvPr id="69" name="Rectangle: Rounded Corners 68">
              <a:extLst>
                <a:ext uri="{FF2B5EF4-FFF2-40B4-BE49-F238E27FC236}">
                  <a16:creationId xmlns:a16="http://schemas.microsoft.com/office/drawing/2014/main" id="{41A0A6C4-8D17-4E40-B4ED-51D3B90BF4EE}"/>
                </a:ext>
              </a:extLst>
            </p:cNvPr>
            <p:cNvSpPr/>
            <p:nvPr/>
          </p:nvSpPr>
          <p:spPr>
            <a:xfrm>
              <a:off x="6306287" y="1175338"/>
              <a:ext cx="1500679" cy="900407"/>
            </a:xfrm>
            <a:prstGeom prst="roundRect">
              <a:avLst>
                <a:gd name="adj" fmla="val 10000"/>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0" name="Rectangle: Rounded Corners 4">
              <a:extLst>
                <a:ext uri="{FF2B5EF4-FFF2-40B4-BE49-F238E27FC236}">
                  <a16:creationId xmlns:a16="http://schemas.microsoft.com/office/drawing/2014/main" id="{B6478A30-9AD8-45DF-8CF1-428F639E626F}"/>
                </a:ext>
              </a:extLst>
            </p:cNvPr>
            <p:cNvSpPr txBox="1"/>
            <p:nvPr/>
          </p:nvSpPr>
          <p:spPr>
            <a:xfrm>
              <a:off x="6332659" y="1201710"/>
              <a:ext cx="1447935" cy="847663"/>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62865" tIns="62865" rIns="62865" bIns="62865" numCol="1" spcCol="1270" anchor="ctr" anchorCtr="0">
              <a:noAutofit/>
            </a:bodyPr>
            <a:lstStyle/>
            <a:p>
              <a:pPr algn="ctr" defTabSz="733425">
                <a:lnSpc>
                  <a:spcPct val="90000"/>
                </a:lnSpc>
                <a:spcBef>
                  <a:spcPct val="0"/>
                </a:spcBef>
                <a:spcAft>
                  <a:spcPct val="35000"/>
                </a:spcAft>
                <a:buClrTx/>
                <a:defRPr/>
              </a:pPr>
              <a:r>
                <a:rPr lang="en-US" sz="1650" kern="1200">
                  <a:solidFill>
                    <a:srgbClr val="FFFFFF"/>
                  </a:solidFill>
                  <a:latin typeface="Segoe UI"/>
                </a:rPr>
                <a:t>Model Consumption</a:t>
              </a:r>
            </a:p>
          </p:txBody>
        </p:sp>
      </p:grpSp>
      <p:grpSp>
        <p:nvGrpSpPr>
          <p:cNvPr id="61" name="Group 60">
            <a:extLst>
              <a:ext uri="{FF2B5EF4-FFF2-40B4-BE49-F238E27FC236}">
                <a16:creationId xmlns:a16="http://schemas.microsoft.com/office/drawing/2014/main" id="{EE275E6E-BA99-4083-B4DB-50CE4B35A23A}"/>
              </a:ext>
            </a:extLst>
          </p:cNvPr>
          <p:cNvGrpSpPr/>
          <p:nvPr/>
        </p:nvGrpSpPr>
        <p:grpSpPr>
          <a:xfrm>
            <a:off x="3019412" y="3931814"/>
            <a:ext cx="238608" cy="279126"/>
            <a:chOff x="3755131" y="1439457"/>
            <a:chExt cx="318144" cy="372168"/>
          </a:xfrm>
        </p:grpSpPr>
        <p:sp>
          <p:nvSpPr>
            <p:cNvPr id="65" name="Arrow: Right 64">
              <a:extLst>
                <a:ext uri="{FF2B5EF4-FFF2-40B4-BE49-F238E27FC236}">
                  <a16:creationId xmlns:a16="http://schemas.microsoft.com/office/drawing/2014/main" id="{F5219158-7F7E-4D19-8716-4B3AD76124D4}"/>
                </a:ext>
              </a:extLst>
            </p:cNvPr>
            <p:cNvSpPr/>
            <p:nvPr/>
          </p:nvSpPr>
          <p:spPr>
            <a:xfrm>
              <a:off x="3755131" y="1439457"/>
              <a:ext cx="318144" cy="372168"/>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73" name="Arrow: Right 4">
              <a:extLst>
                <a:ext uri="{FF2B5EF4-FFF2-40B4-BE49-F238E27FC236}">
                  <a16:creationId xmlns:a16="http://schemas.microsoft.com/office/drawing/2014/main" id="{BC4ECBCB-CC81-4F0B-9A76-8576C4B45A07}"/>
                </a:ext>
              </a:extLst>
            </p:cNvPr>
            <p:cNvSpPr txBox="1"/>
            <p:nvPr/>
          </p:nvSpPr>
          <p:spPr>
            <a:xfrm>
              <a:off x="3755131" y="1513891"/>
              <a:ext cx="222701" cy="2233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466725">
                <a:lnSpc>
                  <a:spcPct val="90000"/>
                </a:lnSpc>
                <a:spcBef>
                  <a:spcPct val="0"/>
                </a:spcBef>
                <a:spcAft>
                  <a:spcPct val="35000"/>
                </a:spcAft>
                <a:buClrTx/>
                <a:defRPr/>
              </a:pPr>
              <a:endParaRPr lang="en-US" sz="1050" kern="1200">
                <a:solidFill>
                  <a:srgbClr val="FFFFFF"/>
                </a:solidFill>
                <a:latin typeface="Segoe UI"/>
              </a:endParaRPr>
            </a:p>
          </p:txBody>
        </p:sp>
      </p:grpSp>
      <p:graphicFrame>
        <p:nvGraphicFramePr>
          <p:cNvPr id="74" name="Diagram 73">
            <a:extLst>
              <a:ext uri="{FF2B5EF4-FFF2-40B4-BE49-F238E27FC236}">
                <a16:creationId xmlns:a16="http://schemas.microsoft.com/office/drawing/2014/main" id="{A199F04E-0F3C-44A6-BB0E-EDFD8925F87D}"/>
              </a:ext>
            </a:extLst>
          </p:cNvPr>
          <p:cNvGraphicFramePr/>
          <p:nvPr/>
        </p:nvGraphicFramePr>
        <p:xfrm>
          <a:off x="3429365" y="3525147"/>
          <a:ext cx="2558034" cy="1092461"/>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75" name="Graphic 74">
            <a:extLst>
              <a:ext uri="{FF2B5EF4-FFF2-40B4-BE49-F238E27FC236}">
                <a16:creationId xmlns:a16="http://schemas.microsoft.com/office/drawing/2014/main" id="{8D6D5FC7-7BC2-4F3B-8E9A-8176908097E3}"/>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7188915" y="1203618"/>
            <a:ext cx="1402161" cy="1428869"/>
          </a:xfrm>
          <a:prstGeom prst="rect">
            <a:avLst/>
          </a:prstGeom>
        </p:spPr>
      </p:pic>
      <p:pic>
        <p:nvPicPr>
          <p:cNvPr id="76" name="Graphic 75">
            <a:extLst>
              <a:ext uri="{FF2B5EF4-FFF2-40B4-BE49-F238E27FC236}">
                <a16:creationId xmlns:a16="http://schemas.microsoft.com/office/drawing/2014/main" id="{3E77129F-7F04-466F-8BBC-07824430ABB2}"/>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3922288" y="1264353"/>
            <a:ext cx="1564067" cy="1307397"/>
          </a:xfrm>
          <a:prstGeom prst="rect">
            <a:avLst/>
          </a:prstGeom>
        </p:spPr>
      </p:pic>
      <p:grpSp>
        <p:nvGrpSpPr>
          <p:cNvPr id="77" name="Group 76">
            <a:extLst>
              <a:ext uri="{FF2B5EF4-FFF2-40B4-BE49-F238E27FC236}">
                <a16:creationId xmlns:a16="http://schemas.microsoft.com/office/drawing/2014/main" id="{A0F9D6CD-0CCD-4811-BDC8-098A6A4DD666}"/>
              </a:ext>
            </a:extLst>
          </p:cNvPr>
          <p:cNvGrpSpPr/>
          <p:nvPr/>
        </p:nvGrpSpPr>
        <p:grpSpPr>
          <a:xfrm>
            <a:off x="853124" y="1229135"/>
            <a:ext cx="1366604" cy="1377835"/>
            <a:chOff x="417356" y="1710268"/>
            <a:chExt cx="1611859" cy="1523971"/>
          </a:xfrm>
        </p:grpSpPr>
        <p:grpSp>
          <p:nvGrpSpPr>
            <p:cNvPr id="78" name="Group 77">
              <a:extLst>
                <a:ext uri="{FF2B5EF4-FFF2-40B4-BE49-F238E27FC236}">
                  <a16:creationId xmlns:a16="http://schemas.microsoft.com/office/drawing/2014/main" id="{55E1BB16-D84D-49E2-AC43-110F724DCB42}"/>
                </a:ext>
              </a:extLst>
            </p:cNvPr>
            <p:cNvGrpSpPr/>
            <p:nvPr/>
          </p:nvGrpSpPr>
          <p:grpSpPr>
            <a:xfrm>
              <a:off x="417356" y="1710268"/>
              <a:ext cx="430961" cy="1413950"/>
              <a:chOff x="1395310" y="3332039"/>
              <a:chExt cx="430961" cy="1413950"/>
            </a:xfrm>
          </p:grpSpPr>
          <p:sp>
            <p:nvSpPr>
              <p:cNvPr id="111" name="Isosceles Triangle 110">
                <a:extLst>
                  <a:ext uri="{FF2B5EF4-FFF2-40B4-BE49-F238E27FC236}">
                    <a16:creationId xmlns:a16="http://schemas.microsoft.com/office/drawing/2014/main" id="{83142CE7-5421-4B9E-9C92-066ED550DEA7}"/>
                  </a:ext>
                </a:extLst>
              </p:cNvPr>
              <p:cNvSpPr/>
              <p:nvPr/>
            </p:nvSpPr>
            <p:spPr bwMode="auto">
              <a:xfrm>
                <a:off x="1395310" y="3332039"/>
                <a:ext cx="430961" cy="371518"/>
              </a:xfrm>
              <a:prstGeom prst="triangle">
                <a:avLst/>
              </a:prstGeom>
              <a:solidFill>
                <a:schemeClr val="bg1">
                  <a:alpha val="4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solidFill>
                    <a:prstClr val="black"/>
                  </a:solidFill>
                  <a:latin typeface="Calibri" panose="020F0502020204030204"/>
                  <a:ea typeface="Segoe UI" pitchFamily="34" charset="0"/>
                  <a:cs typeface="Segoe UI" pitchFamily="34" charset="0"/>
                </a:endParaRPr>
              </a:p>
            </p:txBody>
          </p:sp>
          <p:sp>
            <p:nvSpPr>
              <p:cNvPr id="112" name="Rectangle 111">
                <a:extLst>
                  <a:ext uri="{FF2B5EF4-FFF2-40B4-BE49-F238E27FC236}">
                    <a16:creationId xmlns:a16="http://schemas.microsoft.com/office/drawing/2014/main" id="{3472E37D-1BFB-4936-8633-B828D0EF10E6}"/>
                  </a:ext>
                </a:extLst>
              </p:cNvPr>
              <p:cNvSpPr/>
              <p:nvPr/>
            </p:nvSpPr>
            <p:spPr bwMode="auto">
              <a:xfrm>
                <a:off x="1438477" y="3855311"/>
                <a:ext cx="344626" cy="344626"/>
              </a:xfrm>
              <a:prstGeom prst="rect">
                <a:avLst/>
              </a:prstGeom>
              <a:solidFill>
                <a:schemeClr val="bg1">
                  <a:alpha val="4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solidFill>
                    <a:prstClr val="black"/>
                  </a:solidFill>
                  <a:latin typeface="Calibri" panose="020F0502020204030204"/>
                  <a:ea typeface="Segoe UI" pitchFamily="34" charset="0"/>
                  <a:cs typeface="Segoe UI" pitchFamily="34" charset="0"/>
                </a:endParaRPr>
              </a:p>
            </p:txBody>
          </p:sp>
          <p:sp>
            <p:nvSpPr>
              <p:cNvPr id="113" name="Oval 112">
                <a:extLst>
                  <a:ext uri="{FF2B5EF4-FFF2-40B4-BE49-F238E27FC236}">
                    <a16:creationId xmlns:a16="http://schemas.microsoft.com/office/drawing/2014/main" id="{86FBF684-5782-4D58-B573-F63BD1625441}"/>
                  </a:ext>
                </a:extLst>
              </p:cNvPr>
              <p:cNvSpPr/>
              <p:nvPr/>
            </p:nvSpPr>
            <p:spPr bwMode="auto">
              <a:xfrm>
                <a:off x="1413641" y="4351691"/>
                <a:ext cx="394299" cy="394298"/>
              </a:xfrm>
              <a:prstGeom prst="ellipse">
                <a:avLst/>
              </a:prstGeom>
              <a:solidFill>
                <a:schemeClr val="bg1">
                  <a:alpha val="4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r>
                  <a:rPr lang="en-US" sz="1800" kern="1200">
                    <a:solidFill>
                      <a:prstClr val="black"/>
                    </a:solidFill>
                    <a:latin typeface="Calibri" panose="020F0502020204030204"/>
                    <a:ea typeface="Segoe UI" pitchFamily="34" charset="0"/>
                    <a:cs typeface="Segoe UI" pitchFamily="34" charset="0"/>
                  </a:rPr>
                  <a:t> </a:t>
                </a:r>
              </a:p>
            </p:txBody>
          </p:sp>
        </p:grpSp>
        <p:grpSp>
          <p:nvGrpSpPr>
            <p:cNvPr id="79" name="Group 78">
              <a:extLst>
                <a:ext uri="{FF2B5EF4-FFF2-40B4-BE49-F238E27FC236}">
                  <a16:creationId xmlns:a16="http://schemas.microsoft.com/office/drawing/2014/main" id="{B8EA6FD8-2AF6-4BD3-AE46-8C2D250B680D}"/>
                </a:ext>
              </a:extLst>
            </p:cNvPr>
            <p:cNvGrpSpPr/>
            <p:nvPr/>
          </p:nvGrpSpPr>
          <p:grpSpPr>
            <a:xfrm>
              <a:off x="940569" y="1710268"/>
              <a:ext cx="430961" cy="1413950"/>
              <a:chOff x="1395310" y="3332039"/>
              <a:chExt cx="430961" cy="1413950"/>
            </a:xfrm>
            <a:solidFill>
              <a:srgbClr val="F15B2A"/>
            </a:solidFill>
          </p:grpSpPr>
          <p:sp>
            <p:nvSpPr>
              <p:cNvPr id="108" name="Isosceles Triangle 107">
                <a:extLst>
                  <a:ext uri="{FF2B5EF4-FFF2-40B4-BE49-F238E27FC236}">
                    <a16:creationId xmlns:a16="http://schemas.microsoft.com/office/drawing/2014/main" id="{C0FEDBD3-96DE-4BD7-9E17-2129849D597D}"/>
                  </a:ext>
                </a:extLst>
              </p:cNvPr>
              <p:cNvSpPr/>
              <p:nvPr/>
            </p:nvSpPr>
            <p:spPr bwMode="auto">
              <a:xfrm>
                <a:off x="1395310" y="3332039"/>
                <a:ext cx="430961" cy="371518"/>
              </a:xfrm>
              <a:prstGeom prst="triangle">
                <a:avLst/>
              </a:prstGeom>
              <a:solidFill>
                <a:srgbClr val="F15B2A">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solidFill>
                    <a:prstClr val="black"/>
                  </a:solidFill>
                  <a:latin typeface="Calibri" panose="020F0502020204030204"/>
                  <a:ea typeface="Segoe UI" pitchFamily="34" charset="0"/>
                  <a:cs typeface="Segoe UI" pitchFamily="34" charset="0"/>
                </a:endParaRPr>
              </a:p>
            </p:txBody>
          </p:sp>
          <p:sp>
            <p:nvSpPr>
              <p:cNvPr id="109" name="Rectangle 108">
                <a:extLst>
                  <a:ext uri="{FF2B5EF4-FFF2-40B4-BE49-F238E27FC236}">
                    <a16:creationId xmlns:a16="http://schemas.microsoft.com/office/drawing/2014/main" id="{576A237A-5112-457E-80A9-2E3ED3488466}"/>
                  </a:ext>
                </a:extLst>
              </p:cNvPr>
              <p:cNvSpPr/>
              <p:nvPr/>
            </p:nvSpPr>
            <p:spPr bwMode="auto">
              <a:xfrm>
                <a:off x="1438477" y="3855311"/>
                <a:ext cx="344626" cy="344626"/>
              </a:xfrm>
              <a:prstGeom prst="rect">
                <a:avLst/>
              </a:prstGeom>
              <a:solidFill>
                <a:srgbClr val="F15B2A">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solidFill>
                    <a:prstClr val="black"/>
                  </a:solidFill>
                  <a:latin typeface="Calibri" panose="020F0502020204030204"/>
                  <a:ea typeface="Segoe UI" pitchFamily="34" charset="0"/>
                  <a:cs typeface="Segoe UI" pitchFamily="34" charset="0"/>
                </a:endParaRPr>
              </a:p>
            </p:txBody>
          </p:sp>
          <p:sp>
            <p:nvSpPr>
              <p:cNvPr id="110" name="Oval 109">
                <a:extLst>
                  <a:ext uri="{FF2B5EF4-FFF2-40B4-BE49-F238E27FC236}">
                    <a16:creationId xmlns:a16="http://schemas.microsoft.com/office/drawing/2014/main" id="{F9913749-F0ED-4B0C-B6D3-0865769C649E}"/>
                  </a:ext>
                </a:extLst>
              </p:cNvPr>
              <p:cNvSpPr/>
              <p:nvPr/>
            </p:nvSpPr>
            <p:spPr bwMode="auto">
              <a:xfrm>
                <a:off x="1413641" y="4351691"/>
                <a:ext cx="394299" cy="394298"/>
              </a:xfrm>
              <a:prstGeom prst="ellipse">
                <a:avLst/>
              </a:prstGeom>
              <a:solidFill>
                <a:srgbClr val="F15B2A">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r>
                  <a:rPr lang="en-US" sz="1800" kern="1200">
                    <a:solidFill>
                      <a:prstClr val="black"/>
                    </a:solidFill>
                    <a:latin typeface="Calibri" panose="020F0502020204030204"/>
                    <a:ea typeface="Segoe UI" pitchFamily="34" charset="0"/>
                    <a:cs typeface="Segoe UI" pitchFamily="34" charset="0"/>
                  </a:rPr>
                  <a:t> </a:t>
                </a:r>
              </a:p>
            </p:txBody>
          </p:sp>
        </p:grpSp>
        <p:grpSp>
          <p:nvGrpSpPr>
            <p:cNvPr id="80" name="Group 79">
              <a:extLst>
                <a:ext uri="{FF2B5EF4-FFF2-40B4-BE49-F238E27FC236}">
                  <a16:creationId xmlns:a16="http://schemas.microsoft.com/office/drawing/2014/main" id="{7F5E3FBA-3EDA-48FB-BAE9-74542E28251E}"/>
                </a:ext>
              </a:extLst>
            </p:cNvPr>
            <p:cNvGrpSpPr/>
            <p:nvPr/>
          </p:nvGrpSpPr>
          <p:grpSpPr>
            <a:xfrm>
              <a:off x="1463782" y="1710268"/>
              <a:ext cx="430961" cy="1413950"/>
              <a:chOff x="1395310" y="3332039"/>
              <a:chExt cx="430961" cy="1413950"/>
            </a:xfrm>
            <a:solidFill>
              <a:srgbClr val="00BCF2"/>
            </a:solidFill>
          </p:grpSpPr>
          <p:sp>
            <p:nvSpPr>
              <p:cNvPr id="105" name="Isosceles Triangle 104">
                <a:extLst>
                  <a:ext uri="{FF2B5EF4-FFF2-40B4-BE49-F238E27FC236}">
                    <a16:creationId xmlns:a16="http://schemas.microsoft.com/office/drawing/2014/main" id="{6A4E2DA9-AE04-4932-AE7D-F4E278E2598D}"/>
                  </a:ext>
                </a:extLst>
              </p:cNvPr>
              <p:cNvSpPr/>
              <p:nvPr/>
            </p:nvSpPr>
            <p:spPr bwMode="auto">
              <a:xfrm>
                <a:off x="1395310" y="3332039"/>
                <a:ext cx="430961" cy="371518"/>
              </a:xfrm>
              <a:prstGeom prst="triangle">
                <a:avLst/>
              </a:prstGeom>
              <a:solidFill>
                <a:srgbClr val="00BCF2">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solidFill>
                    <a:prstClr val="black"/>
                  </a:solidFill>
                  <a:latin typeface="Calibri" panose="020F0502020204030204"/>
                  <a:ea typeface="Segoe UI" pitchFamily="34" charset="0"/>
                  <a:cs typeface="Segoe UI" pitchFamily="34" charset="0"/>
                </a:endParaRPr>
              </a:p>
            </p:txBody>
          </p:sp>
          <p:sp>
            <p:nvSpPr>
              <p:cNvPr id="106" name="Rectangle 105">
                <a:extLst>
                  <a:ext uri="{FF2B5EF4-FFF2-40B4-BE49-F238E27FC236}">
                    <a16:creationId xmlns:a16="http://schemas.microsoft.com/office/drawing/2014/main" id="{69E97953-BC83-4CC8-9D65-F77239364890}"/>
                  </a:ext>
                </a:extLst>
              </p:cNvPr>
              <p:cNvSpPr/>
              <p:nvPr/>
            </p:nvSpPr>
            <p:spPr bwMode="auto">
              <a:xfrm>
                <a:off x="1438477" y="3855311"/>
                <a:ext cx="344626" cy="344626"/>
              </a:xfrm>
              <a:prstGeom prst="rect">
                <a:avLst/>
              </a:prstGeom>
              <a:solidFill>
                <a:srgbClr val="00BCF2">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solidFill>
                    <a:prstClr val="black"/>
                  </a:solidFill>
                  <a:latin typeface="Calibri" panose="020F0502020204030204"/>
                  <a:ea typeface="Segoe UI" pitchFamily="34" charset="0"/>
                  <a:cs typeface="Segoe UI" pitchFamily="34" charset="0"/>
                </a:endParaRPr>
              </a:p>
            </p:txBody>
          </p:sp>
          <p:sp>
            <p:nvSpPr>
              <p:cNvPr id="107" name="Oval 106">
                <a:extLst>
                  <a:ext uri="{FF2B5EF4-FFF2-40B4-BE49-F238E27FC236}">
                    <a16:creationId xmlns:a16="http://schemas.microsoft.com/office/drawing/2014/main" id="{5FAA3177-0CDA-4E25-A103-9EA026CDB9BC}"/>
                  </a:ext>
                </a:extLst>
              </p:cNvPr>
              <p:cNvSpPr/>
              <p:nvPr/>
            </p:nvSpPr>
            <p:spPr bwMode="auto">
              <a:xfrm>
                <a:off x="1413641" y="4351691"/>
                <a:ext cx="394299" cy="394298"/>
              </a:xfrm>
              <a:prstGeom prst="ellipse">
                <a:avLst/>
              </a:prstGeom>
              <a:solidFill>
                <a:srgbClr val="00BCF2">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r>
                  <a:rPr lang="en-US" sz="1800" kern="1200">
                    <a:solidFill>
                      <a:prstClr val="black"/>
                    </a:solidFill>
                    <a:latin typeface="Calibri" panose="020F0502020204030204"/>
                    <a:ea typeface="Segoe UI" pitchFamily="34" charset="0"/>
                    <a:cs typeface="Segoe UI" pitchFamily="34" charset="0"/>
                  </a:rPr>
                  <a:t> </a:t>
                </a:r>
              </a:p>
            </p:txBody>
          </p:sp>
        </p:grpSp>
        <p:grpSp>
          <p:nvGrpSpPr>
            <p:cNvPr id="81" name="Group 80">
              <a:extLst>
                <a:ext uri="{FF2B5EF4-FFF2-40B4-BE49-F238E27FC236}">
                  <a16:creationId xmlns:a16="http://schemas.microsoft.com/office/drawing/2014/main" id="{FBD033C2-05D2-4F41-ACC5-40FC85829771}"/>
                </a:ext>
              </a:extLst>
            </p:cNvPr>
            <p:cNvGrpSpPr/>
            <p:nvPr/>
          </p:nvGrpSpPr>
          <p:grpSpPr>
            <a:xfrm>
              <a:off x="473590" y="1759166"/>
              <a:ext cx="430961" cy="1413950"/>
              <a:chOff x="1395310" y="3332039"/>
              <a:chExt cx="430961" cy="1413950"/>
            </a:xfrm>
          </p:grpSpPr>
          <p:sp>
            <p:nvSpPr>
              <p:cNvPr id="102" name="Isosceles Triangle 101">
                <a:extLst>
                  <a:ext uri="{FF2B5EF4-FFF2-40B4-BE49-F238E27FC236}">
                    <a16:creationId xmlns:a16="http://schemas.microsoft.com/office/drawing/2014/main" id="{1EC0E6CC-B1AA-4088-8796-130B452B105D}"/>
                  </a:ext>
                </a:extLst>
              </p:cNvPr>
              <p:cNvSpPr/>
              <p:nvPr/>
            </p:nvSpPr>
            <p:spPr bwMode="auto">
              <a:xfrm>
                <a:off x="1395310" y="3332039"/>
                <a:ext cx="430961" cy="371518"/>
              </a:xfrm>
              <a:prstGeom prst="triangle">
                <a:avLst/>
              </a:prstGeom>
              <a:solidFill>
                <a:srgbClr val="B4D7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solidFill>
                    <a:prstClr val="black"/>
                  </a:solidFill>
                  <a:latin typeface="Calibri" panose="020F0502020204030204"/>
                  <a:ea typeface="Segoe UI" pitchFamily="34" charset="0"/>
                  <a:cs typeface="Segoe UI" pitchFamily="34" charset="0"/>
                </a:endParaRPr>
              </a:p>
            </p:txBody>
          </p:sp>
          <p:sp>
            <p:nvSpPr>
              <p:cNvPr id="103" name="Rectangle 102">
                <a:extLst>
                  <a:ext uri="{FF2B5EF4-FFF2-40B4-BE49-F238E27FC236}">
                    <a16:creationId xmlns:a16="http://schemas.microsoft.com/office/drawing/2014/main" id="{28DA9D0E-E347-47D3-B8B5-6E8333CDFAA7}"/>
                  </a:ext>
                </a:extLst>
              </p:cNvPr>
              <p:cNvSpPr/>
              <p:nvPr/>
            </p:nvSpPr>
            <p:spPr bwMode="auto">
              <a:xfrm>
                <a:off x="1438477" y="3855311"/>
                <a:ext cx="344626" cy="344626"/>
              </a:xfrm>
              <a:prstGeom prst="rect">
                <a:avLst/>
              </a:prstGeom>
              <a:solidFill>
                <a:srgbClr val="B4D7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solidFill>
                    <a:prstClr val="black"/>
                  </a:solidFill>
                  <a:latin typeface="Calibri" panose="020F0502020204030204"/>
                  <a:ea typeface="Segoe UI" pitchFamily="34" charset="0"/>
                  <a:cs typeface="Segoe UI" pitchFamily="34" charset="0"/>
                </a:endParaRPr>
              </a:p>
            </p:txBody>
          </p:sp>
          <p:sp>
            <p:nvSpPr>
              <p:cNvPr id="104" name="Oval 103">
                <a:extLst>
                  <a:ext uri="{FF2B5EF4-FFF2-40B4-BE49-F238E27FC236}">
                    <a16:creationId xmlns:a16="http://schemas.microsoft.com/office/drawing/2014/main" id="{A027EB5E-06F1-4CB4-8908-211BCEB86C13}"/>
                  </a:ext>
                </a:extLst>
              </p:cNvPr>
              <p:cNvSpPr/>
              <p:nvPr/>
            </p:nvSpPr>
            <p:spPr bwMode="auto">
              <a:xfrm>
                <a:off x="1413641" y="4351691"/>
                <a:ext cx="394299" cy="394298"/>
              </a:xfrm>
              <a:prstGeom prst="ellipse">
                <a:avLst/>
              </a:prstGeom>
              <a:solidFill>
                <a:srgbClr val="B4D7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r>
                  <a:rPr lang="en-US" sz="1800" kern="1200">
                    <a:solidFill>
                      <a:prstClr val="black"/>
                    </a:solidFill>
                    <a:latin typeface="Calibri" panose="020F0502020204030204"/>
                    <a:ea typeface="Segoe UI" pitchFamily="34" charset="0"/>
                    <a:cs typeface="Segoe UI" pitchFamily="34" charset="0"/>
                  </a:rPr>
                  <a:t> </a:t>
                </a:r>
              </a:p>
            </p:txBody>
          </p:sp>
        </p:grpSp>
        <p:grpSp>
          <p:nvGrpSpPr>
            <p:cNvPr id="82" name="Group 81">
              <a:extLst>
                <a:ext uri="{FF2B5EF4-FFF2-40B4-BE49-F238E27FC236}">
                  <a16:creationId xmlns:a16="http://schemas.microsoft.com/office/drawing/2014/main" id="{4708D54F-632C-4DE8-8C7F-4A32F6D3BDCB}"/>
                </a:ext>
              </a:extLst>
            </p:cNvPr>
            <p:cNvGrpSpPr/>
            <p:nvPr/>
          </p:nvGrpSpPr>
          <p:grpSpPr>
            <a:xfrm>
              <a:off x="996803" y="1759166"/>
              <a:ext cx="430961" cy="1413950"/>
              <a:chOff x="1395310" y="3332039"/>
              <a:chExt cx="430961" cy="1413950"/>
            </a:xfrm>
            <a:solidFill>
              <a:srgbClr val="AB645B"/>
            </a:solidFill>
          </p:grpSpPr>
          <p:sp>
            <p:nvSpPr>
              <p:cNvPr id="99" name="Isosceles Triangle 98">
                <a:extLst>
                  <a:ext uri="{FF2B5EF4-FFF2-40B4-BE49-F238E27FC236}">
                    <a16:creationId xmlns:a16="http://schemas.microsoft.com/office/drawing/2014/main" id="{F65AF093-B2EA-4A62-BDEB-425FCFC475B3}"/>
                  </a:ext>
                </a:extLst>
              </p:cNvPr>
              <p:cNvSpPr/>
              <p:nvPr/>
            </p:nvSpPr>
            <p:spPr bwMode="auto">
              <a:xfrm>
                <a:off x="1395310" y="3332039"/>
                <a:ext cx="430961" cy="37151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solidFill>
                    <a:prstClr val="black"/>
                  </a:solidFill>
                  <a:latin typeface="Calibri" panose="020F0502020204030204"/>
                  <a:ea typeface="Segoe UI" pitchFamily="34" charset="0"/>
                  <a:cs typeface="Segoe UI" pitchFamily="34" charset="0"/>
                </a:endParaRPr>
              </a:p>
            </p:txBody>
          </p:sp>
          <p:sp>
            <p:nvSpPr>
              <p:cNvPr id="100" name="Rectangle 99">
                <a:extLst>
                  <a:ext uri="{FF2B5EF4-FFF2-40B4-BE49-F238E27FC236}">
                    <a16:creationId xmlns:a16="http://schemas.microsoft.com/office/drawing/2014/main" id="{86AF5083-36AE-485C-A035-B65E400624DC}"/>
                  </a:ext>
                </a:extLst>
              </p:cNvPr>
              <p:cNvSpPr/>
              <p:nvPr/>
            </p:nvSpPr>
            <p:spPr bwMode="auto">
              <a:xfrm>
                <a:off x="1438477" y="3855311"/>
                <a:ext cx="344626" cy="34462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solidFill>
                    <a:prstClr val="black"/>
                  </a:solidFill>
                  <a:latin typeface="Calibri" panose="020F0502020204030204"/>
                  <a:ea typeface="Segoe UI" pitchFamily="34" charset="0"/>
                  <a:cs typeface="Segoe UI" pitchFamily="34" charset="0"/>
                </a:endParaRPr>
              </a:p>
            </p:txBody>
          </p:sp>
          <p:sp>
            <p:nvSpPr>
              <p:cNvPr id="101" name="Oval 100">
                <a:extLst>
                  <a:ext uri="{FF2B5EF4-FFF2-40B4-BE49-F238E27FC236}">
                    <a16:creationId xmlns:a16="http://schemas.microsoft.com/office/drawing/2014/main" id="{7DB17193-49C9-4F4D-B16A-73BD99FD7178}"/>
                  </a:ext>
                </a:extLst>
              </p:cNvPr>
              <p:cNvSpPr/>
              <p:nvPr/>
            </p:nvSpPr>
            <p:spPr bwMode="auto">
              <a:xfrm>
                <a:off x="1413641" y="4351691"/>
                <a:ext cx="394299" cy="394298"/>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r>
                  <a:rPr lang="en-US" sz="1800" kern="1200">
                    <a:solidFill>
                      <a:prstClr val="black"/>
                    </a:solidFill>
                    <a:latin typeface="Calibri" panose="020F0502020204030204"/>
                    <a:ea typeface="Segoe UI" pitchFamily="34" charset="0"/>
                    <a:cs typeface="Segoe UI" pitchFamily="34" charset="0"/>
                  </a:rPr>
                  <a:t> </a:t>
                </a:r>
              </a:p>
            </p:txBody>
          </p:sp>
        </p:grpSp>
        <p:grpSp>
          <p:nvGrpSpPr>
            <p:cNvPr id="83" name="Group 82">
              <a:extLst>
                <a:ext uri="{FF2B5EF4-FFF2-40B4-BE49-F238E27FC236}">
                  <a16:creationId xmlns:a16="http://schemas.microsoft.com/office/drawing/2014/main" id="{66B4702A-4580-414C-A665-C909589C463E}"/>
                </a:ext>
              </a:extLst>
            </p:cNvPr>
            <p:cNvGrpSpPr/>
            <p:nvPr/>
          </p:nvGrpSpPr>
          <p:grpSpPr>
            <a:xfrm>
              <a:off x="1520016" y="1759166"/>
              <a:ext cx="430961" cy="1413950"/>
              <a:chOff x="1395310" y="3332039"/>
              <a:chExt cx="430961" cy="1413950"/>
            </a:xfrm>
            <a:solidFill>
              <a:srgbClr val="00A8E9"/>
            </a:solidFill>
          </p:grpSpPr>
          <p:sp>
            <p:nvSpPr>
              <p:cNvPr id="96" name="Isosceles Triangle 95">
                <a:extLst>
                  <a:ext uri="{FF2B5EF4-FFF2-40B4-BE49-F238E27FC236}">
                    <a16:creationId xmlns:a16="http://schemas.microsoft.com/office/drawing/2014/main" id="{2D45F713-D206-448D-B443-7A13032B5671}"/>
                  </a:ext>
                </a:extLst>
              </p:cNvPr>
              <p:cNvSpPr/>
              <p:nvPr/>
            </p:nvSpPr>
            <p:spPr bwMode="auto">
              <a:xfrm>
                <a:off x="1395310" y="3332039"/>
                <a:ext cx="430961" cy="37151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solidFill>
                    <a:prstClr val="black"/>
                  </a:solidFill>
                  <a:latin typeface="Calibri" panose="020F0502020204030204"/>
                  <a:ea typeface="Segoe UI" pitchFamily="34" charset="0"/>
                  <a:cs typeface="Segoe UI" pitchFamily="34" charset="0"/>
                </a:endParaRPr>
              </a:p>
            </p:txBody>
          </p:sp>
          <p:sp>
            <p:nvSpPr>
              <p:cNvPr id="97" name="Rectangle 96">
                <a:extLst>
                  <a:ext uri="{FF2B5EF4-FFF2-40B4-BE49-F238E27FC236}">
                    <a16:creationId xmlns:a16="http://schemas.microsoft.com/office/drawing/2014/main" id="{CBBF2FB7-00F1-4028-A806-B9C0EC21646A}"/>
                  </a:ext>
                </a:extLst>
              </p:cNvPr>
              <p:cNvSpPr/>
              <p:nvPr/>
            </p:nvSpPr>
            <p:spPr bwMode="auto">
              <a:xfrm>
                <a:off x="1438477" y="3855311"/>
                <a:ext cx="344626" cy="34462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solidFill>
                    <a:prstClr val="black"/>
                  </a:solidFill>
                  <a:latin typeface="Calibri" panose="020F0502020204030204"/>
                  <a:ea typeface="Segoe UI" pitchFamily="34" charset="0"/>
                  <a:cs typeface="Segoe UI" pitchFamily="34" charset="0"/>
                </a:endParaRPr>
              </a:p>
            </p:txBody>
          </p:sp>
          <p:sp>
            <p:nvSpPr>
              <p:cNvPr id="98" name="Oval 97">
                <a:extLst>
                  <a:ext uri="{FF2B5EF4-FFF2-40B4-BE49-F238E27FC236}">
                    <a16:creationId xmlns:a16="http://schemas.microsoft.com/office/drawing/2014/main" id="{DCBE7F1C-CDC7-4B53-8B95-EFB6E0CBF3CB}"/>
                  </a:ext>
                </a:extLst>
              </p:cNvPr>
              <p:cNvSpPr/>
              <p:nvPr/>
            </p:nvSpPr>
            <p:spPr bwMode="auto">
              <a:xfrm>
                <a:off x="1413641" y="4351691"/>
                <a:ext cx="394299" cy="394298"/>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r>
                  <a:rPr lang="en-US" sz="1800" kern="1200">
                    <a:solidFill>
                      <a:prstClr val="black"/>
                    </a:solidFill>
                    <a:latin typeface="Calibri" panose="020F0502020204030204"/>
                    <a:ea typeface="Segoe UI" pitchFamily="34" charset="0"/>
                    <a:cs typeface="Segoe UI" pitchFamily="34" charset="0"/>
                  </a:rPr>
                  <a:t> </a:t>
                </a:r>
              </a:p>
            </p:txBody>
          </p:sp>
        </p:grpSp>
        <p:grpSp>
          <p:nvGrpSpPr>
            <p:cNvPr id="84" name="Group 83">
              <a:extLst>
                <a:ext uri="{FF2B5EF4-FFF2-40B4-BE49-F238E27FC236}">
                  <a16:creationId xmlns:a16="http://schemas.microsoft.com/office/drawing/2014/main" id="{CE72B39F-DF9B-41B4-AF05-A36B540E1185}"/>
                </a:ext>
              </a:extLst>
            </p:cNvPr>
            <p:cNvGrpSpPr/>
            <p:nvPr/>
          </p:nvGrpSpPr>
          <p:grpSpPr>
            <a:xfrm>
              <a:off x="551828" y="1820289"/>
              <a:ext cx="430961" cy="1413950"/>
              <a:chOff x="1395310" y="3332039"/>
              <a:chExt cx="430961" cy="1413950"/>
            </a:xfrm>
          </p:grpSpPr>
          <p:sp>
            <p:nvSpPr>
              <p:cNvPr id="93" name="Isosceles Triangle 92">
                <a:extLst>
                  <a:ext uri="{FF2B5EF4-FFF2-40B4-BE49-F238E27FC236}">
                    <a16:creationId xmlns:a16="http://schemas.microsoft.com/office/drawing/2014/main" id="{A9D4AB0F-A901-4E49-B2BF-B9C9B8029F9C}"/>
                  </a:ext>
                </a:extLst>
              </p:cNvPr>
              <p:cNvSpPr/>
              <p:nvPr/>
            </p:nvSpPr>
            <p:spPr bwMode="auto">
              <a:xfrm>
                <a:off x="1395310" y="3332039"/>
                <a:ext cx="430961" cy="371518"/>
              </a:xfrm>
              <a:prstGeom prst="triangl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solidFill>
                    <a:prstClr val="black"/>
                  </a:solidFill>
                  <a:latin typeface="Calibri" panose="020F0502020204030204"/>
                  <a:ea typeface="Segoe UI" pitchFamily="34" charset="0"/>
                  <a:cs typeface="Segoe UI" pitchFamily="34" charset="0"/>
                </a:endParaRPr>
              </a:p>
            </p:txBody>
          </p:sp>
          <p:sp>
            <p:nvSpPr>
              <p:cNvPr id="94" name="Rectangle 93">
                <a:extLst>
                  <a:ext uri="{FF2B5EF4-FFF2-40B4-BE49-F238E27FC236}">
                    <a16:creationId xmlns:a16="http://schemas.microsoft.com/office/drawing/2014/main" id="{FD479036-1ACE-4C4B-ABAF-7435283718AB}"/>
                  </a:ext>
                </a:extLst>
              </p:cNvPr>
              <p:cNvSpPr/>
              <p:nvPr/>
            </p:nvSpPr>
            <p:spPr bwMode="auto">
              <a:xfrm>
                <a:off x="1438477" y="3855311"/>
                <a:ext cx="344626" cy="34462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solidFill>
                    <a:prstClr val="black"/>
                  </a:solidFill>
                  <a:latin typeface="Calibri" panose="020F0502020204030204"/>
                  <a:ea typeface="Segoe UI" pitchFamily="34" charset="0"/>
                  <a:cs typeface="Segoe UI" pitchFamily="34" charset="0"/>
                </a:endParaRPr>
              </a:p>
            </p:txBody>
          </p:sp>
          <p:sp>
            <p:nvSpPr>
              <p:cNvPr id="95" name="Oval 94">
                <a:extLst>
                  <a:ext uri="{FF2B5EF4-FFF2-40B4-BE49-F238E27FC236}">
                    <a16:creationId xmlns:a16="http://schemas.microsoft.com/office/drawing/2014/main" id="{346506BD-209D-458F-BA1A-FCB3663CE799}"/>
                  </a:ext>
                </a:extLst>
              </p:cNvPr>
              <p:cNvSpPr/>
              <p:nvPr/>
            </p:nvSpPr>
            <p:spPr bwMode="auto">
              <a:xfrm>
                <a:off x="1413641" y="4351691"/>
                <a:ext cx="394299" cy="394298"/>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r>
                  <a:rPr lang="en-US" sz="1800" kern="1200">
                    <a:solidFill>
                      <a:prstClr val="black"/>
                    </a:solidFill>
                    <a:latin typeface="Calibri" panose="020F0502020204030204"/>
                    <a:ea typeface="Segoe UI" pitchFamily="34" charset="0"/>
                    <a:cs typeface="Segoe UI" pitchFamily="34" charset="0"/>
                  </a:rPr>
                  <a:t> </a:t>
                </a:r>
              </a:p>
            </p:txBody>
          </p:sp>
        </p:grpSp>
        <p:grpSp>
          <p:nvGrpSpPr>
            <p:cNvPr id="85" name="Group 84">
              <a:extLst>
                <a:ext uri="{FF2B5EF4-FFF2-40B4-BE49-F238E27FC236}">
                  <a16:creationId xmlns:a16="http://schemas.microsoft.com/office/drawing/2014/main" id="{891BF87B-1ED0-4B60-83DF-517AB23850EC}"/>
                </a:ext>
              </a:extLst>
            </p:cNvPr>
            <p:cNvGrpSpPr/>
            <p:nvPr/>
          </p:nvGrpSpPr>
          <p:grpSpPr>
            <a:xfrm>
              <a:off x="1075041" y="1820289"/>
              <a:ext cx="430961" cy="1413950"/>
              <a:chOff x="1395310" y="3332039"/>
              <a:chExt cx="430961" cy="1413950"/>
            </a:xfrm>
            <a:solidFill>
              <a:srgbClr val="F15B2A"/>
            </a:solidFill>
          </p:grpSpPr>
          <p:sp>
            <p:nvSpPr>
              <p:cNvPr id="90" name="Isosceles Triangle 89">
                <a:extLst>
                  <a:ext uri="{FF2B5EF4-FFF2-40B4-BE49-F238E27FC236}">
                    <a16:creationId xmlns:a16="http://schemas.microsoft.com/office/drawing/2014/main" id="{8BC863D9-E396-4962-B66E-A62AA12041EF}"/>
                  </a:ext>
                </a:extLst>
              </p:cNvPr>
              <p:cNvSpPr/>
              <p:nvPr/>
            </p:nvSpPr>
            <p:spPr bwMode="auto">
              <a:xfrm>
                <a:off x="1395310" y="3332039"/>
                <a:ext cx="430961" cy="37151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solidFill>
                    <a:prstClr val="black"/>
                  </a:solidFill>
                  <a:latin typeface="Calibri" panose="020F0502020204030204"/>
                  <a:ea typeface="Segoe UI" pitchFamily="34" charset="0"/>
                  <a:cs typeface="Segoe UI" pitchFamily="34" charset="0"/>
                </a:endParaRPr>
              </a:p>
            </p:txBody>
          </p:sp>
          <p:sp>
            <p:nvSpPr>
              <p:cNvPr id="91" name="Rectangle 90">
                <a:extLst>
                  <a:ext uri="{FF2B5EF4-FFF2-40B4-BE49-F238E27FC236}">
                    <a16:creationId xmlns:a16="http://schemas.microsoft.com/office/drawing/2014/main" id="{BE3409A7-2216-483C-98D4-502832F975FC}"/>
                  </a:ext>
                </a:extLst>
              </p:cNvPr>
              <p:cNvSpPr/>
              <p:nvPr/>
            </p:nvSpPr>
            <p:spPr bwMode="auto">
              <a:xfrm>
                <a:off x="1438477" y="3855311"/>
                <a:ext cx="344626" cy="34462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solidFill>
                    <a:prstClr val="black"/>
                  </a:solidFill>
                  <a:latin typeface="Calibri" panose="020F0502020204030204"/>
                  <a:ea typeface="Segoe UI" pitchFamily="34" charset="0"/>
                  <a:cs typeface="Segoe UI" pitchFamily="34" charset="0"/>
                </a:endParaRPr>
              </a:p>
            </p:txBody>
          </p:sp>
          <p:sp>
            <p:nvSpPr>
              <p:cNvPr id="92" name="Oval 91">
                <a:extLst>
                  <a:ext uri="{FF2B5EF4-FFF2-40B4-BE49-F238E27FC236}">
                    <a16:creationId xmlns:a16="http://schemas.microsoft.com/office/drawing/2014/main" id="{6B21A32F-20E0-4564-98BD-4BDBE5186843}"/>
                  </a:ext>
                </a:extLst>
              </p:cNvPr>
              <p:cNvSpPr/>
              <p:nvPr/>
            </p:nvSpPr>
            <p:spPr bwMode="auto">
              <a:xfrm>
                <a:off x="1413641" y="4351691"/>
                <a:ext cx="394299" cy="394298"/>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r>
                  <a:rPr lang="en-US" sz="1800" kern="1200">
                    <a:solidFill>
                      <a:prstClr val="black"/>
                    </a:solidFill>
                    <a:latin typeface="Calibri" panose="020F0502020204030204"/>
                    <a:ea typeface="Segoe UI" pitchFamily="34" charset="0"/>
                    <a:cs typeface="Segoe UI" pitchFamily="34" charset="0"/>
                  </a:rPr>
                  <a:t> </a:t>
                </a:r>
              </a:p>
            </p:txBody>
          </p:sp>
        </p:grpSp>
        <p:grpSp>
          <p:nvGrpSpPr>
            <p:cNvPr id="86" name="Group 85">
              <a:extLst>
                <a:ext uri="{FF2B5EF4-FFF2-40B4-BE49-F238E27FC236}">
                  <a16:creationId xmlns:a16="http://schemas.microsoft.com/office/drawing/2014/main" id="{E1763C50-349D-4B1B-9361-955B49947D7E}"/>
                </a:ext>
              </a:extLst>
            </p:cNvPr>
            <p:cNvGrpSpPr/>
            <p:nvPr/>
          </p:nvGrpSpPr>
          <p:grpSpPr>
            <a:xfrm>
              <a:off x="1598254" y="1820289"/>
              <a:ext cx="430961" cy="1413950"/>
              <a:chOff x="1395310" y="3332039"/>
              <a:chExt cx="430961" cy="1413950"/>
            </a:xfrm>
            <a:solidFill>
              <a:srgbClr val="00BCF2"/>
            </a:solidFill>
          </p:grpSpPr>
          <p:sp>
            <p:nvSpPr>
              <p:cNvPr id="87" name="Isosceles Triangle 86">
                <a:extLst>
                  <a:ext uri="{FF2B5EF4-FFF2-40B4-BE49-F238E27FC236}">
                    <a16:creationId xmlns:a16="http://schemas.microsoft.com/office/drawing/2014/main" id="{9ACAE786-F44D-4555-8B9D-8C5629CF7237}"/>
                  </a:ext>
                </a:extLst>
              </p:cNvPr>
              <p:cNvSpPr/>
              <p:nvPr/>
            </p:nvSpPr>
            <p:spPr bwMode="auto">
              <a:xfrm>
                <a:off x="1395310" y="3332039"/>
                <a:ext cx="430961" cy="37151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solidFill>
                    <a:prstClr val="black"/>
                  </a:solidFill>
                  <a:latin typeface="Calibri" panose="020F0502020204030204"/>
                  <a:ea typeface="Segoe UI" pitchFamily="34" charset="0"/>
                  <a:cs typeface="Segoe UI" pitchFamily="34" charset="0"/>
                </a:endParaRPr>
              </a:p>
            </p:txBody>
          </p:sp>
          <p:sp>
            <p:nvSpPr>
              <p:cNvPr id="88" name="Rectangle 87">
                <a:extLst>
                  <a:ext uri="{FF2B5EF4-FFF2-40B4-BE49-F238E27FC236}">
                    <a16:creationId xmlns:a16="http://schemas.microsoft.com/office/drawing/2014/main" id="{37EA28ED-66B8-400B-A276-12856C636BA9}"/>
                  </a:ext>
                </a:extLst>
              </p:cNvPr>
              <p:cNvSpPr/>
              <p:nvPr/>
            </p:nvSpPr>
            <p:spPr bwMode="auto">
              <a:xfrm>
                <a:off x="1438477" y="3855311"/>
                <a:ext cx="344626" cy="34462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solidFill>
                    <a:prstClr val="black"/>
                  </a:solidFill>
                  <a:latin typeface="Calibri" panose="020F0502020204030204"/>
                  <a:ea typeface="Segoe UI" pitchFamily="34" charset="0"/>
                  <a:cs typeface="Segoe UI" pitchFamily="34" charset="0"/>
                </a:endParaRPr>
              </a:p>
            </p:txBody>
          </p:sp>
          <p:sp>
            <p:nvSpPr>
              <p:cNvPr id="89" name="Oval 88">
                <a:extLst>
                  <a:ext uri="{FF2B5EF4-FFF2-40B4-BE49-F238E27FC236}">
                    <a16:creationId xmlns:a16="http://schemas.microsoft.com/office/drawing/2014/main" id="{96883363-F766-4A4A-AF05-E288E736E5CF}"/>
                  </a:ext>
                </a:extLst>
              </p:cNvPr>
              <p:cNvSpPr/>
              <p:nvPr/>
            </p:nvSpPr>
            <p:spPr bwMode="auto">
              <a:xfrm>
                <a:off x="1413641" y="4351691"/>
                <a:ext cx="394299" cy="394298"/>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r>
                  <a:rPr lang="en-US" sz="1800" kern="1200">
                    <a:solidFill>
                      <a:prstClr val="black"/>
                    </a:solidFill>
                    <a:latin typeface="Calibri" panose="020F0502020204030204"/>
                    <a:ea typeface="Segoe UI" pitchFamily="34" charset="0"/>
                    <a:cs typeface="Segoe UI" pitchFamily="34" charset="0"/>
                  </a:rPr>
                  <a:t> </a:t>
                </a:r>
              </a:p>
            </p:txBody>
          </p:sp>
        </p:grpSp>
      </p:grpSp>
      <p:sp>
        <p:nvSpPr>
          <p:cNvPr id="114" name="Rectangle 113">
            <a:extLst>
              <a:ext uri="{FF2B5EF4-FFF2-40B4-BE49-F238E27FC236}">
                <a16:creationId xmlns:a16="http://schemas.microsoft.com/office/drawing/2014/main" id="{A3F25D44-069B-457A-BC94-DA120272045D}"/>
              </a:ext>
            </a:extLst>
          </p:cNvPr>
          <p:cNvSpPr/>
          <p:nvPr/>
        </p:nvSpPr>
        <p:spPr>
          <a:xfrm>
            <a:off x="560358" y="2712869"/>
            <a:ext cx="1933478" cy="369332"/>
          </a:xfrm>
          <a:prstGeom prst="rect">
            <a:avLst/>
          </a:prstGeom>
        </p:spPr>
        <p:txBody>
          <a:bodyPr wrap="none">
            <a:spAutoFit/>
          </a:bodyPr>
          <a:lstStyle/>
          <a:p>
            <a:pPr algn="ctr" defTabSz="699448">
              <a:buClrTx/>
              <a:defRPr/>
            </a:pPr>
            <a:r>
              <a:rPr lang="en-US" sz="1800" kern="1200">
                <a:solidFill>
                  <a:prstClr val="black"/>
                </a:solidFill>
                <a:latin typeface="Segoe UI Light" panose="020B0502040204020203" pitchFamily="34" charset="0"/>
                <a:ea typeface="Segoe UI Semilight" charset="0"/>
                <a:cs typeface="Segoe UI Light" panose="020B0502040204020203" pitchFamily="34" charset="0"/>
              </a:rPr>
              <a:t>Prepare Your Data</a:t>
            </a:r>
          </a:p>
        </p:txBody>
      </p:sp>
      <p:sp>
        <p:nvSpPr>
          <p:cNvPr id="115" name="Rectangle 114">
            <a:extLst>
              <a:ext uri="{FF2B5EF4-FFF2-40B4-BE49-F238E27FC236}">
                <a16:creationId xmlns:a16="http://schemas.microsoft.com/office/drawing/2014/main" id="{125A19B5-A4DE-432D-91DA-C7C0834D92B4}"/>
              </a:ext>
            </a:extLst>
          </p:cNvPr>
          <p:cNvSpPr/>
          <p:nvPr/>
        </p:nvSpPr>
        <p:spPr bwMode="grayWhite">
          <a:xfrm>
            <a:off x="4012596" y="2729501"/>
            <a:ext cx="1394934" cy="369332"/>
          </a:xfrm>
          <a:prstGeom prst="rect">
            <a:avLst/>
          </a:prstGeom>
        </p:spPr>
        <p:txBody>
          <a:bodyPr wrap="none">
            <a:spAutoFit/>
          </a:bodyPr>
          <a:lstStyle/>
          <a:p>
            <a:pPr algn="ctr" defTabSz="699448">
              <a:buClrTx/>
              <a:defRPr/>
            </a:pPr>
            <a:r>
              <a:rPr lang="en-US" sz="1800" kern="1200">
                <a:solidFill>
                  <a:prstClr val="black"/>
                </a:solidFill>
                <a:latin typeface="Segoe UI Light" panose="020B0502040204020203" pitchFamily="34" charset="0"/>
                <a:ea typeface="Segoe UI Semilight" charset="0"/>
                <a:cs typeface="Segoe UI Light" panose="020B0502040204020203" pitchFamily="34" charset="0"/>
              </a:rPr>
              <a:t>Build &amp; Train</a:t>
            </a:r>
          </a:p>
        </p:txBody>
      </p:sp>
      <p:sp>
        <p:nvSpPr>
          <p:cNvPr id="116" name="Rectangle 115">
            <a:extLst>
              <a:ext uri="{FF2B5EF4-FFF2-40B4-BE49-F238E27FC236}">
                <a16:creationId xmlns:a16="http://schemas.microsoft.com/office/drawing/2014/main" id="{6333FBDF-9374-43D8-8F2B-E5AF0267A192}"/>
              </a:ext>
            </a:extLst>
          </p:cNvPr>
          <p:cNvSpPr/>
          <p:nvPr/>
        </p:nvSpPr>
        <p:spPr>
          <a:xfrm>
            <a:off x="7610111" y="2738387"/>
            <a:ext cx="559769" cy="369332"/>
          </a:xfrm>
          <a:prstGeom prst="rect">
            <a:avLst/>
          </a:prstGeom>
        </p:spPr>
        <p:txBody>
          <a:bodyPr wrap="none">
            <a:spAutoFit/>
          </a:bodyPr>
          <a:lstStyle/>
          <a:p>
            <a:pPr algn="ctr" defTabSz="699448">
              <a:buClrTx/>
              <a:defRPr/>
            </a:pPr>
            <a:r>
              <a:rPr lang="en-US" sz="1800" kern="1200">
                <a:solidFill>
                  <a:prstClr val="black"/>
                </a:solidFill>
                <a:latin typeface="Segoe UI Light" panose="020B0502040204020203" pitchFamily="34" charset="0"/>
                <a:ea typeface="Segoe UI Semilight" charset="0"/>
                <a:cs typeface="Segoe UI Light" panose="020B0502040204020203" pitchFamily="34" charset="0"/>
              </a:rPr>
              <a:t>Run</a:t>
            </a:r>
          </a:p>
        </p:txBody>
      </p:sp>
      <p:sp>
        <p:nvSpPr>
          <p:cNvPr id="117" name="Arrow: Chevron 116">
            <a:extLst>
              <a:ext uri="{FF2B5EF4-FFF2-40B4-BE49-F238E27FC236}">
                <a16:creationId xmlns:a16="http://schemas.microsoft.com/office/drawing/2014/main" id="{48B29D1A-3EF0-4D57-80FF-82FB25880932}"/>
              </a:ext>
            </a:extLst>
          </p:cNvPr>
          <p:cNvSpPr/>
          <p:nvPr/>
        </p:nvSpPr>
        <p:spPr>
          <a:xfrm>
            <a:off x="2993623" y="1595400"/>
            <a:ext cx="240030" cy="645303"/>
          </a:xfrm>
          <a:prstGeom prst="chevron">
            <a:avLst>
              <a:gd name="adj"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srgbClr val="505050"/>
              </a:solidFill>
              <a:latin typeface="Segoe UI"/>
            </a:endParaRPr>
          </a:p>
        </p:txBody>
      </p:sp>
      <p:sp>
        <p:nvSpPr>
          <p:cNvPr id="118" name="Arrow: Chevron 117">
            <a:extLst>
              <a:ext uri="{FF2B5EF4-FFF2-40B4-BE49-F238E27FC236}">
                <a16:creationId xmlns:a16="http://schemas.microsoft.com/office/drawing/2014/main" id="{E493B3CA-4484-443F-8D30-10FFC1CA3DE6}"/>
              </a:ext>
            </a:extLst>
          </p:cNvPr>
          <p:cNvSpPr/>
          <p:nvPr/>
        </p:nvSpPr>
        <p:spPr>
          <a:xfrm>
            <a:off x="6260250" y="1595400"/>
            <a:ext cx="240030" cy="645303"/>
          </a:xfrm>
          <a:prstGeom prst="chevron">
            <a:avLst>
              <a:gd name="adj"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srgbClr val="505050"/>
              </a:solidFill>
              <a:latin typeface="Segoe UI"/>
            </a:endParaRPr>
          </a:p>
        </p:txBody>
      </p:sp>
      <p:sp>
        <p:nvSpPr>
          <p:cNvPr id="3" name="Title 2">
            <a:extLst>
              <a:ext uri="{FF2B5EF4-FFF2-40B4-BE49-F238E27FC236}">
                <a16:creationId xmlns:a16="http://schemas.microsoft.com/office/drawing/2014/main" id="{CC304AFF-82D7-454B-9268-4CC3056B50DB}"/>
              </a:ext>
            </a:extLst>
          </p:cNvPr>
          <p:cNvSpPr>
            <a:spLocks noGrp="1"/>
          </p:cNvSpPr>
          <p:nvPr>
            <p:ph type="title"/>
          </p:nvPr>
        </p:nvSpPr>
        <p:spPr/>
        <p:txBody>
          <a:bodyPr/>
          <a:lstStyle/>
          <a:p>
            <a:r>
              <a:rPr lang="en-US" sz="2800" dirty="0"/>
              <a:t>Machine Leaning workflow</a:t>
            </a:r>
          </a:p>
        </p:txBody>
      </p:sp>
    </p:spTree>
    <p:extLst>
      <p:ext uri="{BB962C8B-B14F-4D97-AF65-F5344CB8AC3E}">
        <p14:creationId xmlns:p14="http://schemas.microsoft.com/office/powerpoint/2010/main" val="935767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7" grpId="0">
        <p:bldAsOne/>
      </p:bldGraphic>
      <p:bldP spid="2" grpId="0" animBg="1"/>
      <p:bldP spid="57" grpId="0" animBg="1"/>
      <p:bldP spid="66" grpId="0" animBg="1"/>
      <p:bldGraphic spid="74" grpId="0">
        <p:bldAsOne/>
      </p:bldGraphic>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38912" y="2261068"/>
            <a:ext cx="6858000" cy="387798"/>
          </a:xfrm>
        </p:spPr>
        <p:txBody>
          <a:bodyPr/>
          <a:lstStyle/>
          <a:p>
            <a:r>
              <a:rPr lang="en-US" sz="2800" dirty="0">
                <a:latin typeface="Segoe UI Semibold" panose="020B0702040204020203" pitchFamily="34" charset="0"/>
                <a:cs typeface="Segoe UI Semibold" panose="020B0702040204020203" pitchFamily="34" charset="0"/>
              </a:rPr>
              <a:t>Image Classification</a:t>
            </a:r>
          </a:p>
        </p:txBody>
      </p:sp>
    </p:spTree>
    <p:extLst>
      <p:ext uri="{BB962C8B-B14F-4D97-AF65-F5344CB8AC3E}">
        <p14:creationId xmlns:p14="http://schemas.microsoft.com/office/powerpoint/2010/main" val="2172895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ítulo 1">
            <a:extLst>
              <a:ext uri="{FF2B5EF4-FFF2-40B4-BE49-F238E27FC236}">
                <a16:creationId xmlns:a16="http://schemas.microsoft.com/office/drawing/2014/main" id="{040E65A3-DEC5-4F2E-93ED-33AEB825F210}"/>
              </a:ext>
            </a:extLst>
          </p:cNvPr>
          <p:cNvSpPr>
            <a:spLocks noGrp="1"/>
          </p:cNvSpPr>
          <p:nvPr>
            <p:ph type="subTitle" idx="1"/>
          </p:nvPr>
        </p:nvSpPr>
        <p:spPr>
          <a:xfrm>
            <a:off x="1326750" y="954273"/>
            <a:ext cx="6490500" cy="3223994"/>
          </a:xfrm>
        </p:spPr>
        <p:txBody>
          <a:bodyPr/>
          <a:lstStyle/>
          <a:p>
            <a:r>
              <a:rPr lang="en-US" dirty="0"/>
              <a:t>Machine Learning and Artificial Intelligence for every developer with ML.NET and Visual Studio 2019</a:t>
            </a:r>
            <a:endParaRPr lang="es-ES" dirty="0"/>
          </a:p>
        </p:txBody>
      </p:sp>
      <p:sp>
        <p:nvSpPr>
          <p:cNvPr id="3" name="Subtítulo 2">
            <a:extLst>
              <a:ext uri="{FF2B5EF4-FFF2-40B4-BE49-F238E27FC236}">
                <a16:creationId xmlns:a16="http://schemas.microsoft.com/office/drawing/2014/main" id="{F87AE2F7-2CA5-4A2F-B2FC-40C6BE10E2BE}"/>
              </a:ext>
            </a:extLst>
          </p:cNvPr>
          <p:cNvSpPr>
            <a:spLocks noGrp="1"/>
          </p:cNvSpPr>
          <p:nvPr>
            <p:ph type="subTitle" idx="2"/>
          </p:nvPr>
        </p:nvSpPr>
        <p:spPr>
          <a:xfrm>
            <a:off x="2779293" y="4178267"/>
            <a:ext cx="3585414" cy="478559"/>
          </a:xfrm>
        </p:spPr>
        <p:txBody>
          <a:bodyPr/>
          <a:lstStyle/>
          <a:p>
            <a:r>
              <a:rPr lang="es-ES" dirty="0"/>
              <a:t>Visual Studio 2019 </a:t>
            </a:r>
            <a:r>
              <a:rPr lang="es-ES" dirty="0" err="1"/>
              <a:t>Launch</a:t>
            </a:r>
            <a:endParaRPr lang="es-ES" dirty="0"/>
          </a:p>
        </p:txBody>
      </p:sp>
    </p:spTree>
    <p:extLst>
      <p:ext uri="{BB962C8B-B14F-4D97-AF65-F5344CB8AC3E}">
        <p14:creationId xmlns:p14="http://schemas.microsoft.com/office/powerpoint/2010/main" val="28613121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EB5A6040-1C98-4B69-9AA3-244FE2428F1F}"/>
              </a:ext>
            </a:extLst>
          </p:cNvPr>
          <p:cNvSpPr txBox="1"/>
          <p:nvPr/>
        </p:nvSpPr>
        <p:spPr>
          <a:xfrm>
            <a:off x="2490550" y="2316003"/>
            <a:ext cx="432811" cy="276999"/>
          </a:xfrm>
          <a:prstGeom prst="rect">
            <a:avLst/>
          </a:prstGeom>
          <a:noFill/>
        </p:spPr>
        <p:txBody>
          <a:bodyPr wrap="none" lIns="0" tIns="0" rIns="0" bIns="0" rtlCol="0">
            <a:spAutoFit/>
          </a:bodyPr>
          <a:lstStyle/>
          <a:p>
            <a:pPr defTabSz="685800">
              <a:buClrTx/>
              <a:defRPr/>
            </a:pPr>
            <a:r>
              <a:rPr lang="en-US" sz="1800" kern="1200">
                <a:gradFill>
                  <a:gsLst>
                    <a:gs pos="2917">
                      <a:prstClr val="black"/>
                    </a:gs>
                    <a:gs pos="30000">
                      <a:prstClr val="black"/>
                    </a:gs>
                  </a:gsLst>
                  <a:lin ang="5400000" scaled="0"/>
                </a:gradFill>
                <a:latin typeface="Segoe UI" panose="020B0502040204020203" pitchFamily="34" charset="0"/>
                <a:ea typeface="+mn-ea"/>
                <a:cs typeface="Segoe UI" panose="020B0502040204020203" pitchFamily="34" charset="0"/>
              </a:rPr>
              <a:t>Dog</a:t>
            </a:r>
          </a:p>
        </p:txBody>
      </p:sp>
      <p:pic>
        <p:nvPicPr>
          <p:cNvPr id="11" name="Picture 10">
            <a:extLst>
              <a:ext uri="{FF2B5EF4-FFF2-40B4-BE49-F238E27FC236}">
                <a16:creationId xmlns:a16="http://schemas.microsoft.com/office/drawing/2014/main" id="{C916372B-BD64-40B8-92F4-8596B7419F0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1143122" y="3142228"/>
            <a:ext cx="1392047" cy="1375320"/>
          </a:xfrm>
          <a:prstGeom prst="rect">
            <a:avLst/>
          </a:prstGeom>
        </p:spPr>
      </p:pic>
      <p:sp>
        <p:nvSpPr>
          <p:cNvPr id="12" name="TextBox 11">
            <a:extLst>
              <a:ext uri="{FF2B5EF4-FFF2-40B4-BE49-F238E27FC236}">
                <a16:creationId xmlns:a16="http://schemas.microsoft.com/office/drawing/2014/main" id="{E0A566A3-7E72-4506-B784-861A8173FC70}"/>
              </a:ext>
            </a:extLst>
          </p:cNvPr>
          <p:cNvSpPr txBox="1"/>
          <p:nvPr/>
        </p:nvSpPr>
        <p:spPr>
          <a:xfrm>
            <a:off x="2492990" y="3691389"/>
            <a:ext cx="1035540" cy="276999"/>
          </a:xfrm>
          <a:prstGeom prst="rect">
            <a:avLst/>
          </a:prstGeom>
          <a:noFill/>
        </p:spPr>
        <p:txBody>
          <a:bodyPr wrap="none" lIns="0" tIns="0" rIns="0" bIns="0" rtlCol="0">
            <a:spAutoFit/>
          </a:bodyPr>
          <a:lstStyle/>
          <a:p>
            <a:pPr defTabSz="685800">
              <a:buClrTx/>
              <a:defRPr/>
            </a:pPr>
            <a:r>
              <a:rPr lang="en-US" sz="1800" kern="1200">
                <a:gradFill>
                  <a:gsLst>
                    <a:gs pos="2917">
                      <a:prstClr val="black"/>
                    </a:gs>
                    <a:gs pos="30000">
                      <a:prstClr val="black"/>
                    </a:gs>
                  </a:gsLst>
                  <a:lin ang="5400000" scaled="0"/>
                </a:gradFill>
                <a:latin typeface="Segoe UI" panose="020B0502040204020203" pitchFamily="34" charset="0"/>
                <a:ea typeface="+mn-ea"/>
                <a:cs typeface="Segoe UI" panose="020B0502040204020203" pitchFamily="34" charset="0"/>
              </a:rPr>
              <a:t>Not a dog</a:t>
            </a:r>
          </a:p>
        </p:txBody>
      </p:sp>
      <p:sp>
        <p:nvSpPr>
          <p:cNvPr id="13" name="Text Placeholder 1">
            <a:extLst>
              <a:ext uri="{FF2B5EF4-FFF2-40B4-BE49-F238E27FC236}">
                <a16:creationId xmlns:a16="http://schemas.microsoft.com/office/drawing/2014/main" id="{4276D8CD-4B2A-4104-8DD2-EF3969B451E0}"/>
              </a:ext>
            </a:extLst>
          </p:cNvPr>
          <p:cNvSpPr txBox="1">
            <a:spLocks/>
          </p:cNvSpPr>
          <p:nvPr/>
        </p:nvSpPr>
        <p:spPr>
          <a:xfrm>
            <a:off x="643209" y="895949"/>
            <a:ext cx="8362028" cy="1495794"/>
          </a:xfrm>
        </p:spPr>
        <p:txBody>
          <a:bodyPr vert="horz" wrap="square" lIns="109728" tIns="68580" rIns="109728" bIns="6858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defTabSz="685800">
              <a:buClrTx/>
              <a:buFont typeface="Arial" panose="020B0604020202020204" pitchFamily="34" charset="0"/>
              <a:buChar char="•"/>
              <a:defRPr/>
            </a:pPr>
            <a:r>
              <a:rPr lang="en-US" sz="2100" dirty="0">
                <a:solidFill>
                  <a:srgbClr val="505050"/>
                </a:solidFill>
                <a:latin typeface="Segoe UI Light"/>
                <a:cs typeface="Segoe UI Light"/>
              </a:rPr>
              <a:t>Revolutionizing areas like computer vision and speech recognition</a:t>
            </a:r>
          </a:p>
          <a:p>
            <a:pPr marL="342900" indent="-342900" defTabSz="685800">
              <a:buClrTx/>
              <a:buFont typeface="Arial" panose="020B0604020202020204" pitchFamily="34" charset="0"/>
              <a:buChar char="•"/>
              <a:defRPr/>
            </a:pPr>
            <a:r>
              <a:rPr lang="en-US" sz="2100" dirty="0">
                <a:solidFill>
                  <a:srgbClr val="505050"/>
                </a:solidFill>
                <a:latin typeface="Segoe UI Light"/>
                <a:cs typeface="Segoe UI Light"/>
              </a:rPr>
              <a:t>Takes advantage of large amounts of data and compute</a:t>
            </a:r>
          </a:p>
          <a:p>
            <a:pPr marL="342900" indent="-342900" defTabSz="685800">
              <a:buClrTx/>
              <a:buFont typeface="Arial" panose="020B0604020202020204" pitchFamily="34" charset="0"/>
              <a:buChar char="•"/>
              <a:defRPr/>
            </a:pPr>
            <a:endParaRPr lang="en-US" sz="2100" dirty="0">
              <a:solidFill>
                <a:srgbClr val="505050"/>
              </a:solidFill>
              <a:latin typeface="Segoe UI Light"/>
              <a:cs typeface="Segoe UI Light"/>
            </a:endParaRPr>
          </a:p>
        </p:txBody>
      </p:sp>
      <p:sp>
        <p:nvSpPr>
          <p:cNvPr id="3" name="Oval 2">
            <a:extLst>
              <a:ext uri="{FF2B5EF4-FFF2-40B4-BE49-F238E27FC236}">
                <a16:creationId xmlns:a16="http://schemas.microsoft.com/office/drawing/2014/main" id="{41FE7483-9AB7-4AC0-9E8C-7024D1E6FC41}"/>
              </a:ext>
            </a:extLst>
          </p:cNvPr>
          <p:cNvSpPr/>
          <p:nvPr/>
        </p:nvSpPr>
        <p:spPr bwMode="auto">
          <a:xfrm>
            <a:off x="4114787" y="2200256"/>
            <a:ext cx="240030" cy="239832"/>
          </a:xfrm>
          <a:prstGeom prst="ellipse">
            <a:avLst/>
          </a:prstGeom>
          <a:solidFill>
            <a:srgbClr val="9260C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4" name="Oval 13">
            <a:extLst>
              <a:ext uri="{FF2B5EF4-FFF2-40B4-BE49-F238E27FC236}">
                <a16:creationId xmlns:a16="http://schemas.microsoft.com/office/drawing/2014/main" id="{22B2916B-1F32-4529-A37E-16C7068F0EC3}"/>
              </a:ext>
            </a:extLst>
          </p:cNvPr>
          <p:cNvSpPr/>
          <p:nvPr/>
        </p:nvSpPr>
        <p:spPr bwMode="auto">
          <a:xfrm>
            <a:off x="4540940" y="2200256"/>
            <a:ext cx="240030" cy="239832"/>
          </a:xfrm>
          <a:prstGeom prst="ellipse">
            <a:avLst/>
          </a:prstGeom>
          <a:solidFill>
            <a:srgbClr val="9260C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5" name="Oval 14">
            <a:extLst>
              <a:ext uri="{FF2B5EF4-FFF2-40B4-BE49-F238E27FC236}">
                <a16:creationId xmlns:a16="http://schemas.microsoft.com/office/drawing/2014/main" id="{34828AF2-762F-4424-95E4-5AFE74B17C51}"/>
              </a:ext>
            </a:extLst>
          </p:cNvPr>
          <p:cNvSpPr/>
          <p:nvPr/>
        </p:nvSpPr>
        <p:spPr bwMode="auto">
          <a:xfrm>
            <a:off x="4967093" y="2200256"/>
            <a:ext cx="240030" cy="239832"/>
          </a:xfrm>
          <a:prstGeom prst="ellipse">
            <a:avLst/>
          </a:prstGeom>
          <a:solidFill>
            <a:srgbClr val="9260C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6" name="Oval 15">
            <a:extLst>
              <a:ext uri="{FF2B5EF4-FFF2-40B4-BE49-F238E27FC236}">
                <a16:creationId xmlns:a16="http://schemas.microsoft.com/office/drawing/2014/main" id="{6A988112-6C8A-4F9A-B949-23B6543416D3}"/>
              </a:ext>
            </a:extLst>
          </p:cNvPr>
          <p:cNvSpPr/>
          <p:nvPr/>
        </p:nvSpPr>
        <p:spPr bwMode="auto">
          <a:xfrm>
            <a:off x="5393246" y="2200256"/>
            <a:ext cx="240030" cy="239832"/>
          </a:xfrm>
          <a:prstGeom prst="ellipse">
            <a:avLst/>
          </a:prstGeom>
          <a:solidFill>
            <a:srgbClr val="9260C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7" name="Oval 16">
            <a:extLst>
              <a:ext uri="{FF2B5EF4-FFF2-40B4-BE49-F238E27FC236}">
                <a16:creationId xmlns:a16="http://schemas.microsoft.com/office/drawing/2014/main" id="{3D49DEBE-100A-453C-B901-0DED6B27CD35}"/>
              </a:ext>
            </a:extLst>
          </p:cNvPr>
          <p:cNvSpPr/>
          <p:nvPr/>
        </p:nvSpPr>
        <p:spPr bwMode="auto">
          <a:xfrm>
            <a:off x="5819399" y="2200256"/>
            <a:ext cx="240030" cy="239832"/>
          </a:xfrm>
          <a:prstGeom prst="ellipse">
            <a:avLst/>
          </a:prstGeom>
          <a:solidFill>
            <a:srgbClr val="9260C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8" name="Oval 17">
            <a:extLst>
              <a:ext uri="{FF2B5EF4-FFF2-40B4-BE49-F238E27FC236}">
                <a16:creationId xmlns:a16="http://schemas.microsoft.com/office/drawing/2014/main" id="{7010806B-5D5C-4ADB-849F-D8D1750F28C6}"/>
              </a:ext>
            </a:extLst>
          </p:cNvPr>
          <p:cNvSpPr/>
          <p:nvPr/>
        </p:nvSpPr>
        <p:spPr bwMode="auto">
          <a:xfrm>
            <a:off x="6245552" y="2200256"/>
            <a:ext cx="240030" cy="239832"/>
          </a:xfrm>
          <a:prstGeom prst="ellipse">
            <a:avLst/>
          </a:prstGeom>
          <a:solidFill>
            <a:srgbClr val="9260C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9" name="Oval 18">
            <a:extLst>
              <a:ext uri="{FF2B5EF4-FFF2-40B4-BE49-F238E27FC236}">
                <a16:creationId xmlns:a16="http://schemas.microsoft.com/office/drawing/2014/main" id="{32732C20-3462-4111-8664-D392BDE39312}"/>
              </a:ext>
            </a:extLst>
          </p:cNvPr>
          <p:cNvSpPr/>
          <p:nvPr/>
        </p:nvSpPr>
        <p:spPr bwMode="auto">
          <a:xfrm>
            <a:off x="6671705" y="2200256"/>
            <a:ext cx="240030" cy="239832"/>
          </a:xfrm>
          <a:prstGeom prst="ellipse">
            <a:avLst/>
          </a:prstGeom>
          <a:solidFill>
            <a:srgbClr val="9260C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0" name="Oval 19">
            <a:extLst>
              <a:ext uri="{FF2B5EF4-FFF2-40B4-BE49-F238E27FC236}">
                <a16:creationId xmlns:a16="http://schemas.microsoft.com/office/drawing/2014/main" id="{C5B1AE27-9E9E-47C1-BAA4-BA80283488FF}"/>
              </a:ext>
            </a:extLst>
          </p:cNvPr>
          <p:cNvSpPr/>
          <p:nvPr/>
        </p:nvSpPr>
        <p:spPr bwMode="auto">
          <a:xfrm>
            <a:off x="7097856" y="2200256"/>
            <a:ext cx="240030" cy="239832"/>
          </a:xfrm>
          <a:prstGeom prst="ellipse">
            <a:avLst/>
          </a:prstGeom>
          <a:solidFill>
            <a:srgbClr val="9260C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1" name="Oval 20">
            <a:extLst>
              <a:ext uri="{FF2B5EF4-FFF2-40B4-BE49-F238E27FC236}">
                <a16:creationId xmlns:a16="http://schemas.microsoft.com/office/drawing/2014/main" id="{41308A3F-B61E-4E11-9E2A-8E2CE2E42BCD}"/>
              </a:ext>
            </a:extLst>
          </p:cNvPr>
          <p:cNvSpPr/>
          <p:nvPr/>
        </p:nvSpPr>
        <p:spPr bwMode="auto">
          <a:xfrm>
            <a:off x="4114787" y="3054814"/>
            <a:ext cx="240030" cy="239832"/>
          </a:xfrm>
          <a:prstGeom prst="ellipse">
            <a:avLst/>
          </a:prstGeom>
          <a:solidFill>
            <a:srgbClr val="9260C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3" name="Oval 22">
            <a:extLst>
              <a:ext uri="{FF2B5EF4-FFF2-40B4-BE49-F238E27FC236}">
                <a16:creationId xmlns:a16="http://schemas.microsoft.com/office/drawing/2014/main" id="{5769F2EC-440C-4188-B9F3-2986E3E22ADF}"/>
              </a:ext>
            </a:extLst>
          </p:cNvPr>
          <p:cNvSpPr/>
          <p:nvPr/>
        </p:nvSpPr>
        <p:spPr bwMode="auto">
          <a:xfrm>
            <a:off x="4860554" y="3054814"/>
            <a:ext cx="240030" cy="239832"/>
          </a:xfrm>
          <a:prstGeom prst="ellipse">
            <a:avLst/>
          </a:prstGeom>
          <a:solidFill>
            <a:srgbClr val="9260C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5" name="Oval 24">
            <a:extLst>
              <a:ext uri="{FF2B5EF4-FFF2-40B4-BE49-F238E27FC236}">
                <a16:creationId xmlns:a16="http://schemas.microsoft.com/office/drawing/2014/main" id="{8B340BD4-6DDA-45FC-AC04-1FFD82A5E62E}"/>
              </a:ext>
            </a:extLst>
          </p:cNvPr>
          <p:cNvSpPr/>
          <p:nvPr/>
        </p:nvSpPr>
        <p:spPr bwMode="auto">
          <a:xfrm>
            <a:off x="5606321" y="3054814"/>
            <a:ext cx="240030" cy="239832"/>
          </a:xfrm>
          <a:prstGeom prst="ellipse">
            <a:avLst/>
          </a:prstGeom>
          <a:solidFill>
            <a:srgbClr val="9260C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 name="Oval 26">
            <a:extLst>
              <a:ext uri="{FF2B5EF4-FFF2-40B4-BE49-F238E27FC236}">
                <a16:creationId xmlns:a16="http://schemas.microsoft.com/office/drawing/2014/main" id="{05E1E320-DB47-4F1D-9873-5BA099D33611}"/>
              </a:ext>
            </a:extLst>
          </p:cNvPr>
          <p:cNvSpPr/>
          <p:nvPr/>
        </p:nvSpPr>
        <p:spPr bwMode="auto">
          <a:xfrm>
            <a:off x="6352088" y="3054814"/>
            <a:ext cx="240030" cy="239832"/>
          </a:xfrm>
          <a:prstGeom prst="ellipse">
            <a:avLst/>
          </a:prstGeom>
          <a:solidFill>
            <a:srgbClr val="9260C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8" name="Oval 27">
            <a:extLst>
              <a:ext uri="{FF2B5EF4-FFF2-40B4-BE49-F238E27FC236}">
                <a16:creationId xmlns:a16="http://schemas.microsoft.com/office/drawing/2014/main" id="{F5F30A45-6B26-433F-835B-0C8B1DADA5B1}"/>
              </a:ext>
            </a:extLst>
          </p:cNvPr>
          <p:cNvSpPr/>
          <p:nvPr/>
        </p:nvSpPr>
        <p:spPr bwMode="auto">
          <a:xfrm>
            <a:off x="7097856" y="3054814"/>
            <a:ext cx="240030" cy="239832"/>
          </a:xfrm>
          <a:prstGeom prst="ellipse">
            <a:avLst/>
          </a:prstGeom>
          <a:solidFill>
            <a:srgbClr val="9260C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9" name="Oval 28">
            <a:extLst>
              <a:ext uri="{FF2B5EF4-FFF2-40B4-BE49-F238E27FC236}">
                <a16:creationId xmlns:a16="http://schemas.microsoft.com/office/drawing/2014/main" id="{9BB1CE98-0693-4AA6-B349-4ED1475D3187}"/>
              </a:ext>
            </a:extLst>
          </p:cNvPr>
          <p:cNvSpPr/>
          <p:nvPr/>
        </p:nvSpPr>
        <p:spPr bwMode="auto">
          <a:xfrm>
            <a:off x="4111317" y="3909371"/>
            <a:ext cx="240030" cy="239832"/>
          </a:xfrm>
          <a:prstGeom prst="ellipse">
            <a:avLst/>
          </a:prstGeom>
          <a:solidFill>
            <a:srgbClr val="9260C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 name="Oval 32">
            <a:extLst>
              <a:ext uri="{FF2B5EF4-FFF2-40B4-BE49-F238E27FC236}">
                <a16:creationId xmlns:a16="http://schemas.microsoft.com/office/drawing/2014/main" id="{80AF930B-78CF-4EF0-9387-1DC272EE8042}"/>
              </a:ext>
            </a:extLst>
          </p:cNvPr>
          <p:cNvSpPr/>
          <p:nvPr/>
        </p:nvSpPr>
        <p:spPr bwMode="auto">
          <a:xfrm>
            <a:off x="7094386" y="3909371"/>
            <a:ext cx="240030" cy="239832"/>
          </a:xfrm>
          <a:prstGeom prst="ellipse">
            <a:avLst/>
          </a:prstGeom>
          <a:solidFill>
            <a:srgbClr val="9260C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35" name="Straight Arrow Connector 34">
            <a:extLst>
              <a:ext uri="{FF2B5EF4-FFF2-40B4-BE49-F238E27FC236}">
                <a16:creationId xmlns:a16="http://schemas.microsoft.com/office/drawing/2014/main" id="{8349DE70-97A7-4212-AA74-5AA5E57BC7D7}"/>
              </a:ext>
            </a:extLst>
          </p:cNvPr>
          <p:cNvCxnSpPr>
            <a:stCxn id="3" idx="4"/>
            <a:endCxn id="21" idx="0"/>
          </p:cNvCxnSpPr>
          <p:nvPr/>
        </p:nvCxnSpPr>
        <p:spPr>
          <a:xfrm>
            <a:off x="4234802" y="2440088"/>
            <a:ext cx="0"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82475855-3D07-49DA-8ACC-F0055E4BEA20}"/>
              </a:ext>
            </a:extLst>
          </p:cNvPr>
          <p:cNvCxnSpPr>
            <a:stCxn id="3" idx="4"/>
            <a:endCxn id="23" idx="0"/>
          </p:cNvCxnSpPr>
          <p:nvPr/>
        </p:nvCxnSpPr>
        <p:spPr>
          <a:xfrm>
            <a:off x="4234802" y="2440088"/>
            <a:ext cx="745767"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E6B6A631-AC36-444D-B68B-D35379890455}"/>
              </a:ext>
            </a:extLst>
          </p:cNvPr>
          <p:cNvCxnSpPr>
            <a:stCxn id="3" idx="4"/>
            <a:endCxn id="25" idx="0"/>
          </p:cNvCxnSpPr>
          <p:nvPr/>
        </p:nvCxnSpPr>
        <p:spPr>
          <a:xfrm>
            <a:off x="4234802" y="2440088"/>
            <a:ext cx="1491534"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8CDC818D-9738-4873-B985-EE03DF679B3C}"/>
              </a:ext>
            </a:extLst>
          </p:cNvPr>
          <p:cNvCxnSpPr>
            <a:stCxn id="3" idx="4"/>
            <a:endCxn id="27" idx="0"/>
          </p:cNvCxnSpPr>
          <p:nvPr/>
        </p:nvCxnSpPr>
        <p:spPr>
          <a:xfrm>
            <a:off x="4234802" y="2440088"/>
            <a:ext cx="2237301"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559BDFE-FECA-4EFD-B2EA-88B0EBD20ECC}"/>
              </a:ext>
            </a:extLst>
          </p:cNvPr>
          <p:cNvCxnSpPr>
            <a:stCxn id="3" idx="4"/>
            <a:endCxn id="28" idx="0"/>
          </p:cNvCxnSpPr>
          <p:nvPr/>
        </p:nvCxnSpPr>
        <p:spPr>
          <a:xfrm>
            <a:off x="4234802" y="2440088"/>
            <a:ext cx="2983069"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AE180D29-2DFE-477A-BE45-6B9EB8B6D764}"/>
              </a:ext>
            </a:extLst>
          </p:cNvPr>
          <p:cNvCxnSpPr>
            <a:stCxn id="14" idx="4"/>
            <a:endCxn id="21" idx="0"/>
          </p:cNvCxnSpPr>
          <p:nvPr/>
        </p:nvCxnSpPr>
        <p:spPr>
          <a:xfrm flipH="1">
            <a:off x="4234802" y="2440088"/>
            <a:ext cx="426153"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DFAD7893-A84D-47BE-A9E3-985CC4BF9353}"/>
              </a:ext>
            </a:extLst>
          </p:cNvPr>
          <p:cNvCxnSpPr>
            <a:stCxn id="14" idx="4"/>
            <a:endCxn id="23" idx="0"/>
          </p:cNvCxnSpPr>
          <p:nvPr/>
        </p:nvCxnSpPr>
        <p:spPr>
          <a:xfrm>
            <a:off x="4660955" y="2440088"/>
            <a:ext cx="319614"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C8FAFC2-1335-4F57-A8A3-8BABC7104B7C}"/>
              </a:ext>
            </a:extLst>
          </p:cNvPr>
          <p:cNvCxnSpPr>
            <a:stCxn id="14" idx="4"/>
            <a:endCxn id="25" idx="0"/>
          </p:cNvCxnSpPr>
          <p:nvPr/>
        </p:nvCxnSpPr>
        <p:spPr>
          <a:xfrm>
            <a:off x="4660955" y="2440088"/>
            <a:ext cx="1065381"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7EEA7B97-0762-4337-B076-88A09207FB42}"/>
              </a:ext>
            </a:extLst>
          </p:cNvPr>
          <p:cNvCxnSpPr>
            <a:stCxn id="14" idx="4"/>
            <a:endCxn id="27" idx="0"/>
          </p:cNvCxnSpPr>
          <p:nvPr/>
        </p:nvCxnSpPr>
        <p:spPr>
          <a:xfrm>
            <a:off x="4660955" y="2440088"/>
            <a:ext cx="1811148"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33D0B1A4-C92C-43FF-879C-6317CDA35FE2}"/>
              </a:ext>
            </a:extLst>
          </p:cNvPr>
          <p:cNvCxnSpPr>
            <a:stCxn id="14" idx="4"/>
            <a:endCxn id="28" idx="0"/>
          </p:cNvCxnSpPr>
          <p:nvPr/>
        </p:nvCxnSpPr>
        <p:spPr>
          <a:xfrm>
            <a:off x="4660955" y="2440088"/>
            <a:ext cx="2556916"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24F40904-9DC8-4B0D-930C-1C15A4EE14EB}"/>
              </a:ext>
            </a:extLst>
          </p:cNvPr>
          <p:cNvCxnSpPr>
            <a:stCxn id="15" idx="4"/>
            <a:endCxn id="21" idx="0"/>
          </p:cNvCxnSpPr>
          <p:nvPr/>
        </p:nvCxnSpPr>
        <p:spPr>
          <a:xfrm flipH="1">
            <a:off x="4234802" y="2440088"/>
            <a:ext cx="852306"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1986F4A0-C8E4-4C7F-B599-C2AF3ADDC46F}"/>
              </a:ext>
            </a:extLst>
          </p:cNvPr>
          <p:cNvCxnSpPr>
            <a:stCxn id="15" idx="4"/>
            <a:endCxn id="23" idx="0"/>
          </p:cNvCxnSpPr>
          <p:nvPr/>
        </p:nvCxnSpPr>
        <p:spPr>
          <a:xfrm flipH="1">
            <a:off x="4980569" y="2440088"/>
            <a:ext cx="106539"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E7FBAB55-172F-4BDB-A9AA-BD763453B096}"/>
              </a:ext>
            </a:extLst>
          </p:cNvPr>
          <p:cNvCxnSpPr>
            <a:stCxn id="15" idx="4"/>
            <a:endCxn id="25" idx="0"/>
          </p:cNvCxnSpPr>
          <p:nvPr/>
        </p:nvCxnSpPr>
        <p:spPr>
          <a:xfrm>
            <a:off x="5087108" y="2440088"/>
            <a:ext cx="639228"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4787FE76-CDE1-4A2E-988D-984075C8B53C}"/>
              </a:ext>
            </a:extLst>
          </p:cNvPr>
          <p:cNvCxnSpPr>
            <a:stCxn id="15" idx="4"/>
            <a:endCxn id="27" idx="0"/>
          </p:cNvCxnSpPr>
          <p:nvPr/>
        </p:nvCxnSpPr>
        <p:spPr>
          <a:xfrm>
            <a:off x="5087108" y="2440088"/>
            <a:ext cx="1384995"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86FF8BE2-1FFA-4A79-AE24-9906A44FB4E5}"/>
              </a:ext>
            </a:extLst>
          </p:cNvPr>
          <p:cNvCxnSpPr>
            <a:stCxn id="15" idx="4"/>
            <a:endCxn id="28" idx="0"/>
          </p:cNvCxnSpPr>
          <p:nvPr/>
        </p:nvCxnSpPr>
        <p:spPr>
          <a:xfrm>
            <a:off x="5087108" y="2440088"/>
            <a:ext cx="2130763"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EB5B7876-D1FF-4348-842D-D06C6CC6EE9A}"/>
              </a:ext>
            </a:extLst>
          </p:cNvPr>
          <p:cNvCxnSpPr>
            <a:stCxn id="16" idx="4"/>
            <a:endCxn id="21" idx="0"/>
          </p:cNvCxnSpPr>
          <p:nvPr/>
        </p:nvCxnSpPr>
        <p:spPr>
          <a:xfrm flipH="1">
            <a:off x="4234802" y="2440088"/>
            <a:ext cx="1278459"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FD0D3B11-0CCC-4847-8337-2437F13723DF}"/>
              </a:ext>
            </a:extLst>
          </p:cNvPr>
          <p:cNvCxnSpPr>
            <a:stCxn id="16" idx="4"/>
            <a:endCxn id="23" idx="0"/>
          </p:cNvCxnSpPr>
          <p:nvPr/>
        </p:nvCxnSpPr>
        <p:spPr>
          <a:xfrm flipH="1">
            <a:off x="4980569" y="2440088"/>
            <a:ext cx="532692"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61C5176D-1D1B-455C-BCA3-A4502C57BDD8}"/>
              </a:ext>
            </a:extLst>
          </p:cNvPr>
          <p:cNvCxnSpPr>
            <a:stCxn id="16" idx="4"/>
            <a:endCxn id="25" idx="0"/>
          </p:cNvCxnSpPr>
          <p:nvPr/>
        </p:nvCxnSpPr>
        <p:spPr>
          <a:xfrm>
            <a:off x="5513261" y="2440088"/>
            <a:ext cx="213075"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E8402EB6-842D-41AF-ADEF-6D8D21E8F9C1}"/>
              </a:ext>
            </a:extLst>
          </p:cNvPr>
          <p:cNvCxnSpPr>
            <a:stCxn id="16" idx="4"/>
            <a:endCxn id="27" idx="0"/>
          </p:cNvCxnSpPr>
          <p:nvPr/>
        </p:nvCxnSpPr>
        <p:spPr>
          <a:xfrm>
            <a:off x="5513261" y="2440088"/>
            <a:ext cx="958842"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89CA5CC2-403A-418E-A319-3A5BC04229E5}"/>
              </a:ext>
            </a:extLst>
          </p:cNvPr>
          <p:cNvCxnSpPr>
            <a:stCxn id="16" idx="4"/>
            <a:endCxn id="28" idx="0"/>
          </p:cNvCxnSpPr>
          <p:nvPr/>
        </p:nvCxnSpPr>
        <p:spPr>
          <a:xfrm>
            <a:off x="5513261" y="2440088"/>
            <a:ext cx="1704610"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6BD6442E-FA72-4884-A222-C9565D53303C}"/>
              </a:ext>
            </a:extLst>
          </p:cNvPr>
          <p:cNvCxnSpPr>
            <a:stCxn id="17" idx="4"/>
            <a:endCxn id="21" idx="0"/>
          </p:cNvCxnSpPr>
          <p:nvPr/>
        </p:nvCxnSpPr>
        <p:spPr>
          <a:xfrm flipH="1">
            <a:off x="4234802" y="2440088"/>
            <a:ext cx="1704612"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27A3C828-60DF-4341-9459-1D0D9A2DF94D}"/>
              </a:ext>
            </a:extLst>
          </p:cNvPr>
          <p:cNvCxnSpPr>
            <a:stCxn id="17" idx="4"/>
            <a:endCxn id="23" idx="0"/>
          </p:cNvCxnSpPr>
          <p:nvPr/>
        </p:nvCxnSpPr>
        <p:spPr>
          <a:xfrm flipH="1">
            <a:off x="4980569" y="2440088"/>
            <a:ext cx="958845"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77F59728-EE26-4308-85B1-1F3351518E4F}"/>
              </a:ext>
            </a:extLst>
          </p:cNvPr>
          <p:cNvCxnSpPr>
            <a:stCxn id="17" idx="4"/>
            <a:endCxn id="25" idx="0"/>
          </p:cNvCxnSpPr>
          <p:nvPr/>
        </p:nvCxnSpPr>
        <p:spPr>
          <a:xfrm flipH="1">
            <a:off x="5726336" y="2440088"/>
            <a:ext cx="213078"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DF0152BA-4B21-481F-B594-4CAF036382FE}"/>
              </a:ext>
            </a:extLst>
          </p:cNvPr>
          <p:cNvCxnSpPr>
            <a:stCxn id="17" idx="4"/>
            <a:endCxn id="27" idx="0"/>
          </p:cNvCxnSpPr>
          <p:nvPr/>
        </p:nvCxnSpPr>
        <p:spPr>
          <a:xfrm>
            <a:off x="5939414" y="2440088"/>
            <a:ext cx="532689"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07227CCD-D032-48CB-9117-5F8671EA8BA1}"/>
              </a:ext>
            </a:extLst>
          </p:cNvPr>
          <p:cNvCxnSpPr>
            <a:stCxn id="17" idx="4"/>
            <a:endCxn id="28" idx="0"/>
          </p:cNvCxnSpPr>
          <p:nvPr/>
        </p:nvCxnSpPr>
        <p:spPr>
          <a:xfrm>
            <a:off x="5939414" y="2440088"/>
            <a:ext cx="1278457"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7E487148-C2E3-41EA-B1FB-9946BE78C2DF}"/>
              </a:ext>
            </a:extLst>
          </p:cNvPr>
          <p:cNvCxnSpPr>
            <a:stCxn id="18" idx="4"/>
            <a:endCxn id="21" idx="0"/>
          </p:cNvCxnSpPr>
          <p:nvPr/>
        </p:nvCxnSpPr>
        <p:spPr>
          <a:xfrm flipH="1">
            <a:off x="4234802" y="2440088"/>
            <a:ext cx="2130765"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4AA40AD0-F218-4CC0-94AD-749EF8C3C2CD}"/>
              </a:ext>
            </a:extLst>
          </p:cNvPr>
          <p:cNvCxnSpPr>
            <a:stCxn id="18" idx="4"/>
            <a:endCxn id="23" idx="0"/>
          </p:cNvCxnSpPr>
          <p:nvPr/>
        </p:nvCxnSpPr>
        <p:spPr>
          <a:xfrm flipH="1">
            <a:off x="4980569" y="2440088"/>
            <a:ext cx="1384998"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37BA2EFF-ED18-49C3-BA96-FC46F1A21E7C}"/>
              </a:ext>
            </a:extLst>
          </p:cNvPr>
          <p:cNvCxnSpPr>
            <a:stCxn id="18" idx="4"/>
            <a:endCxn id="25" idx="0"/>
          </p:cNvCxnSpPr>
          <p:nvPr/>
        </p:nvCxnSpPr>
        <p:spPr>
          <a:xfrm flipH="1">
            <a:off x="5726336" y="2440088"/>
            <a:ext cx="639231"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4C6B0135-4002-4C96-84CC-B291D50343F3}"/>
              </a:ext>
            </a:extLst>
          </p:cNvPr>
          <p:cNvCxnSpPr>
            <a:stCxn id="18" idx="4"/>
            <a:endCxn id="27" idx="0"/>
          </p:cNvCxnSpPr>
          <p:nvPr/>
        </p:nvCxnSpPr>
        <p:spPr>
          <a:xfrm>
            <a:off x="6365567" y="2440088"/>
            <a:ext cx="106536"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E7A61AE7-62BF-4105-85A9-E5E822CC3F9B}"/>
              </a:ext>
            </a:extLst>
          </p:cNvPr>
          <p:cNvCxnSpPr>
            <a:stCxn id="18" idx="4"/>
            <a:endCxn id="28" idx="0"/>
          </p:cNvCxnSpPr>
          <p:nvPr/>
        </p:nvCxnSpPr>
        <p:spPr>
          <a:xfrm>
            <a:off x="6365567" y="2440088"/>
            <a:ext cx="852304"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5" name="Straight Arrow Connector 94">
            <a:extLst>
              <a:ext uri="{FF2B5EF4-FFF2-40B4-BE49-F238E27FC236}">
                <a16:creationId xmlns:a16="http://schemas.microsoft.com/office/drawing/2014/main" id="{0B2B58C2-9C0F-4D9E-9B9E-F7A1E8206E9E}"/>
              </a:ext>
            </a:extLst>
          </p:cNvPr>
          <p:cNvCxnSpPr>
            <a:stCxn id="19" idx="4"/>
            <a:endCxn id="21" idx="0"/>
          </p:cNvCxnSpPr>
          <p:nvPr/>
        </p:nvCxnSpPr>
        <p:spPr>
          <a:xfrm flipH="1">
            <a:off x="4234802" y="2440088"/>
            <a:ext cx="2556918"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21D67F1F-21D2-4A64-9787-68901A2F5FD8}"/>
              </a:ext>
            </a:extLst>
          </p:cNvPr>
          <p:cNvCxnSpPr>
            <a:stCxn id="19" idx="4"/>
            <a:endCxn id="23" idx="0"/>
          </p:cNvCxnSpPr>
          <p:nvPr/>
        </p:nvCxnSpPr>
        <p:spPr>
          <a:xfrm flipH="1">
            <a:off x="4980569" y="2440088"/>
            <a:ext cx="1811151"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66D7AE7B-EBC7-4D0B-B086-AAC8EF5644BC}"/>
              </a:ext>
            </a:extLst>
          </p:cNvPr>
          <p:cNvCxnSpPr>
            <a:stCxn id="19" idx="4"/>
            <a:endCxn id="25" idx="0"/>
          </p:cNvCxnSpPr>
          <p:nvPr/>
        </p:nvCxnSpPr>
        <p:spPr>
          <a:xfrm flipH="1">
            <a:off x="5726336" y="2440088"/>
            <a:ext cx="1065384"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5EDF882F-F912-4601-A0E0-6926C4A640BC}"/>
              </a:ext>
            </a:extLst>
          </p:cNvPr>
          <p:cNvCxnSpPr>
            <a:stCxn id="19" idx="4"/>
            <a:endCxn id="27" idx="0"/>
          </p:cNvCxnSpPr>
          <p:nvPr/>
        </p:nvCxnSpPr>
        <p:spPr>
          <a:xfrm flipH="1">
            <a:off x="6472103" y="2440088"/>
            <a:ext cx="319617"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4EE748E3-BA59-482E-9237-ECE03D4AB065}"/>
              </a:ext>
            </a:extLst>
          </p:cNvPr>
          <p:cNvCxnSpPr>
            <a:stCxn id="19" idx="4"/>
            <a:endCxn id="28" idx="0"/>
          </p:cNvCxnSpPr>
          <p:nvPr/>
        </p:nvCxnSpPr>
        <p:spPr>
          <a:xfrm>
            <a:off x="6791720" y="2440088"/>
            <a:ext cx="426151"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5" name="Straight Arrow Connector 104">
            <a:extLst>
              <a:ext uri="{FF2B5EF4-FFF2-40B4-BE49-F238E27FC236}">
                <a16:creationId xmlns:a16="http://schemas.microsoft.com/office/drawing/2014/main" id="{14A01361-E5D6-48EE-8BC2-090C7714CBDC}"/>
              </a:ext>
            </a:extLst>
          </p:cNvPr>
          <p:cNvCxnSpPr>
            <a:stCxn id="20" idx="4"/>
            <a:endCxn id="21" idx="0"/>
          </p:cNvCxnSpPr>
          <p:nvPr/>
        </p:nvCxnSpPr>
        <p:spPr>
          <a:xfrm flipH="1">
            <a:off x="4234802" y="2440088"/>
            <a:ext cx="2983069"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a:extLst>
              <a:ext uri="{FF2B5EF4-FFF2-40B4-BE49-F238E27FC236}">
                <a16:creationId xmlns:a16="http://schemas.microsoft.com/office/drawing/2014/main" id="{BE750C67-C7D4-426F-9315-A8D24E5CCE0A}"/>
              </a:ext>
            </a:extLst>
          </p:cNvPr>
          <p:cNvCxnSpPr>
            <a:stCxn id="20" idx="4"/>
            <a:endCxn id="23" idx="0"/>
          </p:cNvCxnSpPr>
          <p:nvPr/>
        </p:nvCxnSpPr>
        <p:spPr>
          <a:xfrm flipH="1">
            <a:off x="4980569" y="2440088"/>
            <a:ext cx="2237302"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22C918DF-E405-42C7-B202-A8DFEE93542C}"/>
              </a:ext>
            </a:extLst>
          </p:cNvPr>
          <p:cNvCxnSpPr>
            <a:stCxn id="20" idx="4"/>
            <a:endCxn id="25" idx="0"/>
          </p:cNvCxnSpPr>
          <p:nvPr/>
        </p:nvCxnSpPr>
        <p:spPr>
          <a:xfrm flipH="1">
            <a:off x="5726336" y="2440088"/>
            <a:ext cx="1491535"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51B43FDE-0525-4AF4-BC6C-2C41685FBC82}"/>
              </a:ext>
            </a:extLst>
          </p:cNvPr>
          <p:cNvCxnSpPr>
            <a:stCxn id="20" idx="4"/>
            <a:endCxn id="27" idx="0"/>
          </p:cNvCxnSpPr>
          <p:nvPr/>
        </p:nvCxnSpPr>
        <p:spPr>
          <a:xfrm flipH="1">
            <a:off x="6472103" y="2440088"/>
            <a:ext cx="745768"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3" name="Straight Arrow Connector 112">
            <a:extLst>
              <a:ext uri="{FF2B5EF4-FFF2-40B4-BE49-F238E27FC236}">
                <a16:creationId xmlns:a16="http://schemas.microsoft.com/office/drawing/2014/main" id="{4D322EAF-227F-44BB-8FF5-1DC6F103CA0B}"/>
              </a:ext>
            </a:extLst>
          </p:cNvPr>
          <p:cNvCxnSpPr>
            <a:stCxn id="20" idx="4"/>
            <a:endCxn id="28" idx="0"/>
          </p:cNvCxnSpPr>
          <p:nvPr/>
        </p:nvCxnSpPr>
        <p:spPr>
          <a:xfrm>
            <a:off x="7217871" y="2440088"/>
            <a:ext cx="0"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5" name="Straight Arrow Connector 114">
            <a:extLst>
              <a:ext uri="{FF2B5EF4-FFF2-40B4-BE49-F238E27FC236}">
                <a16:creationId xmlns:a16="http://schemas.microsoft.com/office/drawing/2014/main" id="{A6A2A515-0E6C-48AF-97ED-49E0F275A78E}"/>
              </a:ext>
            </a:extLst>
          </p:cNvPr>
          <p:cNvCxnSpPr>
            <a:stCxn id="21" idx="4"/>
            <a:endCxn id="29" idx="0"/>
          </p:cNvCxnSpPr>
          <p:nvPr/>
        </p:nvCxnSpPr>
        <p:spPr>
          <a:xfrm flipH="1">
            <a:off x="4231332" y="3294645"/>
            <a:ext cx="3470"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9" name="Straight Arrow Connector 118">
            <a:extLst>
              <a:ext uri="{FF2B5EF4-FFF2-40B4-BE49-F238E27FC236}">
                <a16:creationId xmlns:a16="http://schemas.microsoft.com/office/drawing/2014/main" id="{996196CE-DA11-447C-9B32-036644B963AE}"/>
              </a:ext>
            </a:extLst>
          </p:cNvPr>
          <p:cNvCxnSpPr>
            <a:stCxn id="21" idx="4"/>
            <a:endCxn id="33" idx="0"/>
          </p:cNvCxnSpPr>
          <p:nvPr/>
        </p:nvCxnSpPr>
        <p:spPr>
          <a:xfrm>
            <a:off x="4234802" y="3294645"/>
            <a:ext cx="2979599"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21" name="Straight Arrow Connector 120">
            <a:extLst>
              <a:ext uri="{FF2B5EF4-FFF2-40B4-BE49-F238E27FC236}">
                <a16:creationId xmlns:a16="http://schemas.microsoft.com/office/drawing/2014/main" id="{B1086076-0379-40AC-9319-41A962E74428}"/>
              </a:ext>
            </a:extLst>
          </p:cNvPr>
          <p:cNvCxnSpPr>
            <a:stCxn id="23" idx="4"/>
            <a:endCxn id="29" idx="0"/>
          </p:cNvCxnSpPr>
          <p:nvPr/>
        </p:nvCxnSpPr>
        <p:spPr>
          <a:xfrm flipH="1">
            <a:off x="4231332" y="3294645"/>
            <a:ext cx="749237"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25" name="Straight Arrow Connector 124">
            <a:extLst>
              <a:ext uri="{FF2B5EF4-FFF2-40B4-BE49-F238E27FC236}">
                <a16:creationId xmlns:a16="http://schemas.microsoft.com/office/drawing/2014/main" id="{C5A6F393-B216-4B3E-979A-586CD6EF0B9A}"/>
              </a:ext>
            </a:extLst>
          </p:cNvPr>
          <p:cNvCxnSpPr>
            <a:stCxn id="23" idx="4"/>
            <a:endCxn id="33" idx="0"/>
          </p:cNvCxnSpPr>
          <p:nvPr/>
        </p:nvCxnSpPr>
        <p:spPr>
          <a:xfrm>
            <a:off x="4980569" y="3294645"/>
            <a:ext cx="2233832"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27" name="Straight Arrow Connector 126">
            <a:extLst>
              <a:ext uri="{FF2B5EF4-FFF2-40B4-BE49-F238E27FC236}">
                <a16:creationId xmlns:a16="http://schemas.microsoft.com/office/drawing/2014/main" id="{B499381D-9259-43BE-835F-8CED309A50C6}"/>
              </a:ext>
            </a:extLst>
          </p:cNvPr>
          <p:cNvCxnSpPr>
            <a:stCxn id="25" idx="4"/>
            <a:endCxn id="29" idx="0"/>
          </p:cNvCxnSpPr>
          <p:nvPr/>
        </p:nvCxnSpPr>
        <p:spPr>
          <a:xfrm flipH="1">
            <a:off x="4231332" y="3294645"/>
            <a:ext cx="1495004"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31" name="Straight Arrow Connector 130">
            <a:extLst>
              <a:ext uri="{FF2B5EF4-FFF2-40B4-BE49-F238E27FC236}">
                <a16:creationId xmlns:a16="http://schemas.microsoft.com/office/drawing/2014/main" id="{C8CDFFAE-7BE3-434D-9352-D52B1E390D2C}"/>
              </a:ext>
            </a:extLst>
          </p:cNvPr>
          <p:cNvCxnSpPr>
            <a:stCxn id="25" idx="4"/>
            <a:endCxn id="33" idx="0"/>
          </p:cNvCxnSpPr>
          <p:nvPr/>
        </p:nvCxnSpPr>
        <p:spPr>
          <a:xfrm>
            <a:off x="5726336" y="3294645"/>
            <a:ext cx="1488065"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33" name="Straight Arrow Connector 132">
            <a:extLst>
              <a:ext uri="{FF2B5EF4-FFF2-40B4-BE49-F238E27FC236}">
                <a16:creationId xmlns:a16="http://schemas.microsoft.com/office/drawing/2014/main" id="{0BB15E07-1B6F-43EF-9814-EF6575F6799B}"/>
              </a:ext>
            </a:extLst>
          </p:cNvPr>
          <p:cNvCxnSpPr>
            <a:stCxn id="27" idx="4"/>
            <a:endCxn id="29" idx="0"/>
          </p:cNvCxnSpPr>
          <p:nvPr/>
        </p:nvCxnSpPr>
        <p:spPr>
          <a:xfrm flipH="1">
            <a:off x="4231332" y="3294645"/>
            <a:ext cx="2240771"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a:extLst>
              <a:ext uri="{FF2B5EF4-FFF2-40B4-BE49-F238E27FC236}">
                <a16:creationId xmlns:a16="http://schemas.microsoft.com/office/drawing/2014/main" id="{A0A8631D-F9E7-4F2A-BA5A-6DC8EFDA6984}"/>
              </a:ext>
            </a:extLst>
          </p:cNvPr>
          <p:cNvCxnSpPr>
            <a:stCxn id="27" idx="4"/>
            <a:endCxn id="33" idx="0"/>
          </p:cNvCxnSpPr>
          <p:nvPr/>
        </p:nvCxnSpPr>
        <p:spPr>
          <a:xfrm>
            <a:off x="6472103" y="3294645"/>
            <a:ext cx="742298"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39" name="Straight Arrow Connector 138">
            <a:extLst>
              <a:ext uri="{FF2B5EF4-FFF2-40B4-BE49-F238E27FC236}">
                <a16:creationId xmlns:a16="http://schemas.microsoft.com/office/drawing/2014/main" id="{A7C1AD5C-48EE-4AE3-97D4-3C03E1892D39}"/>
              </a:ext>
            </a:extLst>
          </p:cNvPr>
          <p:cNvCxnSpPr>
            <a:stCxn id="28" idx="4"/>
            <a:endCxn id="29" idx="0"/>
          </p:cNvCxnSpPr>
          <p:nvPr/>
        </p:nvCxnSpPr>
        <p:spPr>
          <a:xfrm flipH="1">
            <a:off x="4231332" y="3294645"/>
            <a:ext cx="2986539"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43" name="Straight Arrow Connector 142">
            <a:extLst>
              <a:ext uri="{FF2B5EF4-FFF2-40B4-BE49-F238E27FC236}">
                <a16:creationId xmlns:a16="http://schemas.microsoft.com/office/drawing/2014/main" id="{B21063ED-8CA5-4732-B43B-F7CDC022719A}"/>
              </a:ext>
            </a:extLst>
          </p:cNvPr>
          <p:cNvCxnSpPr>
            <a:stCxn id="28" idx="4"/>
            <a:endCxn id="33" idx="0"/>
          </p:cNvCxnSpPr>
          <p:nvPr/>
        </p:nvCxnSpPr>
        <p:spPr>
          <a:xfrm flipH="1">
            <a:off x="7214401" y="3294645"/>
            <a:ext cx="3470" cy="614726"/>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46" name="TextBox 145">
            <a:extLst>
              <a:ext uri="{FF2B5EF4-FFF2-40B4-BE49-F238E27FC236}">
                <a16:creationId xmlns:a16="http://schemas.microsoft.com/office/drawing/2014/main" id="{1F24E201-7099-42B9-A663-A351B23DD31D}"/>
              </a:ext>
            </a:extLst>
          </p:cNvPr>
          <p:cNvSpPr txBox="1"/>
          <p:nvPr/>
        </p:nvSpPr>
        <p:spPr>
          <a:xfrm>
            <a:off x="4876196" y="1739640"/>
            <a:ext cx="1703672" cy="470898"/>
          </a:xfrm>
          <a:prstGeom prst="rect">
            <a:avLst/>
          </a:prstGeom>
          <a:noFill/>
        </p:spPr>
        <p:txBody>
          <a:bodyPr wrap="none" lIns="137160" tIns="109728" rIns="137160" bIns="109728" rtlCol="0">
            <a:spAutoFit/>
          </a:bodyPr>
          <a:lstStyle/>
          <a:p>
            <a:pPr defTabSz="685800">
              <a:lnSpc>
                <a:spcPct val="90000"/>
              </a:lnSpc>
              <a:spcAft>
                <a:spcPts val="450"/>
              </a:spcAft>
              <a:buClrTx/>
              <a:defRPr/>
            </a:pPr>
            <a:r>
              <a:rPr lang="en-US" sz="1800" kern="1200">
                <a:gradFill>
                  <a:gsLst>
                    <a:gs pos="2917">
                      <a:srgbClr val="505050"/>
                    </a:gs>
                    <a:gs pos="30000">
                      <a:srgbClr val="505050"/>
                    </a:gs>
                  </a:gsLst>
                  <a:lin ang="5400000" scaled="0"/>
                </a:gradFill>
                <a:latin typeface="Segoe UI"/>
                <a:ea typeface="+mn-ea"/>
                <a:cs typeface="+mn-cs"/>
              </a:rPr>
              <a:t>Image (input) </a:t>
            </a:r>
          </a:p>
        </p:txBody>
      </p:sp>
      <p:sp>
        <p:nvSpPr>
          <p:cNvPr id="147" name="TextBox 146">
            <a:extLst>
              <a:ext uri="{FF2B5EF4-FFF2-40B4-BE49-F238E27FC236}">
                <a16:creationId xmlns:a16="http://schemas.microsoft.com/office/drawing/2014/main" id="{8E426F81-999F-4C13-A967-5B5DDCF11C5C}"/>
              </a:ext>
            </a:extLst>
          </p:cNvPr>
          <p:cNvSpPr txBox="1"/>
          <p:nvPr/>
        </p:nvSpPr>
        <p:spPr>
          <a:xfrm>
            <a:off x="3861057" y="4149203"/>
            <a:ext cx="709810" cy="470898"/>
          </a:xfrm>
          <a:prstGeom prst="rect">
            <a:avLst/>
          </a:prstGeom>
          <a:noFill/>
        </p:spPr>
        <p:txBody>
          <a:bodyPr wrap="none" lIns="137160" tIns="109728" rIns="137160" bIns="109728" rtlCol="0">
            <a:spAutoFit/>
          </a:bodyPr>
          <a:lstStyle/>
          <a:p>
            <a:pPr defTabSz="685800">
              <a:lnSpc>
                <a:spcPct val="90000"/>
              </a:lnSpc>
              <a:spcAft>
                <a:spcPts val="450"/>
              </a:spcAft>
              <a:buClrTx/>
              <a:defRPr/>
            </a:pPr>
            <a:r>
              <a:rPr lang="en-US" sz="1800" kern="1200">
                <a:gradFill>
                  <a:gsLst>
                    <a:gs pos="2917">
                      <a:srgbClr val="505050"/>
                    </a:gs>
                    <a:gs pos="30000">
                      <a:srgbClr val="505050"/>
                    </a:gs>
                  </a:gsLst>
                  <a:lin ang="5400000" scaled="0"/>
                </a:gradFill>
                <a:latin typeface="Segoe UI"/>
                <a:ea typeface="+mn-ea"/>
                <a:cs typeface="+mn-cs"/>
              </a:rPr>
              <a:t>Dog</a:t>
            </a:r>
          </a:p>
        </p:txBody>
      </p:sp>
      <p:sp>
        <p:nvSpPr>
          <p:cNvPr id="149" name="TextBox 148">
            <a:extLst>
              <a:ext uri="{FF2B5EF4-FFF2-40B4-BE49-F238E27FC236}">
                <a16:creationId xmlns:a16="http://schemas.microsoft.com/office/drawing/2014/main" id="{41143B6D-11D9-4E4F-B2C5-6316C03045F1}"/>
              </a:ext>
            </a:extLst>
          </p:cNvPr>
          <p:cNvSpPr txBox="1"/>
          <p:nvPr/>
        </p:nvSpPr>
        <p:spPr>
          <a:xfrm>
            <a:off x="6543822" y="4149203"/>
            <a:ext cx="1312539" cy="470898"/>
          </a:xfrm>
          <a:prstGeom prst="rect">
            <a:avLst/>
          </a:prstGeom>
          <a:noFill/>
        </p:spPr>
        <p:txBody>
          <a:bodyPr wrap="none" lIns="137160" tIns="109728" rIns="137160" bIns="109728" rtlCol="0">
            <a:spAutoFit/>
          </a:bodyPr>
          <a:lstStyle/>
          <a:p>
            <a:pPr defTabSz="685800">
              <a:lnSpc>
                <a:spcPct val="90000"/>
              </a:lnSpc>
              <a:spcAft>
                <a:spcPts val="450"/>
              </a:spcAft>
              <a:buClrTx/>
              <a:defRPr/>
            </a:pPr>
            <a:r>
              <a:rPr lang="en-US" sz="1800" kern="1200" dirty="0">
                <a:gradFill>
                  <a:gsLst>
                    <a:gs pos="2917">
                      <a:srgbClr val="505050"/>
                    </a:gs>
                    <a:gs pos="30000">
                      <a:srgbClr val="505050"/>
                    </a:gs>
                  </a:gsLst>
                  <a:lin ang="5400000" scaled="0"/>
                </a:gradFill>
                <a:latin typeface="Segoe UI"/>
                <a:ea typeface="+mn-ea"/>
                <a:cs typeface="+mn-cs"/>
              </a:rPr>
              <a:t>Not a dog</a:t>
            </a:r>
          </a:p>
        </p:txBody>
      </p:sp>
      <p:pic>
        <p:nvPicPr>
          <p:cNvPr id="151" name="Picture 150">
            <a:extLst>
              <a:ext uri="{FF2B5EF4-FFF2-40B4-BE49-F238E27FC236}">
                <a16:creationId xmlns:a16="http://schemas.microsoft.com/office/drawing/2014/main" id="{3668D4E6-9012-493C-95D9-ED71863BAB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22916" y="1783566"/>
            <a:ext cx="1264341" cy="1264341"/>
          </a:xfrm>
          <a:prstGeom prst="rect">
            <a:avLst/>
          </a:prstGeom>
        </p:spPr>
      </p:pic>
      <p:sp>
        <p:nvSpPr>
          <p:cNvPr id="2" name="Title 1">
            <a:extLst>
              <a:ext uri="{FF2B5EF4-FFF2-40B4-BE49-F238E27FC236}">
                <a16:creationId xmlns:a16="http://schemas.microsoft.com/office/drawing/2014/main" id="{D8019ABC-F29A-4E84-9078-657D49B54B5E}"/>
              </a:ext>
            </a:extLst>
          </p:cNvPr>
          <p:cNvSpPr>
            <a:spLocks noGrp="1"/>
          </p:cNvSpPr>
          <p:nvPr>
            <p:ph type="title"/>
          </p:nvPr>
        </p:nvSpPr>
        <p:spPr/>
        <p:txBody>
          <a:bodyPr/>
          <a:lstStyle/>
          <a:p>
            <a:r>
              <a:rPr lang="en-US" sz="2800" dirty="0"/>
              <a:t>Deep Learning</a:t>
            </a:r>
          </a:p>
        </p:txBody>
      </p:sp>
    </p:spTree>
    <p:extLst>
      <p:ext uri="{BB962C8B-B14F-4D97-AF65-F5344CB8AC3E}">
        <p14:creationId xmlns:p14="http://schemas.microsoft.com/office/powerpoint/2010/main" val="34804250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903E50E-5208-43A6-85DC-2CF118C50A68}"/>
              </a:ext>
            </a:extLst>
          </p:cNvPr>
          <p:cNvSpPr>
            <a:spLocks noGrp="1"/>
          </p:cNvSpPr>
          <p:nvPr>
            <p:ph type="title"/>
          </p:nvPr>
        </p:nvSpPr>
        <p:spPr/>
        <p:txBody>
          <a:bodyPr/>
          <a:lstStyle/>
          <a:p>
            <a:r>
              <a:rPr lang="en-US" sz="2800" dirty="0"/>
              <a:t>Try ML.NET today!</a:t>
            </a:r>
          </a:p>
        </p:txBody>
      </p:sp>
      <p:sp>
        <p:nvSpPr>
          <p:cNvPr id="2" name="Footer Placeholder 1">
            <a:extLst>
              <a:ext uri="{FF2B5EF4-FFF2-40B4-BE49-F238E27FC236}">
                <a16:creationId xmlns:a16="http://schemas.microsoft.com/office/drawing/2014/main" id="{789DCE72-41A7-418E-9D49-84B8F55CEF60}"/>
              </a:ext>
            </a:extLst>
          </p:cNvPr>
          <p:cNvSpPr>
            <a:spLocks noGrp="1"/>
          </p:cNvSpPr>
          <p:nvPr>
            <p:ph type="ftr" sz="quarter" idx="4294967295"/>
          </p:nvPr>
        </p:nvSpPr>
        <p:spPr>
          <a:xfrm>
            <a:off x="0" y="69850"/>
            <a:ext cx="0" cy="0"/>
          </a:xfrm>
        </p:spPr>
        <p:txBody>
          <a:bodyPr/>
          <a:lstStyle/>
          <a:p>
            <a:pPr defTabSz="685800">
              <a:buClrTx/>
              <a:defRPr/>
            </a:pPr>
            <a:r>
              <a:rPr lang="en-US" sz="1200" kern="1200">
                <a:solidFill>
                  <a:srgbClr val="505050"/>
                </a:solidFill>
                <a:latin typeface="Segoe UI"/>
                <a:ea typeface="+mn-ea"/>
                <a:cs typeface="+mn-cs"/>
              </a:rPr>
              <a:t> </a:t>
            </a:r>
          </a:p>
        </p:txBody>
      </p:sp>
      <p:grpSp>
        <p:nvGrpSpPr>
          <p:cNvPr id="5" name="Grupo 4">
            <a:extLst>
              <a:ext uri="{FF2B5EF4-FFF2-40B4-BE49-F238E27FC236}">
                <a16:creationId xmlns:a16="http://schemas.microsoft.com/office/drawing/2014/main" id="{3A8B19A3-2047-42BC-863E-5094A507F34F}"/>
              </a:ext>
            </a:extLst>
          </p:cNvPr>
          <p:cNvGrpSpPr/>
          <p:nvPr/>
        </p:nvGrpSpPr>
        <p:grpSpPr>
          <a:xfrm>
            <a:off x="865034" y="1256787"/>
            <a:ext cx="7250471" cy="3327727"/>
            <a:chOff x="628612" y="1385429"/>
            <a:chExt cx="7250471" cy="3327727"/>
          </a:xfrm>
        </p:grpSpPr>
        <p:sp>
          <p:nvSpPr>
            <p:cNvPr id="15" name="Rectangle 14">
              <a:extLst>
                <a:ext uri="{FF2B5EF4-FFF2-40B4-BE49-F238E27FC236}">
                  <a16:creationId xmlns:a16="http://schemas.microsoft.com/office/drawing/2014/main" id="{E1E8FFCA-4683-4F7F-9242-FFD3ADC52D9A}"/>
                </a:ext>
              </a:extLst>
            </p:cNvPr>
            <p:cNvSpPr/>
            <p:nvPr/>
          </p:nvSpPr>
          <p:spPr bwMode="auto">
            <a:xfrm>
              <a:off x="628612" y="2781654"/>
              <a:ext cx="514350" cy="514350"/>
            </a:xfrm>
            <a:prstGeom prst="rect">
              <a:avLst/>
            </a:prstGeom>
            <a:solidFill>
              <a:srgbClr val="5C2D9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algn="ctr" defTabSz="699354" fontAlgn="base">
                <a:spcBef>
                  <a:spcPct val="0"/>
                </a:spcBef>
                <a:spcAft>
                  <a:spcPct val="0"/>
                </a:spcAft>
                <a:buClrTx/>
                <a:defRPr/>
              </a:pPr>
              <a:endParaRPr lang="en-US" sz="1050">
                <a:gradFill>
                  <a:gsLst>
                    <a:gs pos="40075">
                      <a:srgbClr val="FFFFFF"/>
                    </a:gs>
                    <a:gs pos="30000">
                      <a:srgbClr val="FFFFFF"/>
                    </a:gs>
                  </a:gsLst>
                  <a:lin ang="5400000" scaled="0"/>
                </a:gradFill>
                <a:latin typeface="Segoe UI"/>
              </a:endParaRPr>
            </a:p>
          </p:txBody>
        </p:sp>
        <p:sp>
          <p:nvSpPr>
            <p:cNvPr id="16" name="Rectangle 15">
              <a:extLst>
                <a:ext uri="{FF2B5EF4-FFF2-40B4-BE49-F238E27FC236}">
                  <a16:creationId xmlns:a16="http://schemas.microsoft.com/office/drawing/2014/main" id="{0CFF7274-EE18-44A5-97F8-6BF0215BD70E}"/>
                </a:ext>
              </a:extLst>
            </p:cNvPr>
            <p:cNvSpPr/>
            <p:nvPr/>
          </p:nvSpPr>
          <p:spPr bwMode="auto">
            <a:xfrm>
              <a:off x="628612" y="2126170"/>
              <a:ext cx="514350" cy="514350"/>
            </a:xfrm>
            <a:prstGeom prst="rect">
              <a:avLst/>
            </a:prstGeom>
            <a:solidFill>
              <a:srgbClr val="5C2D9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algn="ctr" defTabSz="699354" fontAlgn="base">
                <a:spcBef>
                  <a:spcPct val="0"/>
                </a:spcBef>
                <a:spcAft>
                  <a:spcPct val="0"/>
                </a:spcAft>
                <a:buClrTx/>
                <a:defRPr/>
              </a:pPr>
              <a:endParaRPr lang="en-US" sz="1050">
                <a:gradFill>
                  <a:gsLst>
                    <a:gs pos="40075">
                      <a:srgbClr val="FFFFFF"/>
                    </a:gs>
                    <a:gs pos="30000">
                      <a:srgbClr val="FFFFFF"/>
                    </a:gs>
                  </a:gsLst>
                  <a:lin ang="5400000" scaled="0"/>
                </a:gradFill>
                <a:latin typeface="Segoe UI"/>
              </a:endParaRPr>
            </a:p>
          </p:txBody>
        </p:sp>
        <p:sp>
          <p:nvSpPr>
            <p:cNvPr id="17" name="Rectangle 16">
              <a:extLst>
                <a:ext uri="{FF2B5EF4-FFF2-40B4-BE49-F238E27FC236}">
                  <a16:creationId xmlns:a16="http://schemas.microsoft.com/office/drawing/2014/main" id="{CB1EBEA4-EE6F-4CF2-9333-52C80676655A}"/>
                </a:ext>
              </a:extLst>
            </p:cNvPr>
            <p:cNvSpPr/>
            <p:nvPr/>
          </p:nvSpPr>
          <p:spPr bwMode="auto">
            <a:xfrm>
              <a:off x="628612" y="1469886"/>
              <a:ext cx="514350" cy="514350"/>
            </a:xfrm>
            <a:prstGeom prst="rect">
              <a:avLst/>
            </a:prstGeom>
            <a:solidFill>
              <a:srgbClr val="5C2D9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algn="ctr" defTabSz="699354" fontAlgn="base">
                <a:spcBef>
                  <a:spcPct val="0"/>
                </a:spcBef>
                <a:spcAft>
                  <a:spcPct val="0"/>
                </a:spcAft>
                <a:buClrTx/>
                <a:defRPr/>
              </a:pPr>
              <a:endParaRPr lang="en-US" sz="1050">
                <a:gradFill>
                  <a:gsLst>
                    <a:gs pos="40075">
                      <a:srgbClr val="FFFFFF"/>
                    </a:gs>
                    <a:gs pos="30000">
                      <a:srgbClr val="FFFFFF"/>
                    </a:gs>
                  </a:gsLst>
                  <a:lin ang="5400000" scaled="0"/>
                </a:gradFill>
                <a:latin typeface="Segoe UI"/>
              </a:endParaRPr>
            </a:p>
          </p:txBody>
        </p:sp>
        <p:sp>
          <p:nvSpPr>
            <p:cNvPr id="18" name="Books" title="Icon of a stack of books">
              <a:extLst>
                <a:ext uri="{FF2B5EF4-FFF2-40B4-BE49-F238E27FC236}">
                  <a16:creationId xmlns:a16="http://schemas.microsoft.com/office/drawing/2014/main" id="{5B52F393-16D2-4220-A1C2-F24348F4540B}"/>
                </a:ext>
              </a:extLst>
            </p:cNvPr>
            <p:cNvSpPr>
              <a:spLocks noChangeAspect="1" noEditPoints="1"/>
            </p:cNvSpPr>
            <p:nvPr/>
          </p:nvSpPr>
          <p:spPr bwMode="auto">
            <a:xfrm>
              <a:off x="707597" y="2893694"/>
              <a:ext cx="347427" cy="274320"/>
            </a:xfrm>
            <a:custGeom>
              <a:avLst/>
              <a:gdLst>
                <a:gd name="T0" fmla="*/ 3195 w 3452"/>
                <a:gd name="T1" fmla="*/ 1671 h 2724"/>
                <a:gd name="T2" fmla="*/ 309 w 3452"/>
                <a:gd name="T3" fmla="*/ 1671 h 2724"/>
                <a:gd name="T4" fmla="*/ 0 w 3452"/>
                <a:gd name="T5" fmla="*/ 1362 h 2724"/>
                <a:gd name="T6" fmla="*/ 309 w 3452"/>
                <a:gd name="T7" fmla="*/ 1053 h 2724"/>
                <a:gd name="T8" fmla="*/ 3195 w 3452"/>
                <a:gd name="T9" fmla="*/ 1053 h 2724"/>
                <a:gd name="T10" fmla="*/ 3018 w 3452"/>
                <a:gd name="T11" fmla="*/ 1053 h 2724"/>
                <a:gd name="T12" fmla="*/ 2937 w 3452"/>
                <a:gd name="T13" fmla="*/ 1362 h 2724"/>
                <a:gd name="T14" fmla="*/ 3018 w 3452"/>
                <a:gd name="T15" fmla="*/ 1671 h 2724"/>
                <a:gd name="T16" fmla="*/ 3452 w 3452"/>
                <a:gd name="T17" fmla="*/ 0 h 2724"/>
                <a:gd name="T18" fmla="*/ 566 w 3452"/>
                <a:gd name="T19" fmla="*/ 0 h 2724"/>
                <a:gd name="T20" fmla="*/ 257 w 3452"/>
                <a:gd name="T21" fmla="*/ 309 h 2724"/>
                <a:gd name="T22" fmla="*/ 566 w 3452"/>
                <a:gd name="T23" fmla="*/ 618 h 2724"/>
                <a:gd name="T24" fmla="*/ 3452 w 3452"/>
                <a:gd name="T25" fmla="*/ 618 h 2724"/>
                <a:gd name="T26" fmla="*/ 3275 w 3452"/>
                <a:gd name="T27" fmla="*/ 0 h 2724"/>
                <a:gd name="T28" fmla="*/ 3195 w 3452"/>
                <a:gd name="T29" fmla="*/ 309 h 2724"/>
                <a:gd name="T30" fmla="*/ 3275 w 3452"/>
                <a:gd name="T31" fmla="*/ 618 h 2724"/>
                <a:gd name="T32" fmla="*/ 192 w 3452"/>
                <a:gd name="T33" fmla="*/ 2724 h 2724"/>
                <a:gd name="T34" fmla="*/ 3078 w 3452"/>
                <a:gd name="T35" fmla="*/ 2724 h 2724"/>
                <a:gd name="T36" fmla="*/ 3387 w 3452"/>
                <a:gd name="T37" fmla="*/ 2415 h 2724"/>
                <a:gd name="T38" fmla="*/ 3078 w 3452"/>
                <a:gd name="T39" fmla="*/ 2106 h 2724"/>
                <a:gd name="T40" fmla="*/ 192 w 3452"/>
                <a:gd name="T41" fmla="*/ 2106 h 2724"/>
                <a:gd name="T42" fmla="*/ 369 w 3452"/>
                <a:gd name="T43" fmla="*/ 2724 h 2724"/>
                <a:gd name="T44" fmla="*/ 450 w 3452"/>
                <a:gd name="T45" fmla="*/ 2415 h 2724"/>
                <a:gd name="T46" fmla="*/ 369 w 3452"/>
                <a:gd name="T47" fmla="*/ 2106 h 2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52" h="2724">
                  <a:moveTo>
                    <a:pt x="3195" y="1671"/>
                  </a:moveTo>
                  <a:cubicBezTo>
                    <a:pt x="309" y="1671"/>
                    <a:pt x="309" y="1671"/>
                    <a:pt x="309" y="1671"/>
                  </a:cubicBezTo>
                  <a:cubicBezTo>
                    <a:pt x="138" y="1671"/>
                    <a:pt x="0" y="1533"/>
                    <a:pt x="0" y="1362"/>
                  </a:cubicBezTo>
                  <a:cubicBezTo>
                    <a:pt x="0" y="1191"/>
                    <a:pt x="138" y="1053"/>
                    <a:pt x="309" y="1053"/>
                  </a:cubicBezTo>
                  <a:cubicBezTo>
                    <a:pt x="3195" y="1053"/>
                    <a:pt x="3195" y="1053"/>
                    <a:pt x="3195" y="1053"/>
                  </a:cubicBezTo>
                  <a:moveTo>
                    <a:pt x="3018" y="1053"/>
                  </a:moveTo>
                  <a:cubicBezTo>
                    <a:pt x="2968" y="1126"/>
                    <a:pt x="2937" y="1237"/>
                    <a:pt x="2937" y="1362"/>
                  </a:cubicBezTo>
                  <a:cubicBezTo>
                    <a:pt x="2937" y="1486"/>
                    <a:pt x="2968" y="1598"/>
                    <a:pt x="3018" y="1671"/>
                  </a:cubicBezTo>
                  <a:moveTo>
                    <a:pt x="3452" y="0"/>
                  </a:moveTo>
                  <a:cubicBezTo>
                    <a:pt x="566" y="0"/>
                    <a:pt x="566" y="0"/>
                    <a:pt x="566" y="0"/>
                  </a:cubicBezTo>
                  <a:cubicBezTo>
                    <a:pt x="396" y="0"/>
                    <a:pt x="257" y="139"/>
                    <a:pt x="257" y="309"/>
                  </a:cubicBezTo>
                  <a:cubicBezTo>
                    <a:pt x="257" y="480"/>
                    <a:pt x="396" y="618"/>
                    <a:pt x="566" y="618"/>
                  </a:cubicBezTo>
                  <a:cubicBezTo>
                    <a:pt x="3452" y="618"/>
                    <a:pt x="3452" y="618"/>
                    <a:pt x="3452" y="618"/>
                  </a:cubicBezTo>
                  <a:moveTo>
                    <a:pt x="3275" y="0"/>
                  </a:moveTo>
                  <a:cubicBezTo>
                    <a:pt x="3226" y="74"/>
                    <a:pt x="3195" y="185"/>
                    <a:pt x="3195" y="309"/>
                  </a:cubicBezTo>
                  <a:cubicBezTo>
                    <a:pt x="3195" y="434"/>
                    <a:pt x="3226" y="545"/>
                    <a:pt x="3275" y="618"/>
                  </a:cubicBezTo>
                  <a:moveTo>
                    <a:pt x="192" y="2724"/>
                  </a:moveTo>
                  <a:cubicBezTo>
                    <a:pt x="3078" y="2724"/>
                    <a:pt x="3078" y="2724"/>
                    <a:pt x="3078" y="2724"/>
                  </a:cubicBezTo>
                  <a:cubicBezTo>
                    <a:pt x="3249" y="2724"/>
                    <a:pt x="3387" y="2585"/>
                    <a:pt x="3387" y="2415"/>
                  </a:cubicBezTo>
                  <a:cubicBezTo>
                    <a:pt x="3387" y="2244"/>
                    <a:pt x="3249" y="2106"/>
                    <a:pt x="3078" y="2106"/>
                  </a:cubicBezTo>
                  <a:cubicBezTo>
                    <a:pt x="192" y="2106"/>
                    <a:pt x="192" y="2106"/>
                    <a:pt x="192" y="2106"/>
                  </a:cubicBezTo>
                  <a:moveTo>
                    <a:pt x="369" y="2724"/>
                  </a:moveTo>
                  <a:cubicBezTo>
                    <a:pt x="418" y="2650"/>
                    <a:pt x="450" y="2539"/>
                    <a:pt x="450" y="2415"/>
                  </a:cubicBezTo>
                  <a:cubicBezTo>
                    <a:pt x="450" y="2290"/>
                    <a:pt x="418" y="2179"/>
                    <a:pt x="369" y="2106"/>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defTabSz="685800">
                <a:buClrTx/>
                <a:defRPr/>
              </a:pPr>
              <a:endParaRPr lang="en-US" sz="1200">
                <a:solidFill>
                  <a:srgbClr val="505050"/>
                </a:solidFill>
                <a:latin typeface="Segoe UI"/>
              </a:endParaRPr>
            </a:p>
          </p:txBody>
        </p:sp>
        <p:sp>
          <p:nvSpPr>
            <p:cNvPr id="19" name="rocket" title="Icon of a rocket">
              <a:extLst>
                <a:ext uri="{FF2B5EF4-FFF2-40B4-BE49-F238E27FC236}">
                  <a16:creationId xmlns:a16="http://schemas.microsoft.com/office/drawing/2014/main" id="{2FE2AA70-0F95-4755-A6F9-BE7AD232FB0F}"/>
                </a:ext>
              </a:extLst>
            </p:cNvPr>
            <p:cNvSpPr>
              <a:spLocks noChangeAspect="1" noEditPoints="1"/>
            </p:cNvSpPr>
            <p:nvPr/>
          </p:nvSpPr>
          <p:spPr bwMode="auto">
            <a:xfrm>
              <a:off x="707597" y="1555170"/>
              <a:ext cx="343734" cy="337675"/>
            </a:xfrm>
            <a:custGeom>
              <a:avLst/>
              <a:gdLst>
                <a:gd name="T0" fmla="*/ 352 w 352"/>
                <a:gd name="T1" fmla="*/ 3 h 346"/>
                <a:gd name="T2" fmla="*/ 305 w 352"/>
                <a:gd name="T3" fmla="*/ 142 h 346"/>
                <a:gd name="T4" fmla="*/ 118 w 352"/>
                <a:gd name="T5" fmla="*/ 326 h 346"/>
                <a:gd name="T6" fmla="*/ 50 w 352"/>
                <a:gd name="T7" fmla="*/ 346 h 346"/>
                <a:gd name="T8" fmla="*/ 0 w 352"/>
                <a:gd name="T9" fmla="*/ 295 h 346"/>
                <a:gd name="T10" fmla="*/ 30 w 352"/>
                <a:gd name="T11" fmla="*/ 227 h 346"/>
                <a:gd name="T12" fmla="*/ 203 w 352"/>
                <a:gd name="T13" fmla="*/ 54 h 346"/>
                <a:gd name="T14" fmla="*/ 352 w 352"/>
                <a:gd name="T15" fmla="*/ 3 h 346"/>
                <a:gd name="T16" fmla="*/ 203 w 352"/>
                <a:gd name="T17" fmla="*/ 55 h 346"/>
                <a:gd name="T18" fmla="*/ 301 w 352"/>
                <a:gd name="T19" fmla="*/ 146 h 346"/>
                <a:gd name="T20" fmla="*/ 144 w 352"/>
                <a:gd name="T21" fmla="*/ 113 h 346"/>
                <a:gd name="T22" fmla="*/ 0 w 352"/>
                <a:gd name="T23" fmla="*/ 113 h 346"/>
                <a:gd name="T24" fmla="*/ 0 w 352"/>
                <a:gd name="T25" fmla="*/ 197 h 346"/>
                <a:gd name="T26" fmla="*/ 30 w 352"/>
                <a:gd name="T27" fmla="*/ 227 h 346"/>
                <a:gd name="T28" fmla="*/ 30 w 352"/>
                <a:gd name="T29" fmla="*/ 227 h 346"/>
                <a:gd name="T30" fmla="*/ 120 w 352"/>
                <a:gd name="T31" fmla="*/ 324 h 346"/>
                <a:gd name="T32" fmla="*/ 141 w 352"/>
                <a:gd name="T33" fmla="*/ 346 h 346"/>
                <a:gd name="T34" fmla="*/ 232 w 352"/>
                <a:gd name="T35" fmla="*/ 346 h 346"/>
                <a:gd name="T36" fmla="*/ 232 w 352"/>
                <a:gd name="T37" fmla="*/ 214 h 346"/>
                <a:gd name="T38" fmla="*/ 176 w 352"/>
                <a:gd name="T39" fmla="*/ 159 h 346"/>
                <a:gd name="T40" fmla="*/ 194 w 352"/>
                <a:gd name="T41" fmla="*/ 177 h 346"/>
                <a:gd name="T42" fmla="*/ 211 w 352"/>
                <a:gd name="T43" fmla="*/ 159 h 346"/>
                <a:gd name="T44" fmla="*/ 194 w 352"/>
                <a:gd name="T45" fmla="*/ 141 h 346"/>
                <a:gd name="T46" fmla="*/ 176 w 352"/>
                <a:gd name="T47" fmla="*/ 159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2" h="346">
                  <a:moveTo>
                    <a:pt x="352" y="3"/>
                  </a:moveTo>
                  <a:cubicBezTo>
                    <a:pt x="346" y="85"/>
                    <a:pt x="305" y="142"/>
                    <a:pt x="305" y="142"/>
                  </a:cubicBezTo>
                  <a:cubicBezTo>
                    <a:pt x="305" y="142"/>
                    <a:pt x="305" y="142"/>
                    <a:pt x="118" y="326"/>
                  </a:cubicBezTo>
                  <a:cubicBezTo>
                    <a:pt x="118" y="326"/>
                    <a:pt x="118" y="326"/>
                    <a:pt x="50" y="346"/>
                  </a:cubicBezTo>
                  <a:cubicBezTo>
                    <a:pt x="50" y="346"/>
                    <a:pt x="50" y="346"/>
                    <a:pt x="0" y="295"/>
                  </a:cubicBezTo>
                  <a:cubicBezTo>
                    <a:pt x="0" y="295"/>
                    <a:pt x="0" y="295"/>
                    <a:pt x="30" y="227"/>
                  </a:cubicBezTo>
                  <a:cubicBezTo>
                    <a:pt x="30" y="227"/>
                    <a:pt x="149" y="109"/>
                    <a:pt x="203" y="54"/>
                  </a:cubicBezTo>
                  <a:cubicBezTo>
                    <a:pt x="257" y="0"/>
                    <a:pt x="352" y="3"/>
                    <a:pt x="352" y="3"/>
                  </a:cubicBezTo>
                  <a:close/>
                  <a:moveTo>
                    <a:pt x="203" y="55"/>
                  </a:moveTo>
                  <a:cubicBezTo>
                    <a:pt x="301" y="146"/>
                    <a:pt x="301" y="146"/>
                    <a:pt x="301" y="146"/>
                  </a:cubicBezTo>
                  <a:moveTo>
                    <a:pt x="144" y="113"/>
                  </a:moveTo>
                  <a:cubicBezTo>
                    <a:pt x="0" y="113"/>
                    <a:pt x="0" y="113"/>
                    <a:pt x="0" y="113"/>
                  </a:cubicBezTo>
                  <a:cubicBezTo>
                    <a:pt x="0" y="197"/>
                    <a:pt x="0" y="197"/>
                    <a:pt x="0" y="197"/>
                  </a:cubicBezTo>
                  <a:cubicBezTo>
                    <a:pt x="30" y="227"/>
                    <a:pt x="30" y="227"/>
                    <a:pt x="30" y="227"/>
                  </a:cubicBezTo>
                  <a:moveTo>
                    <a:pt x="30" y="227"/>
                  </a:moveTo>
                  <a:cubicBezTo>
                    <a:pt x="120" y="324"/>
                    <a:pt x="120" y="324"/>
                    <a:pt x="120" y="324"/>
                  </a:cubicBezTo>
                  <a:cubicBezTo>
                    <a:pt x="141" y="346"/>
                    <a:pt x="141" y="346"/>
                    <a:pt x="141" y="346"/>
                  </a:cubicBezTo>
                  <a:cubicBezTo>
                    <a:pt x="232" y="346"/>
                    <a:pt x="232" y="346"/>
                    <a:pt x="232" y="346"/>
                  </a:cubicBezTo>
                  <a:cubicBezTo>
                    <a:pt x="232" y="214"/>
                    <a:pt x="232" y="214"/>
                    <a:pt x="232" y="214"/>
                  </a:cubicBezTo>
                  <a:moveTo>
                    <a:pt x="176" y="159"/>
                  </a:moveTo>
                  <a:cubicBezTo>
                    <a:pt x="176" y="169"/>
                    <a:pt x="184" y="177"/>
                    <a:pt x="194" y="177"/>
                  </a:cubicBezTo>
                  <a:cubicBezTo>
                    <a:pt x="203" y="177"/>
                    <a:pt x="211" y="169"/>
                    <a:pt x="211" y="159"/>
                  </a:cubicBezTo>
                  <a:cubicBezTo>
                    <a:pt x="211" y="149"/>
                    <a:pt x="203" y="141"/>
                    <a:pt x="194" y="141"/>
                  </a:cubicBezTo>
                  <a:cubicBezTo>
                    <a:pt x="184" y="141"/>
                    <a:pt x="176" y="149"/>
                    <a:pt x="176" y="159"/>
                  </a:cubicBezTo>
                  <a:close/>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defTabSz="685800">
                <a:buClrTx/>
                <a:defRPr/>
              </a:pPr>
              <a:endParaRPr lang="en-US" sz="1200">
                <a:solidFill>
                  <a:srgbClr val="FFFFFF"/>
                </a:solidFill>
                <a:latin typeface="Segoe UI"/>
              </a:endParaRPr>
            </a:p>
          </p:txBody>
        </p:sp>
        <p:sp>
          <p:nvSpPr>
            <p:cNvPr id="20" name="Beaker_F196" title="Icon of a scientific flask with liquid in it">
              <a:extLst>
                <a:ext uri="{FF2B5EF4-FFF2-40B4-BE49-F238E27FC236}">
                  <a16:creationId xmlns:a16="http://schemas.microsoft.com/office/drawing/2014/main" id="{BACD0145-404C-4007-9B26-6AF799E3DC9F}"/>
                </a:ext>
              </a:extLst>
            </p:cNvPr>
            <p:cNvSpPr>
              <a:spLocks noChangeAspect="1" noEditPoints="1"/>
            </p:cNvSpPr>
            <p:nvPr/>
          </p:nvSpPr>
          <p:spPr bwMode="auto">
            <a:xfrm>
              <a:off x="731522" y="2206858"/>
              <a:ext cx="290575" cy="335741"/>
            </a:xfrm>
            <a:custGeom>
              <a:avLst/>
              <a:gdLst>
                <a:gd name="T0" fmla="*/ 2433 w 3250"/>
                <a:gd name="T1" fmla="*/ 2127 h 3754"/>
                <a:gd name="T2" fmla="*/ 1894 w 3250"/>
                <a:gd name="T3" fmla="*/ 2002 h 3754"/>
                <a:gd name="T4" fmla="*/ 1355 w 3250"/>
                <a:gd name="T5" fmla="*/ 2252 h 3754"/>
                <a:gd name="T6" fmla="*/ 817 w 3250"/>
                <a:gd name="T7" fmla="*/ 2127 h 3754"/>
                <a:gd name="T8" fmla="*/ 874 w 3250"/>
                <a:gd name="T9" fmla="*/ 0 h 3754"/>
                <a:gd name="T10" fmla="*/ 1249 w 3250"/>
                <a:gd name="T11" fmla="*/ 0 h 3754"/>
                <a:gd name="T12" fmla="*/ 1249 w 3250"/>
                <a:gd name="T13" fmla="*/ 1306 h 3754"/>
                <a:gd name="T14" fmla="*/ 1213 w 3250"/>
                <a:gd name="T15" fmla="*/ 1437 h 3754"/>
                <a:gd name="T16" fmla="*/ 100 w 3250"/>
                <a:gd name="T17" fmla="*/ 3375 h 3754"/>
                <a:gd name="T18" fmla="*/ 315 w 3250"/>
                <a:gd name="T19" fmla="*/ 3754 h 3754"/>
                <a:gd name="T20" fmla="*/ 2936 w 3250"/>
                <a:gd name="T21" fmla="*/ 3754 h 3754"/>
                <a:gd name="T22" fmla="*/ 3150 w 3250"/>
                <a:gd name="T23" fmla="*/ 3376 h 3754"/>
                <a:gd name="T24" fmla="*/ 2037 w 3250"/>
                <a:gd name="T25" fmla="*/ 1437 h 3754"/>
                <a:gd name="T26" fmla="*/ 2000 w 3250"/>
                <a:gd name="T27" fmla="*/ 1306 h 3754"/>
                <a:gd name="T28" fmla="*/ 2000 w 3250"/>
                <a:gd name="T29" fmla="*/ 0 h 3754"/>
                <a:gd name="T30" fmla="*/ 2376 w 3250"/>
                <a:gd name="T31" fmla="*/ 0 h 3754"/>
                <a:gd name="T32" fmla="*/ 874 w 3250"/>
                <a:gd name="T33" fmla="*/ 3254 h 3754"/>
                <a:gd name="T34" fmla="*/ 1124 w 3250"/>
                <a:gd name="T35" fmla="*/ 3254 h 3754"/>
                <a:gd name="T36" fmla="*/ 1375 w 3250"/>
                <a:gd name="T37" fmla="*/ 2905 h 3754"/>
                <a:gd name="T38" fmla="*/ 1625 w 3250"/>
                <a:gd name="T39" fmla="*/ 2905 h 3754"/>
                <a:gd name="T40" fmla="*/ 874 w 3250"/>
                <a:gd name="T41" fmla="*/ 2601 h 3754"/>
                <a:gd name="T42" fmla="*/ 1124 w 3250"/>
                <a:gd name="T43" fmla="*/ 2601 h 3754"/>
                <a:gd name="T44" fmla="*/ 1875 w 3250"/>
                <a:gd name="T45" fmla="*/ 2655 h 3754"/>
                <a:gd name="T46" fmla="*/ 2125 w 3250"/>
                <a:gd name="T47" fmla="*/ 2655 h 3754"/>
                <a:gd name="T48" fmla="*/ 2376 w 3250"/>
                <a:gd name="T49" fmla="*/ 3254 h 3754"/>
                <a:gd name="T50" fmla="*/ 2626 w 3250"/>
                <a:gd name="T51" fmla="*/ 3254 h 3754"/>
                <a:gd name="T52" fmla="*/ 1625 w 3250"/>
                <a:gd name="T53" fmla="*/ 3375 h 3754"/>
                <a:gd name="T54" fmla="*/ 1875 w 3250"/>
                <a:gd name="T55" fmla="*/ 3375 h 3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50" h="3754">
                  <a:moveTo>
                    <a:pt x="2433" y="2127"/>
                  </a:moveTo>
                  <a:cubicBezTo>
                    <a:pt x="2433" y="2127"/>
                    <a:pt x="2164" y="2002"/>
                    <a:pt x="1894" y="2002"/>
                  </a:cubicBezTo>
                  <a:cubicBezTo>
                    <a:pt x="1625" y="2002"/>
                    <a:pt x="1625" y="2252"/>
                    <a:pt x="1355" y="2252"/>
                  </a:cubicBezTo>
                  <a:cubicBezTo>
                    <a:pt x="1086" y="2252"/>
                    <a:pt x="817" y="2127"/>
                    <a:pt x="817" y="2127"/>
                  </a:cubicBezTo>
                  <a:moveTo>
                    <a:pt x="874" y="0"/>
                  </a:moveTo>
                  <a:cubicBezTo>
                    <a:pt x="1249" y="0"/>
                    <a:pt x="1249" y="0"/>
                    <a:pt x="1249" y="0"/>
                  </a:cubicBezTo>
                  <a:cubicBezTo>
                    <a:pt x="1249" y="1306"/>
                    <a:pt x="1249" y="1306"/>
                    <a:pt x="1249" y="1306"/>
                  </a:cubicBezTo>
                  <a:cubicBezTo>
                    <a:pt x="1249" y="1352"/>
                    <a:pt x="1237" y="1397"/>
                    <a:pt x="1213" y="1437"/>
                  </a:cubicBezTo>
                  <a:cubicBezTo>
                    <a:pt x="100" y="3375"/>
                    <a:pt x="100" y="3375"/>
                    <a:pt x="100" y="3375"/>
                  </a:cubicBezTo>
                  <a:cubicBezTo>
                    <a:pt x="0" y="3542"/>
                    <a:pt x="120" y="3754"/>
                    <a:pt x="315" y="3754"/>
                  </a:cubicBezTo>
                  <a:cubicBezTo>
                    <a:pt x="2936" y="3754"/>
                    <a:pt x="2936" y="3754"/>
                    <a:pt x="2936" y="3754"/>
                  </a:cubicBezTo>
                  <a:cubicBezTo>
                    <a:pt x="3130" y="3754"/>
                    <a:pt x="3250" y="3543"/>
                    <a:pt x="3150" y="3376"/>
                  </a:cubicBezTo>
                  <a:cubicBezTo>
                    <a:pt x="2037" y="1437"/>
                    <a:pt x="2037" y="1437"/>
                    <a:pt x="2037" y="1437"/>
                  </a:cubicBezTo>
                  <a:cubicBezTo>
                    <a:pt x="2013" y="1397"/>
                    <a:pt x="2000" y="1352"/>
                    <a:pt x="2000" y="1306"/>
                  </a:cubicBezTo>
                  <a:cubicBezTo>
                    <a:pt x="2000" y="0"/>
                    <a:pt x="2000" y="0"/>
                    <a:pt x="2000" y="0"/>
                  </a:cubicBezTo>
                  <a:cubicBezTo>
                    <a:pt x="2376" y="0"/>
                    <a:pt x="2376" y="0"/>
                    <a:pt x="2376" y="0"/>
                  </a:cubicBezTo>
                  <a:moveTo>
                    <a:pt x="874" y="3254"/>
                  </a:moveTo>
                  <a:cubicBezTo>
                    <a:pt x="1124" y="3254"/>
                    <a:pt x="1124" y="3254"/>
                    <a:pt x="1124" y="3254"/>
                  </a:cubicBezTo>
                  <a:moveTo>
                    <a:pt x="1375" y="2905"/>
                  </a:moveTo>
                  <a:cubicBezTo>
                    <a:pt x="1625" y="2905"/>
                    <a:pt x="1625" y="2905"/>
                    <a:pt x="1625" y="2905"/>
                  </a:cubicBezTo>
                  <a:moveTo>
                    <a:pt x="874" y="2601"/>
                  </a:moveTo>
                  <a:cubicBezTo>
                    <a:pt x="1124" y="2601"/>
                    <a:pt x="1124" y="2601"/>
                    <a:pt x="1124" y="2601"/>
                  </a:cubicBezTo>
                  <a:moveTo>
                    <a:pt x="1875" y="2655"/>
                  </a:moveTo>
                  <a:cubicBezTo>
                    <a:pt x="2125" y="2655"/>
                    <a:pt x="2125" y="2655"/>
                    <a:pt x="2125" y="2655"/>
                  </a:cubicBezTo>
                  <a:moveTo>
                    <a:pt x="2376" y="3254"/>
                  </a:moveTo>
                  <a:cubicBezTo>
                    <a:pt x="2626" y="3254"/>
                    <a:pt x="2626" y="3254"/>
                    <a:pt x="2626" y="3254"/>
                  </a:cubicBezTo>
                  <a:moveTo>
                    <a:pt x="1625" y="3375"/>
                  </a:moveTo>
                  <a:cubicBezTo>
                    <a:pt x="1875" y="3375"/>
                    <a:pt x="1875" y="3375"/>
                    <a:pt x="1875" y="3375"/>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defTabSz="685800">
                <a:buClrTx/>
                <a:defRPr/>
              </a:pPr>
              <a:endParaRPr lang="en-US" sz="1200">
                <a:solidFill>
                  <a:srgbClr val="505050"/>
                </a:solidFill>
                <a:latin typeface="Segoe UI"/>
              </a:endParaRPr>
            </a:p>
          </p:txBody>
        </p:sp>
        <p:sp>
          <p:nvSpPr>
            <p:cNvPr id="21" name="TextBox 12">
              <a:extLst>
                <a:ext uri="{FF2B5EF4-FFF2-40B4-BE49-F238E27FC236}">
                  <a16:creationId xmlns:a16="http://schemas.microsoft.com/office/drawing/2014/main" id="{C5FE2011-8595-4151-A8C7-5043412770C7}"/>
                </a:ext>
              </a:extLst>
            </p:cNvPr>
            <p:cNvSpPr txBox="1"/>
            <p:nvPr/>
          </p:nvSpPr>
          <p:spPr>
            <a:xfrm>
              <a:off x="1142608" y="1385429"/>
              <a:ext cx="6096872" cy="683264"/>
            </a:xfrm>
            <a:prstGeom prst="rect">
              <a:avLst/>
            </a:prstGeom>
            <a:noFill/>
          </p:spPr>
          <p:txBody>
            <a:bodyPr wrap="square" lIns="137160" tIns="109728" rIns="137160" bIns="109728" rtlCol="0" anchor="ctr">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defTabSz="685775">
                <a:lnSpc>
                  <a:spcPct val="90000"/>
                </a:lnSpc>
                <a:spcBef>
                  <a:spcPct val="20000"/>
                </a:spcBef>
                <a:buClrTx/>
                <a:buSzPct val="90000"/>
                <a:defRPr/>
              </a:pPr>
              <a:r>
                <a:rPr lang="en-US" sz="1500" dirty="0">
                  <a:gradFill>
                    <a:gsLst>
                      <a:gs pos="1250">
                        <a:srgbClr val="505050"/>
                      </a:gs>
                      <a:gs pos="100000">
                        <a:srgbClr val="505050"/>
                      </a:gs>
                    </a:gsLst>
                    <a:lin ang="5400000" scaled="0"/>
                  </a:gradFill>
                  <a:latin typeface="Segoe UI"/>
                </a:rPr>
                <a:t>Get started at </a:t>
              </a:r>
            </a:p>
            <a:p>
              <a:pPr defTabSz="685775">
                <a:lnSpc>
                  <a:spcPct val="90000"/>
                </a:lnSpc>
                <a:spcBef>
                  <a:spcPct val="20000"/>
                </a:spcBef>
                <a:buClrTx/>
                <a:buSzPct val="90000"/>
                <a:defRPr/>
              </a:pPr>
              <a:r>
                <a:rPr lang="en-US" sz="1500" dirty="0">
                  <a:gradFill>
                    <a:gsLst>
                      <a:gs pos="1250">
                        <a:srgbClr val="505050"/>
                      </a:gs>
                      <a:gs pos="100000">
                        <a:srgbClr val="505050"/>
                      </a:gs>
                    </a:gsLst>
                    <a:lin ang="5400000" scaled="0"/>
                  </a:gradFill>
                  <a:latin typeface="Segoe UI"/>
                  <a:hlinkClick r:id="rId3"/>
                </a:rPr>
                <a:t>http://dot.net/ml</a:t>
              </a:r>
              <a:r>
                <a:rPr lang="en-US" sz="1500" dirty="0">
                  <a:gradFill>
                    <a:gsLst>
                      <a:gs pos="1250">
                        <a:srgbClr val="505050"/>
                      </a:gs>
                      <a:gs pos="100000">
                        <a:srgbClr val="505050"/>
                      </a:gs>
                    </a:gsLst>
                    <a:lin ang="5400000" scaled="0"/>
                  </a:gradFill>
                  <a:latin typeface="Segoe UI"/>
                </a:rPr>
                <a:t>  </a:t>
              </a:r>
            </a:p>
          </p:txBody>
        </p:sp>
        <p:sp>
          <p:nvSpPr>
            <p:cNvPr id="22" name="TextBox 16">
              <a:extLst>
                <a:ext uri="{FF2B5EF4-FFF2-40B4-BE49-F238E27FC236}">
                  <a16:creationId xmlns:a16="http://schemas.microsoft.com/office/drawing/2014/main" id="{BF65FA91-B36F-4560-95AE-3F6230D9A879}"/>
                </a:ext>
              </a:extLst>
            </p:cNvPr>
            <p:cNvSpPr txBox="1"/>
            <p:nvPr/>
          </p:nvSpPr>
          <p:spPr>
            <a:xfrm>
              <a:off x="1142608" y="2041713"/>
              <a:ext cx="6096872" cy="683264"/>
            </a:xfrm>
            <a:prstGeom prst="rect">
              <a:avLst/>
            </a:prstGeom>
            <a:noFill/>
          </p:spPr>
          <p:txBody>
            <a:bodyPr wrap="square" lIns="137160" tIns="109728" rIns="137160" bIns="109728" rtlCol="0" anchor="ctr">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defTabSz="685775">
                <a:lnSpc>
                  <a:spcPct val="90000"/>
                </a:lnSpc>
                <a:spcBef>
                  <a:spcPct val="20000"/>
                </a:spcBef>
                <a:buClrTx/>
                <a:buSzPct val="90000"/>
                <a:defRPr/>
              </a:pPr>
              <a:r>
                <a:rPr lang="en-US" sz="1500" dirty="0">
                  <a:gradFill>
                    <a:gsLst>
                      <a:gs pos="1250">
                        <a:srgbClr val="505050"/>
                      </a:gs>
                      <a:gs pos="100000">
                        <a:srgbClr val="505050"/>
                      </a:gs>
                    </a:gsLst>
                    <a:lin ang="5400000" scaled="0"/>
                  </a:gradFill>
                  <a:latin typeface="Segoe UI"/>
                </a:rPr>
                <a:t>Try the samples at </a:t>
              </a:r>
            </a:p>
            <a:p>
              <a:pPr defTabSz="685775">
                <a:lnSpc>
                  <a:spcPct val="90000"/>
                </a:lnSpc>
                <a:spcBef>
                  <a:spcPct val="20000"/>
                </a:spcBef>
                <a:buClrTx/>
                <a:buSzPct val="90000"/>
                <a:defRPr/>
              </a:pPr>
              <a:r>
                <a:rPr lang="en-US" sz="1500" dirty="0">
                  <a:gradFill>
                    <a:gsLst>
                      <a:gs pos="1250">
                        <a:srgbClr val="505050"/>
                      </a:gs>
                      <a:gs pos="100000">
                        <a:srgbClr val="505050"/>
                      </a:gs>
                    </a:gsLst>
                    <a:lin ang="5400000" scaled="0"/>
                  </a:gradFill>
                  <a:latin typeface="Segoe UI"/>
                  <a:hlinkClick r:id="rId4"/>
                </a:rPr>
                <a:t>http://aka.ms/mlnetsamples</a:t>
              </a:r>
              <a:r>
                <a:rPr lang="en-US" sz="1500" dirty="0">
                  <a:gradFill>
                    <a:gsLst>
                      <a:gs pos="1250">
                        <a:srgbClr val="505050"/>
                      </a:gs>
                      <a:gs pos="100000">
                        <a:srgbClr val="505050"/>
                      </a:gs>
                    </a:gsLst>
                    <a:lin ang="5400000" scaled="0"/>
                  </a:gradFill>
                  <a:latin typeface="Segoe UI"/>
                </a:rPr>
                <a:t> </a:t>
              </a:r>
            </a:p>
          </p:txBody>
        </p:sp>
        <p:sp>
          <p:nvSpPr>
            <p:cNvPr id="23" name="TextBox 19">
              <a:extLst>
                <a:ext uri="{FF2B5EF4-FFF2-40B4-BE49-F238E27FC236}">
                  <a16:creationId xmlns:a16="http://schemas.microsoft.com/office/drawing/2014/main" id="{64F13B3B-23FE-448A-82D7-0A4385BA6C1F}"/>
                </a:ext>
              </a:extLst>
            </p:cNvPr>
            <p:cNvSpPr txBox="1"/>
            <p:nvPr/>
          </p:nvSpPr>
          <p:spPr>
            <a:xfrm>
              <a:off x="1142608" y="2697197"/>
              <a:ext cx="6096872" cy="683264"/>
            </a:xfrm>
            <a:prstGeom prst="rect">
              <a:avLst/>
            </a:prstGeom>
            <a:noFill/>
          </p:spPr>
          <p:txBody>
            <a:bodyPr wrap="square" lIns="137160" tIns="109728" rIns="137160" bIns="109728" rtlCol="0" anchor="ctr">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defTabSz="685775">
                <a:lnSpc>
                  <a:spcPct val="90000"/>
                </a:lnSpc>
                <a:spcBef>
                  <a:spcPct val="20000"/>
                </a:spcBef>
                <a:buClrTx/>
                <a:buSzPct val="90000"/>
                <a:defRPr/>
              </a:pPr>
              <a:r>
                <a:rPr lang="en-US" sz="1500" dirty="0">
                  <a:gradFill>
                    <a:gsLst>
                      <a:gs pos="1250">
                        <a:srgbClr val="505050"/>
                      </a:gs>
                      <a:gs pos="100000">
                        <a:srgbClr val="505050"/>
                      </a:gs>
                    </a:gsLst>
                    <a:lin ang="5400000" scaled="0"/>
                  </a:gradFill>
                  <a:latin typeface="Segoe UI"/>
                </a:rPr>
                <a:t>Read the docs at </a:t>
              </a:r>
            </a:p>
            <a:p>
              <a:pPr defTabSz="685775">
                <a:lnSpc>
                  <a:spcPct val="90000"/>
                </a:lnSpc>
                <a:spcBef>
                  <a:spcPct val="20000"/>
                </a:spcBef>
                <a:buClrTx/>
                <a:buSzPct val="90000"/>
                <a:defRPr/>
              </a:pPr>
              <a:r>
                <a:rPr lang="en-US" sz="1500" dirty="0">
                  <a:gradFill>
                    <a:gsLst>
                      <a:gs pos="1250">
                        <a:srgbClr val="505050"/>
                      </a:gs>
                      <a:gs pos="100000">
                        <a:srgbClr val="505050"/>
                      </a:gs>
                    </a:gsLst>
                    <a:lin ang="5400000" scaled="0"/>
                  </a:gradFill>
                  <a:latin typeface="Segoe UI"/>
                  <a:hlinkClick r:id="rId5"/>
                </a:rPr>
                <a:t>http://aka.ms/mlnetdocs</a:t>
              </a:r>
              <a:r>
                <a:rPr lang="en-US" sz="1500" dirty="0">
                  <a:gradFill>
                    <a:gsLst>
                      <a:gs pos="1250">
                        <a:srgbClr val="505050"/>
                      </a:gs>
                      <a:gs pos="100000">
                        <a:srgbClr val="505050"/>
                      </a:gs>
                    </a:gsLst>
                    <a:lin ang="5400000" scaled="0"/>
                  </a:gradFill>
                  <a:latin typeface="Segoe UI"/>
                </a:rPr>
                <a:t> </a:t>
              </a:r>
            </a:p>
          </p:txBody>
        </p:sp>
        <p:sp>
          <p:nvSpPr>
            <p:cNvPr id="24" name="Rectangle 23">
              <a:extLst>
                <a:ext uri="{FF2B5EF4-FFF2-40B4-BE49-F238E27FC236}">
                  <a16:creationId xmlns:a16="http://schemas.microsoft.com/office/drawing/2014/main" id="{CCD199A4-ABD9-42F7-8361-5BAF2A4082D5}"/>
                </a:ext>
              </a:extLst>
            </p:cNvPr>
            <p:cNvSpPr/>
            <p:nvPr/>
          </p:nvSpPr>
          <p:spPr bwMode="auto">
            <a:xfrm>
              <a:off x="628612" y="3458864"/>
              <a:ext cx="514350" cy="514350"/>
            </a:xfrm>
            <a:prstGeom prst="rect">
              <a:avLst/>
            </a:prstGeom>
            <a:solidFill>
              <a:srgbClr val="5C2D9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algn="ctr" defTabSz="699354" fontAlgn="base">
                <a:spcBef>
                  <a:spcPct val="0"/>
                </a:spcBef>
                <a:spcAft>
                  <a:spcPct val="0"/>
                </a:spcAft>
                <a:buClrTx/>
                <a:defRPr/>
              </a:pPr>
              <a:endParaRPr lang="en-US" sz="1050">
                <a:gradFill>
                  <a:gsLst>
                    <a:gs pos="40075">
                      <a:srgbClr val="FFFFFF"/>
                    </a:gs>
                    <a:gs pos="30000">
                      <a:srgbClr val="FFFFFF"/>
                    </a:gs>
                  </a:gsLst>
                  <a:lin ang="5400000" scaled="0"/>
                </a:gradFill>
                <a:latin typeface="Segoe UI"/>
              </a:endParaRPr>
            </a:p>
          </p:txBody>
        </p:sp>
        <p:sp>
          <p:nvSpPr>
            <p:cNvPr id="25" name="TextBox 22">
              <a:extLst>
                <a:ext uri="{FF2B5EF4-FFF2-40B4-BE49-F238E27FC236}">
                  <a16:creationId xmlns:a16="http://schemas.microsoft.com/office/drawing/2014/main" id="{DF7CC311-6661-4303-B500-E3CAF3B350AF}"/>
                </a:ext>
              </a:extLst>
            </p:cNvPr>
            <p:cNvSpPr txBox="1"/>
            <p:nvPr/>
          </p:nvSpPr>
          <p:spPr>
            <a:xfrm>
              <a:off x="1142608" y="3374407"/>
              <a:ext cx="6096872" cy="683264"/>
            </a:xfrm>
            <a:prstGeom prst="rect">
              <a:avLst/>
            </a:prstGeom>
            <a:noFill/>
          </p:spPr>
          <p:txBody>
            <a:bodyPr wrap="square" lIns="137160" tIns="109728" rIns="137160" bIns="109728" rtlCol="0" anchor="ctr">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defTabSz="685775">
                <a:lnSpc>
                  <a:spcPct val="90000"/>
                </a:lnSpc>
                <a:spcBef>
                  <a:spcPct val="20000"/>
                </a:spcBef>
                <a:buClrTx/>
                <a:buSzPct val="90000"/>
                <a:defRPr/>
              </a:pPr>
              <a:r>
                <a:rPr lang="en-US" sz="1500" dirty="0">
                  <a:gradFill>
                    <a:gsLst>
                      <a:gs pos="1250">
                        <a:srgbClr val="505050"/>
                      </a:gs>
                      <a:gs pos="100000">
                        <a:srgbClr val="505050"/>
                      </a:gs>
                    </a:gsLst>
                    <a:lin ang="5400000" scaled="0"/>
                  </a:gradFill>
                  <a:latin typeface="Segoe UI"/>
                </a:rPr>
                <a:t>Request features or contribute at </a:t>
              </a:r>
            </a:p>
            <a:p>
              <a:pPr defTabSz="685775">
                <a:lnSpc>
                  <a:spcPct val="90000"/>
                </a:lnSpc>
                <a:spcBef>
                  <a:spcPct val="20000"/>
                </a:spcBef>
                <a:buClrTx/>
                <a:buSzPct val="90000"/>
                <a:defRPr/>
              </a:pPr>
              <a:r>
                <a:rPr lang="en-US" sz="1500" dirty="0">
                  <a:gradFill>
                    <a:gsLst>
                      <a:gs pos="1250">
                        <a:srgbClr val="505050"/>
                      </a:gs>
                      <a:gs pos="100000">
                        <a:srgbClr val="505050"/>
                      </a:gs>
                    </a:gsLst>
                    <a:lin ang="5400000" scaled="0"/>
                  </a:gradFill>
                  <a:latin typeface="Segoe UI"/>
                  <a:hlinkClick r:id="rId6"/>
                </a:rPr>
                <a:t>http://aka.ms/mlnet</a:t>
              </a:r>
              <a:r>
                <a:rPr lang="en-US" sz="1500" dirty="0">
                  <a:gradFill>
                    <a:gsLst>
                      <a:gs pos="1250">
                        <a:srgbClr val="505050"/>
                      </a:gs>
                      <a:gs pos="100000">
                        <a:srgbClr val="505050"/>
                      </a:gs>
                    </a:gsLst>
                    <a:lin ang="5400000" scaled="0"/>
                  </a:gradFill>
                  <a:latin typeface="Segoe UI"/>
                </a:rPr>
                <a:t>  </a:t>
              </a:r>
            </a:p>
          </p:txBody>
        </p:sp>
        <p:sp>
          <p:nvSpPr>
            <p:cNvPr id="26" name="Commitments_EC4D" title="Icon of a handshake">
              <a:extLst>
                <a:ext uri="{FF2B5EF4-FFF2-40B4-BE49-F238E27FC236}">
                  <a16:creationId xmlns:a16="http://schemas.microsoft.com/office/drawing/2014/main" id="{6D7E098D-D5AE-4161-82BF-AA9615488161}"/>
                </a:ext>
              </a:extLst>
            </p:cNvPr>
            <p:cNvSpPr>
              <a:spLocks noChangeAspect="1" noEditPoints="1"/>
            </p:cNvSpPr>
            <p:nvPr/>
          </p:nvSpPr>
          <p:spPr bwMode="auto">
            <a:xfrm>
              <a:off x="739503" y="3578879"/>
              <a:ext cx="292568" cy="274320"/>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defTabSz="685800">
                <a:buClrTx/>
                <a:defRPr/>
              </a:pPr>
              <a:endParaRPr lang="en-US" sz="1200">
                <a:solidFill>
                  <a:srgbClr val="505050"/>
                </a:solidFill>
                <a:latin typeface="Segoe UI"/>
              </a:endParaRPr>
            </a:p>
          </p:txBody>
        </p:sp>
        <p:sp>
          <p:nvSpPr>
            <p:cNvPr id="28" name="TextBox 22">
              <a:extLst>
                <a:ext uri="{FF2B5EF4-FFF2-40B4-BE49-F238E27FC236}">
                  <a16:creationId xmlns:a16="http://schemas.microsoft.com/office/drawing/2014/main" id="{3DA02AF2-1331-4BF6-BD51-4E85001EDA3E}"/>
                </a:ext>
              </a:extLst>
            </p:cNvPr>
            <p:cNvSpPr txBox="1"/>
            <p:nvPr/>
          </p:nvSpPr>
          <p:spPr>
            <a:xfrm>
              <a:off x="1108615" y="4029892"/>
              <a:ext cx="6770468" cy="683264"/>
            </a:xfrm>
            <a:prstGeom prst="rect">
              <a:avLst/>
            </a:prstGeom>
            <a:noFill/>
          </p:spPr>
          <p:txBody>
            <a:bodyPr wrap="square" lIns="137160" tIns="109728" rIns="137160" bIns="109728" rtlCol="0" anchor="ctr">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nSpc>
                  <a:spcPct val="90000"/>
                </a:lnSpc>
                <a:spcBef>
                  <a:spcPct val="20000"/>
                </a:spcBef>
                <a:buSzPct val="90000"/>
                <a:defRPr/>
              </a:pPr>
              <a:r>
                <a:rPr lang="en-US" sz="1500" dirty="0">
                  <a:gradFill>
                    <a:gsLst>
                      <a:gs pos="1250">
                        <a:srgbClr val="505050"/>
                      </a:gs>
                      <a:gs pos="100000">
                        <a:srgbClr val="505050"/>
                      </a:gs>
                    </a:gsLst>
                    <a:lin ang="5400000" scaled="0"/>
                  </a:gradFill>
                  <a:latin typeface="Segoe UI"/>
                </a:rPr>
                <a:t>Get help for going into production </a:t>
              </a:r>
            </a:p>
            <a:p>
              <a:pPr lvl="0">
                <a:lnSpc>
                  <a:spcPct val="90000"/>
                </a:lnSpc>
                <a:spcBef>
                  <a:spcPct val="20000"/>
                </a:spcBef>
                <a:buSzPct val="90000"/>
                <a:defRPr/>
              </a:pPr>
              <a:r>
                <a:rPr lang="en-US" sz="1500" dirty="0">
                  <a:solidFill>
                    <a:schemeClr val="accent6"/>
                  </a:solidFill>
                  <a:hlinkClick r:id="rId7"/>
                </a:rPr>
                <a:t>https://aka.ms/mlnetprod</a:t>
              </a:r>
              <a:r>
                <a:rPr lang="en-US" sz="1500" dirty="0">
                  <a:gradFill>
                    <a:gsLst>
                      <a:gs pos="1250">
                        <a:srgbClr val="505050"/>
                      </a:gs>
                      <a:gs pos="100000">
                        <a:srgbClr val="505050"/>
                      </a:gs>
                    </a:gsLst>
                    <a:lin ang="5400000" scaled="0"/>
                  </a:gradFill>
                  <a:latin typeface="Segoe UI"/>
                </a:rPr>
                <a:t>  </a:t>
              </a:r>
            </a:p>
          </p:txBody>
        </p:sp>
        <p:sp>
          <p:nvSpPr>
            <p:cNvPr id="32" name="Rectangle 31">
              <a:extLst>
                <a:ext uri="{FF2B5EF4-FFF2-40B4-BE49-F238E27FC236}">
                  <a16:creationId xmlns:a16="http://schemas.microsoft.com/office/drawing/2014/main" id="{5B0C5831-E280-4DC8-8E37-2DF2AE097D0E}"/>
                </a:ext>
              </a:extLst>
            </p:cNvPr>
            <p:cNvSpPr/>
            <p:nvPr/>
          </p:nvSpPr>
          <p:spPr bwMode="auto">
            <a:xfrm>
              <a:off x="629294" y="4087461"/>
              <a:ext cx="513315" cy="442275"/>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kern="120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33" name="Picture 32">
              <a:extLst>
                <a:ext uri="{FF2B5EF4-FFF2-40B4-BE49-F238E27FC236}">
                  <a16:creationId xmlns:a16="http://schemas.microsoft.com/office/drawing/2014/main" id="{5584C468-2D0B-4A30-8277-3921C5E7CB39}"/>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33191" y="4147989"/>
              <a:ext cx="298880" cy="326987"/>
            </a:xfrm>
            <a:prstGeom prst="rect">
              <a:avLst/>
            </a:prstGeom>
            <a:solidFill>
              <a:srgbClr val="5C2D91"/>
            </a:solidFill>
          </p:spPr>
        </p:pic>
      </p:grpSp>
      <p:pic>
        <p:nvPicPr>
          <p:cNvPr id="29" name="Gráfico 28">
            <a:extLst>
              <a:ext uri="{FF2B5EF4-FFF2-40B4-BE49-F238E27FC236}">
                <a16:creationId xmlns:a16="http://schemas.microsoft.com/office/drawing/2014/main" id="{3778CC6D-E240-4D0B-B422-BA4C823B0314}"/>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744667" y="796881"/>
            <a:ext cx="2770721" cy="3155694"/>
          </a:xfrm>
          <a:prstGeom prst="rect">
            <a:avLst/>
          </a:prstGeom>
        </p:spPr>
      </p:pic>
    </p:spTree>
    <p:extLst>
      <p:ext uri="{BB962C8B-B14F-4D97-AF65-F5344CB8AC3E}">
        <p14:creationId xmlns:p14="http://schemas.microsoft.com/office/powerpoint/2010/main" val="4235565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cdn-images-1.medium.com/max/1600/1*UA4nNOOf45UeJttURAahvQ@2x.jpeg">
            <a:extLst>
              <a:ext uri="{FF2B5EF4-FFF2-40B4-BE49-F238E27FC236}">
                <a16:creationId xmlns:a16="http://schemas.microsoft.com/office/drawing/2014/main" id="{0DAEB07C-23F5-47F9-8B2E-E5A2F783BBC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65"/>
          <a:stretch/>
        </p:blipFill>
        <p:spPr bwMode="auto">
          <a:xfrm>
            <a:off x="0" y="-981470"/>
            <a:ext cx="9144000" cy="61207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61521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ítulo 1">
            <a:extLst>
              <a:ext uri="{FF2B5EF4-FFF2-40B4-BE49-F238E27FC236}">
                <a16:creationId xmlns:a16="http://schemas.microsoft.com/office/drawing/2014/main" id="{6FD9FC21-2E93-4499-A44A-2C45D7CD4B5F}"/>
              </a:ext>
            </a:extLst>
          </p:cNvPr>
          <p:cNvSpPr>
            <a:spLocks noGrp="1"/>
          </p:cNvSpPr>
          <p:nvPr>
            <p:ph type="subTitle" idx="1"/>
          </p:nvPr>
        </p:nvSpPr>
        <p:spPr>
          <a:xfrm>
            <a:off x="295129" y="142453"/>
            <a:ext cx="3795608" cy="904294"/>
          </a:xfrm>
        </p:spPr>
        <p:txBody>
          <a:bodyPr/>
          <a:lstStyle/>
          <a:p>
            <a:pPr algn="l"/>
            <a:r>
              <a:rPr lang="es-ES"/>
              <a:t>Muchas Gracias</a:t>
            </a:r>
          </a:p>
        </p:txBody>
      </p:sp>
      <p:sp>
        <p:nvSpPr>
          <p:cNvPr id="3" name="Subtítulo 2">
            <a:extLst>
              <a:ext uri="{FF2B5EF4-FFF2-40B4-BE49-F238E27FC236}">
                <a16:creationId xmlns:a16="http://schemas.microsoft.com/office/drawing/2014/main" id="{733EAB52-5330-4524-9C19-EDB52A5546EB}"/>
              </a:ext>
            </a:extLst>
          </p:cNvPr>
          <p:cNvSpPr>
            <a:spLocks noGrp="1"/>
          </p:cNvSpPr>
          <p:nvPr>
            <p:ph type="subTitle" idx="2"/>
          </p:nvPr>
        </p:nvSpPr>
        <p:spPr>
          <a:xfrm>
            <a:off x="497560" y="804784"/>
            <a:ext cx="4375229" cy="478559"/>
          </a:xfrm>
        </p:spPr>
        <p:txBody>
          <a:bodyPr/>
          <a:lstStyle/>
          <a:p>
            <a:pPr marL="0" indent="0" algn="l"/>
            <a:r>
              <a:rPr lang="es-ES"/>
              <a:t>Para localizar o contactar con ENCAMINA puedes:</a:t>
            </a:r>
          </a:p>
        </p:txBody>
      </p:sp>
      <p:sp>
        <p:nvSpPr>
          <p:cNvPr id="50" name="Subtítulo 2">
            <a:extLst>
              <a:ext uri="{FF2B5EF4-FFF2-40B4-BE49-F238E27FC236}">
                <a16:creationId xmlns:a16="http://schemas.microsoft.com/office/drawing/2014/main" id="{DCB03774-8BCD-473B-9F5F-E68274E09C1D}"/>
              </a:ext>
            </a:extLst>
          </p:cNvPr>
          <p:cNvSpPr txBox="1">
            <a:spLocks/>
          </p:cNvSpPr>
          <p:nvPr/>
        </p:nvSpPr>
        <p:spPr>
          <a:xfrm>
            <a:off x="557718" y="1731215"/>
            <a:ext cx="4375229" cy="723227"/>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Segoe UI Light" panose="020B0502040204020203" pitchFamily="34" charset="0"/>
                <a:ea typeface="PT Sans"/>
                <a:cs typeface="Segoe UI Light" panose="020B0502040204020203" pitchFamily="34" charset="0"/>
                <a:sym typeface="PT Sans"/>
              </a:defRPr>
            </a:lvl1pPr>
            <a:lvl2pPr marL="914400" marR="0" lvl="1"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2pPr>
            <a:lvl3pPr marL="1371600" marR="0" lvl="2"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3pPr>
            <a:lvl4pPr marL="1828800" marR="0" lvl="3"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4pPr>
            <a:lvl5pPr marL="2286000" marR="0" lvl="4"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5pPr>
            <a:lvl6pPr marL="2743200" marR="0" lvl="5"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6pPr>
            <a:lvl7pPr marL="3200400" marR="0" lvl="6"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7pPr>
            <a:lvl8pPr marL="3657600" marR="0" lvl="7"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8pPr>
            <a:lvl9pPr marL="4114800" marR="0" lvl="8"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9pPr>
          </a:lstStyle>
          <a:p>
            <a:pPr marL="0" indent="0" algn="l">
              <a:lnSpc>
                <a:spcPct val="100000"/>
              </a:lnSpc>
              <a:buClr>
                <a:srgbClr val="000000"/>
              </a:buClr>
              <a:buFont typeface="Arial"/>
            </a:pPr>
            <a:r>
              <a:rPr lang="es-ES" sz="1600" b="1">
                <a:solidFill>
                  <a:schemeClr val="bg1"/>
                </a:solidFill>
                <a:latin typeface="Segoe UI Light"/>
                <a:cs typeface="Segoe UI Light"/>
                <a:sym typeface="Arial"/>
              </a:rPr>
              <a:t>Envía un email a:</a:t>
            </a:r>
          </a:p>
          <a:p>
            <a:pPr marL="0" indent="0" algn="l">
              <a:lnSpc>
                <a:spcPct val="100000"/>
              </a:lnSpc>
              <a:buClr>
                <a:srgbClr val="000000"/>
              </a:buClr>
              <a:buFont typeface="Arial"/>
            </a:pPr>
            <a:r>
              <a:rPr lang="es-ES" sz="1600">
                <a:solidFill>
                  <a:schemeClr val="bg1"/>
                </a:solidFill>
                <a:sym typeface="Arial"/>
              </a:rPr>
              <a:t>info@encamina.com</a:t>
            </a:r>
          </a:p>
        </p:txBody>
      </p:sp>
      <p:sp>
        <p:nvSpPr>
          <p:cNvPr id="51" name="Subtítulo 2">
            <a:extLst>
              <a:ext uri="{FF2B5EF4-FFF2-40B4-BE49-F238E27FC236}">
                <a16:creationId xmlns:a16="http://schemas.microsoft.com/office/drawing/2014/main" id="{828ED63F-8C33-4D10-93D0-DAF0C1B18C65}"/>
              </a:ext>
            </a:extLst>
          </p:cNvPr>
          <p:cNvSpPr txBox="1">
            <a:spLocks/>
          </p:cNvSpPr>
          <p:nvPr/>
        </p:nvSpPr>
        <p:spPr>
          <a:xfrm>
            <a:off x="581782" y="2838119"/>
            <a:ext cx="4050375" cy="699165"/>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Segoe UI Light" panose="020B0502040204020203" pitchFamily="34" charset="0"/>
                <a:ea typeface="PT Sans"/>
                <a:cs typeface="Segoe UI Light" panose="020B0502040204020203" pitchFamily="34" charset="0"/>
                <a:sym typeface="PT Sans"/>
              </a:defRPr>
            </a:lvl1pPr>
            <a:lvl2pPr marL="914400" marR="0" lvl="1"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2pPr>
            <a:lvl3pPr marL="1371600" marR="0" lvl="2"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3pPr>
            <a:lvl4pPr marL="1828800" marR="0" lvl="3"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4pPr>
            <a:lvl5pPr marL="2286000" marR="0" lvl="4"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5pPr>
            <a:lvl6pPr marL="2743200" marR="0" lvl="5"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6pPr>
            <a:lvl7pPr marL="3200400" marR="0" lvl="6"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7pPr>
            <a:lvl8pPr marL="3657600" marR="0" lvl="7"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8pPr>
            <a:lvl9pPr marL="4114800" marR="0" lvl="8"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9pPr>
          </a:lstStyle>
          <a:p>
            <a:pPr marL="0" indent="0" algn="l"/>
            <a:r>
              <a:rPr lang="es-ES" sz="1600" b="1">
                <a:solidFill>
                  <a:schemeClr val="bg1"/>
                </a:solidFill>
                <a:latin typeface="Segoe UI Light"/>
                <a:cs typeface="Segoe UI Light"/>
              </a:rPr>
              <a:t>Ven a visitarnos:</a:t>
            </a:r>
          </a:p>
          <a:p>
            <a:pPr marL="0" indent="0" algn="l"/>
            <a:r>
              <a:rPr lang="es-ES" sz="1600">
                <a:solidFill>
                  <a:schemeClr val="bg1"/>
                </a:solidFill>
              </a:rPr>
              <a:t>https://www.encamina.com/donde-estamos/</a:t>
            </a:r>
          </a:p>
        </p:txBody>
      </p:sp>
      <p:sp>
        <p:nvSpPr>
          <p:cNvPr id="52" name="Subtítulo 2">
            <a:extLst>
              <a:ext uri="{FF2B5EF4-FFF2-40B4-BE49-F238E27FC236}">
                <a16:creationId xmlns:a16="http://schemas.microsoft.com/office/drawing/2014/main" id="{913151EE-E5DD-410E-AE42-D2503B135C72}"/>
              </a:ext>
            </a:extLst>
          </p:cNvPr>
          <p:cNvSpPr txBox="1">
            <a:spLocks/>
          </p:cNvSpPr>
          <p:nvPr/>
        </p:nvSpPr>
        <p:spPr>
          <a:xfrm>
            <a:off x="593813" y="4125498"/>
            <a:ext cx="4375229" cy="699165"/>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Segoe UI Light" panose="020B0502040204020203" pitchFamily="34" charset="0"/>
                <a:ea typeface="PT Sans"/>
                <a:cs typeface="Segoe UI Light" panose="020B0502040204020203" pitchFamily="34" charset="0"/>
                <a:sym typeface="PT Sans"/>
              </a:defRPr>
            </a:lvl1pPr>
            <a:lvl2pPr marL="914400" marR="0" lvl="1"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2pPr>
            <a:lvl3pPr marL="1371600" marR="0" lvl="2"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3pPr>
            <a:lvl4pPr marL="1828800" marR="0" lvl="3"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4pPr>
            <a:lvl5pPr marL="2286000" marR="0" lvl="4"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5pPr>
            <a:lvl6pPr marL="2743200" marR="0" lvl="5"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6pPr>
            <a:lvl7pPr marL="3200400" marR="0" lvl="6"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7pPr>
            <a:lvl8pPr marL="3657600" marR="0" lvl="7"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8pPr>
            <a:lvl9pPr marL="4114800" marR="0" lvl="8"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9pPr>
          </a:lstStyle>
          <a:p>
            <a:pPr marL="0" indent="0" algn="l"/>
            <a:r>
              <a:rPr lang="es-ES" sz="1600" b="1">
                <a:solidFill>
                  <a:schemeClr val="bg1"/>
                </a:solidFill>
              </a:rPr>
              <a:t>Llámanos al:</a:t>
            </a:r>
          </a:p>
          <a:p>
            <a:pPr marL="0" indent="0" algn="l"/>
            <a:r>
              <a:rPr lang="es-ES" sz="1600">
                <a:solidFill>
                  <a:schemeClr val="bg1"/>
                </a:solidFill>
              </a:rPr>
              <a:t>962 698 064</a:t>
            </a:r>
          </a:p>
        </p:txBody>
      </p:sp>
      <p:grpSp>
        <p:nvGrpSpPr>
          <p:cNvPr id="53" name="Grupo 52">
            <a:extLst>
              <a:ext uri="{FF2B5EF4-FFF2-40B4-BE49-F238E27FC236}">
                <a16:creationId xmlns:a16="http://schemas.microsoft.com/office/drawing/2014/main" id="{AF5A8E72-4198-4A2C-BC01-7C5486243D5E}"/>
              </a:ext>
            </a:extLst>
          </p:cNvPr>
          <p:cNvGrpSpPr/>
          <p:nvPr/>
        </p:nvGrpSpPr>
        <p:grpSpPr>
          <a:xfrm>
            <a:off x="4923611" y="1888375"/>
            <a:ext cx="4015852" cy="1778658"/>
            <a:chOff x="6865491" y="6195680"/>
            <a:chExt cx="4015852" cy="1778658"/>
          </a:xfrm>
        </p:grpSpPr>
        <p:sp>
          <p:nvSpPr>
            <p:cNvPr id="54" name="CuadroTexto 53">
              <a:extLst>
                <a:ext uri="{FF2B5EF4-FFF2-40B4-BE49-F238E27FC236}">
                  <a16:creationId xmlns:a16="http://schemas.microsoft.com/office/drawing/2014/main" id="{1596AE36-4F30-4B6A-8966-8A0E486D34BB}"/>
                </a:ext>
              </a:extLst>
            </p:cNvPr>
            <p:cNvSpPr txBox="1"/>
            <p:nvPr/>
          </p:nvSpPr>
          <p:spPr>
            <a:xfrm>
              <a:off x="6865491" y="6195680"/>
              <a:ext cx="2444983" cy="338554"/>
            </a:xfrm>
            <a:prstGeom prst="rect">
              <a:avLst/>
            </a:prstGeom>
            <a:noFill/>
          </p:spPr>
          <p:txBody>
            <a:bodyPr wrap="square" rtlCol="0">
              <a:spAutoFit/>
            </a:bodyPr>
            <a:lstStyle/>
            <a:p>
              <a:r>
                <a:rPr lang="es-ES_tradnl" sz="1600">
                  <a:solidFill>
                    <a:schemeClr val="bg1"/>
                  </a:solidFill>
                  <a:latin typeface="Segoe UI Light" panose="020B0502040204020203" pitchFamily="34" charset="0"/>
                  <a:cs typeface="Segoe UI Light" panose="020B0502040204020203" pitchFamily="34" charset="0"/>
                </a:rPr>
                <a:t>Puedes encontrarnos en</a:t>
              </a:r>
            </a:p>
          </p:txBody>
        </p:sp>
        <p:pic>
          <p:nvPicPr>
            <p:cNvPr id="55" name="Imagen 54">
              <a:hlinkClick r:id="rId2"/>
              <a:extLst>
                <a:ext uri="{FF2B5EF4-FFF2-40B4-BE49-F238E27FC236}">
                  <a16:creationId xmlns:a16="http://schemas.microsoft.com/office/drawing/2014/main" id="{C5B84C03-0EF6-4C0D-9D4E-A921A9649A86}"/>
                </a:ext>
              </a:extLst>
            </p:cNvPr>
            <p:cNvPicPr>
              <a:picLocks noChangeAspect="1"/>
            </p:cNvPicPr>
            <p:nvPr/>
          </p:nvPicPr>
          <p:blipFill>
            <a:blip r:embed="rId3"/>
            <a:stretch>
              <a:fillRect/>
            </a:stretch>
          </p:blipFill>
          <p:spPr>
            <a:xfrm>
              <a:off x="6986068" y="6642027"/>
              <a:ext cx="288071" cy="288071"/>
            </a:xfrm>
            <a:prstGeom prst="rect">
              <a:avLst/>
            </a:prstGeom>
          </p:spPr>
        </p:pic>
        <p:pic>
          <p:nvPicPr>
            <p:cNvPr id="56" name="Imagen 55">
              <a:hlinkClick r:id="rId4"/>
              <a:extLst>
                <a:ext uri="{FF2B5EF4-FFF2-40B4-BE49-F238E27FC236}">
                  <a16:creationId xmlns:a16="http://schemas.microsoft.com/office/drawing/2014/main" id="{E4B3CD0D-A063-4219-B965-B9AD3730B83F}"/>
                </a:ext>
              </a:extLst>
            </p:cNvPr>
            <p:cNvPicPr>
              <a:picLocks noChangeAspect="1"/>
            </p:cNvPicPr>
            <p:nvPr/>
          </p:nvPicPr>
          <p:blipFill>
            <a:blip r:embed="rId5"/>
            <a:stretch>
              <a:fillRect/>
            </a:stretch>
          </p:blipFill>
          <p:spPr>
            <a:xfrm>
              <a:off x="7425390" y="6638934"/>
              <a:ext cx="294256" cy="294256"/>
            </a:xfrm>
            <a:prstGeom prst="rect">
              <a:avLst/>
            </a:prstGeom>
          </p:spPr>
        </p:pic>
        <p:pic>
          <p:nvPicPr>
            <p:cNvPr id="57" name="Imagen 56">
              <a:hlinkClick r:id="rId6"/>
              <a:extLst>
                <a:ext uri="{FF2B5EF4-FFF2-40B4-BE49-F238E27FC236}">
                  <a16:creationId xmlns:a16="http://schemas.microsoft.com/office/drawing/2014/main" id="{9BF0DD2C-01D6-41F7-B627-144BED6B4B6C}"/>
                </a:ext>
              </a:extLst>
            </p:cNvPr>
            <p:cNvPicPr>
              <a:picLocks noChangeAspect="1"/>
            </p:cNvPicPr>
            <p:nvPr/>
          </p:nvPicPr>
          <p:blipFill>
            <a:blip r:embed="rId7"/>
            <a:stretch>
              <a:fillRect/>
            </a:stretch>
          </p:blipFill>
          <p:spPr>
            <a:xfrm>
              <a:off x="7873008" y="6638881"/>
              <a:ext cx="294363" cy="294363"/>
            </a:xfrm>
            <a:prstGeom prst="rect">
              <a:avLst/>
            </a:prstGeom>
          </p:spPr>
        </p:pic>
        <p:pic>
          <p:nvPicPr>
            <p:cNvPr id="58" name="Imagen 57">
              <a:hlinkClick r:id="rId8"/>
              <a:extLst>
                <a:ext uri="{FF2B5EF4-FFF2-40B4-BE49-F238E27FC236}">
                  <a16:creationId xmlns:a16="http://schemas.microsoft.com/office/drawing/2014/main" id="{BC3051A0-B39C-4E77-8CEE-C5670ACA0034}"/>
                </a:ext>
              </a:extLst>
            </p:cNvPr>
            <p:cNvPicPr>
              <a:picLocks noChangeAspect="1"/>
            </p:cNvPicPr>
            <p:nvPr/>
          </p:nvPicPr>
          <p:blipFill>
            <a:blip r:embed="rId9"/>
            <a:stretch>
              <a:fillRect/>
            </a:stretch>
          </p:blipFill>
          <p:spPr>
            <a:xfrm>
              <a:off x="8318622" y="6638363"/>
              <a:ext cx="295399" cy="295399"/>
            </a:xfrm>
            <a:prstGeom prst="rect">
              <a:avLst/>
            </a:prstGeom>
          </p:spPr>
        </p:pic>
        <p:pic>
          <p:nvPicPr>
            <p:cNvPr id="59" name="Imagen 58">
              <a:hlinkClick r:id="rId10"/>
              <a:extLst>
                <a:ext uri="{FF2B5EF4-FFF2-40B4-BE49-F238E27FC236}">
                  <a16:creationId xmlns:a16="http://schemas.microsoft.com/office/drawing/2014/main" id="{4E8448ED-7972-4C7C-B27E-5F4CB722CF46}"/>
                </a:ext>
              </a:extLst>
            </p:cNvPr>
            <p:cNvPicPr>
              <a:picLocks noChangeAspect="1"/>
            </p:cNvPicPr>
            <p:nvPr/>
          </p:nvPicPr>
          <p:blipFill>
            <a:blip r:embed="rId11"/>
            <a:stretch>
              <a:fillRect/>
            </a:stretch>
          </p:blipFill>
          <p:spPr>
            <a:xfrm>
              <a:off x="8765270" y="6647402"/>
              <a:ext cx="277321" cy="277321"/>
            </a:xfrm>
            <a:prstGeom prst="rect">
              <a:avLst/>
            </a:prstGeom>
          </p:spPr>
        </p:pic>
        <p:sp>
          <p:nvSpPr>
            <p:cNvPr id="60" name="CuadroTexto 59">
              <a:extLst>
                <a:ext uri="{FF2B5EF4-FFF2-40B4-BE49-F238E27FC236}">
                  <a16:creationId xmlns:a16="http://schemas.microsoft.com/office/drawing/2014/main" id="{25059C12-4325-4CA9-8B89-50A7C23B220E}"/>
                </a:ext>
              </a:extLst>
            </p:cNvPr>
            <p:cNvSpPr txBox="1"/>
            <p:nvPr/>
          </p:nvSpPr>
          <p:spPr>
            <a:xfrm>
              <a:off x="6877522" y="7311146"/>
              <a:ext cx="4003821" cy="338554"/>
            </a:xfrm>
            <a:prstGeom prst="rect">
              <a:avLst/>
            </a:prstGeom>
            <a:noFill/>
          </p:spPr>
          <p:txBody>
            <a:bodyPr wrap="square" rtlCol="0">
              <a:spAutoFit/>
            </a:bodyPr>
            <a:lstStyle/>
            <a:p>
              <a:r>
                <a:rPr lang="es-ES_tradnl" sz="1600">
                  <a:solidFill>
                    <a:schemeClr val="bg1"/>
                  </a:solidFill>
                  <a:latin typeface="Segoe UI Light" panose="020B0502040204020203" pitchFamily="34" charset="0"/>
                  <a:cs typeface="Segoe UI Light" panose="020B0502040204020203" pitchFamily="34" charset="0"/>
                </a:rPr>
                <a:t>O descárgate nuestra App - </a:t>
              </a:r>
              <a:r>
                <a:rPr lang="es-ES_tradnl" sz="1600" err="1">
                  <a:solidFill>
                    <a:schemeClr val="bg1"/>
                  </a:solidFill>
                  <a:latin typeface="Seravek Medium" charset="0"/>
                  <a:ea typeface="Seravek Medium" charset="0"/>
                  <a:cs typeface="Seravek Medium" charset="0"/>
                </a:rPr>
                <a:t>MyENCAMINA</a:t>
              </a:r>
              <a:endParaRPr lang="es-ES_tradnl" sz="1600">
                <a:solidFill>
                  <a:schemeClr val="bg1"/>
                </a:solidFill>
                <a:latin typeface="Seravek Medium" charset="0"/>
                <a:ea typeface="Seravek Medium" charset="0"/>
                <a:cs typeface="Seravek Medium" charset="0"/>
              </a:endParaRPr>
            </a:p>
          </p:txBody>
        </p:sp>
        <p:pic>
          <p:nvPicPr>
            <p:cNvPr id="61" name="Imagen 60">
              <a:hlinkClick r:id="rId12"/>
              <a:extLst>
                <a:ext uri="{FF2B5EF4-FFF2-40B4-BE49-F238E27FC236}">
                  <a16:creationId xmlns:a16="http://schemas.microsoft.com/office/drawing/2014/main" id="{4B959D74-0AEA-47EB-8843-43C8E9291632}"/>
                </a:ext>
              </a:extLst>
            </p:cNvPr>
            <p:cNvPicPr>
              <a:picLocks noChangeAspect="1"/>
            </p:cNvPicPr>
            <p:nvPr/>
          </p:nvPicPr>
          <p:blipFill>
            <a:blip r:embed="rId13"/>
            <a:stretch>
              <a:fillRect/>
            </a:stretch>
          </p:blipFill>
          <p:spPr>
            <a:xfrm>
              <a:off x="7007175" y="7675239"/>
              <a:ext cx="299099" cy="299099"/>
            </a:xfrm>
            <a:prstGeom prst="rect">
              <a:avLst/>
            </a:prstGeom>
          </p:spPr>
        </p:pic>
      </p:grpSp>
      <p:grpSp>
        <p:nvGrpSpPr>
          <p:cNvPr id="73" name="Google Shape;7721;p62">
            <a:extLst>
              <a:ext uri="{FF2B5EF4-FFF2-40B4-BE49-F238E27FC236}">
                <a16:creationId xmlns:a16="http://schemas.microsoft.com/office/drawing/2014/main" id="{FD8937E7-EF63-4D12-A43D-B7BA55B480F6}"/>
              </a:ext>
            </a:extLst>
          </p:cNvPr>
          <p:cNvGrpSpPr/>
          <p:nvPr/>
        </p:nvGrpSpPr>
        <p:grpSpPr>
          <a:xfrm>
            <a:off x="663831" y="3777915"/>
            <a:ext cx="310727" cy="311327"/>
            <a:chOff x="-34408675" y="3202075"/>
            <a:chExt cx="295375" cy="291875"/>
          </a:xfrm>
          <a:solidFill>
            <a:schemeClr val="bg1"/>
          </a:solidFill>
        </p:grpSpPr>
        <p:sp>
          <p:nvSpPr>
            <p:cNvPr id="74" name="Google Shape;7722;p62">
              <a:extLst>
                <a:ext uri="{FF2B5EF4-FFF2-40B4-BE49-F238E27FC236}">
                  <a16:creationId xmlns:a16="http://schemas.microsoft.com/office/drawing/2014/main" id="{11E6E9DA-E7AA-4D41-B2B4-37096B257190}"/>
                </a:ext>
              </a:extLst>
            </p:cNvPr>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723;p62">
              <a:extLst>
                <a:ext uri="{FF2B5EF4-FFF2-40B4-BE49-F238E27FC236}">
                  <a16:creationId xmlns:a16="http://schemas.microsoft.com/office/drawing/2014/main" id="{7BF7B390-DB16-49F6-AD78-1AC537EAB7A6}"/>
                </a:ext>
              </a:extLst>
            </p:cNvPr>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724;p62">
              <a:extLst>
                <a:ext uri="{FF2B5EF4-FFF2-40B4-BE49-F238E27FC236}">
                  <a16:creationId xmlns:a16="http://schemas.microsoft.com/office/drawing/2014/main" id="{ACD7C7AC-0297-4A0C-B45B-13357A4AA2D1}"/>
                </a:ext>
              </a:extLst>
            </p:cNvPr>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25;p62">
              <a:extLst>
                <a:ext uri="{FF2B5EF4-FFF2-40B4-BE49-F238E27FC236}">
                  <a16:creationId xmlns:a16="http://schemas.microsoft.com/office/drawing/2014/main" id="{B17C3EF6-02CD-467C-ADA4-0227C97527F7}"/>
                </a:ext>
              </a:extLst>
            </p:cNvPr>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7621;p62">
            <a:extLst>
              <a:ext uri="{FF2B5EF4-FFF2-40B4-BE49-F238E27FC236}">
                <a16:creationId xmlns:a16="http://schemas.microsoft.com/office/drawing/2014/main" id="{517FC130-552A-489B-B3B0-4FAE33A102F6}"/>
              </a:ext>
            </a:extLst>
          </p:cNvPr>
          <p:cNvGrpSpPr/>
          <p:nvPr/>
        </p:nvGrpSpPr>
        <p:grpSpPr>
          <a:xfrm>
            <a:off x="685116" y="2513324"/>
            <a:ext cx="255466" cy="334002"/>
            <a:chOff x="-35089175" y="3919600"/>
            <a:chExt cx="222900" cy="291425"/>
          </a:xfrm>
          <a:solidFill>
            <a:schemeClr val="bg1"/>
          </a:solidFill>
        </p:grpSpPr>
        <p:sp>
          <p:nvSpPr>
            <p:cNvPr id="79" name="Google Shape;7622;p62">
              <a:extLst>
                <a:ext uri="{FF2B5EF4-FFF2-40B4-BE49-F238E27FC236}">
                  <a16:creationId xmlns:a16="http://schemas.microsoft.com/office/drawing/2014/main" id="{ADF4CB2A-EE70-4A68-BD6C-56506E11737F}"/>
                </a:ext>
              </a:extLst>
            </p:cNvPr>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7623;p62">
              <a:extLst>
                <a:ext uri="{FF2B5EF4-FFF2-40B4-BE49-F238E27FC236}">
                  <a16:creationId xmlns:a16="http://schemas.microsoft.com/office/drawing/2014/main" id="{5A7E7362-B024-4D51-867B-545637499327}"/>
                </a:ext>
              </a:extLst>
            </p:cNvPr>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7517;p62">
            <a:extLst>
              <a:ext uri="{FF2B5EF4-FFF2-40B4-BE49-F238E27FC236}">
                <a16:creationId xmlns:a16="http://schemas.microsoft.com/office/drawing/2014/main" id="{1B16C881-141F-4AF2-87E0-611B04641A54}"/>
              </a:ext>
            </a:extLst>
          </p:cNvPr>
          <p:cNvGrpSpPr/>
          <p:nvPr/>
        </p:nvGrpSpPr>
        <p:grpSpPr>
          <a:xfrm>
            <a:off x="662015" y="1360685"/>
            <a:ext cx="334031" cy="334031"/>
            <a:chOff x="-34003850" y="3227275"/>
            <a:chExt cx="291450" cy="291450"/>
          </a:xfrm>
          <a:solidFill>
            <a:schemeClr val="bg1"/>
          </a:solidFill>
        </p:grpSpPr>
        <p:sp>
          <p:nvSpPr>
            <p:cNvPr id="82" name="Google Shape;7518;p62">
              <a:extLst>
                <a:ext uri="{FF2B5EF4-FFF2-40B4-BE49-F238E27FC236}">
                  <a16:creationId xmlns:a16="http://schemas.microsoft.com/office/drawing/2014/main" id="{681E7797-1097-4509-83B2-AE7FEF3D478A}"/>
                </a:ext>
              </a:extLst>
            </p:cNvPr>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7519;p62">
              <a:extLst>
                <a:ext uri="{FF2B5EF4-FFF2-40B4-BE49-F238E27FC236}">
                  <a16:creationId xmlns:a16="http://schemas.microsoft.com/office/drawing/2014/main" id="{09FB5928-C75D-4DBB-B40C-1B1D3CD1C31D}"/>
                </a:ext>
              </a:extLst>
            </p:cNvPr>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7520;p62">
              <a:extLst>
                <a:ext uri="{FF2B5EF4-FFF2-40B4-BE49-F238E27FC236}">
                  <a16:creationId xmlns:a16="http://schemas.microsoft.com/office/drawing/2014/main" id="{A6023323-7804-48AB-A809-EE2416290B83}"/>
                </a:ext>
              </a:extLst>
            </p:cNvPr>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7521;p62">
              <a:extLst>
                <a:ext uri="{FF2B5EF4-FFF2-40B4-BE49-F238E27FC236}">
                  <a16:creationId xmlns:a16="http://schemas.microsoft.com/office/drawing/2014/main" id="{8715997F-DFA8-4761-9A7F-601099104606}"/>
                </a:ext>
              </a:extLst>
            </p:cNvPr>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7522;p62">
              <a:extLst>
                <a:ext uri="{FF2B5EF4-FFF2-40B4-BE49-F238E27FC236}">
                  <a16:creationId xmlns:a16="http://schemas.microsoft.com/office/drawing/2014/main" id="{17F57467-7B93-4078-80A0-0DBA1726A738}"/>
                </a:ext>
              </a:extLst>
            </p:cNvPr>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67269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7EF1126-5453-4B32-95A6-76D7E71091C4}"/>
              </a:ext>
            </a:extLst>
          </p:cNvPr>
          <p:cNvSpPr>
            <a:spLocks noGrp="1"/>
          </p:cNvSpPr>
          <p:nvPr>
            <p:ph type="title"/>
          </p:nvPr>
        </p:nvSpPr>
        <p:spPr>
          <a:xfrm>
            <a:off x="527087" y="390926"/>
            <a:ext cx="7798765" cy="643975"/>
          </a:xfrm>
        </p:spPr>
        <p:txBody>
          <a:bodyPr/>
          <a:lstStyle/>
          <a:p>
            <a:r>
              <a:rPr lang="es-ES"/>
              <a:t>Recursos de imagen</a:t>
            </a:r>
          </a:p>
        </p:txBody>
      </p:sp>
      <p:grpSp>
        <p:nvGrpSpPr>
          <p:cNvPr id="6" name="Google Shape;1674;p21">
            <a:extLst>
              <a:ext uri="{FF2B5EF4-FFF2-40B4-BE49-F238E27FC236}">
                <a16:creationId xmlns:a16="http://schemas.microsoft.com/office/drawing/2014/main" id="{E0662ECC-75F9-48ED-BA60-904D7855D1A1}"/>
              </a:ext>
            </a:extLst>
          </p:cNvPr>
          <p:cNvGrpSpPr/>
          <p:nvPr/>
        </p:nvGrpSpPr>
        <p:grpSpPr>
          <a:xfrm>
            <a:off x="878195" y="1229086"/>
            <a:ext cx="1956593" cy="897079"/>
            <a:chOff x="1807600" y="2503350"/>
            <a:chExt cx="934425" cy="428425"/>
          </a:xfrm>
        </p:grpSpPr>
        <p:sp>
          <p:nvSpPr>
            <p:cNvPr id="7" name="Google Shape;1675;p21">
              <a:extLst>
                <a:ext uri="{FF2B5EF4-FFF2-40B4-BE49-F238E27FC236}">
                  <a16:creationId xmlns:a16="http://schemas.microsoft.com/office/drawing/2014/main" id="{EB4956F6-96FA-4281-A819-09F08CBFB9D9}"/>
                </a:ext>
              </a:extLst>
            </p:cNvPr>
            <p:cNvSpPr/>
            <p:nvPr/>
          </p:nvSpPr>
          <p:spPr>
            <a:xfrm>
              <a:off x="1936550" y="2606050"/>
              <a:ext cx="778725" cy="325725"/>
            </a:xfrm>
            <a:custGeom>
              <a:avLst/>
              <a:gdLst/>
              <a:ahLst/>
              <a:cxnLst/>
              <a:rect l="l" t="t" r="r" b="b"/>
              <a:pathLst>
                <a:path w="31149" h="13029" fill="none" extrusionOk="0">
                  <a:moveTo>
                    <a:pt x="1" y="6328"/>
                  </a:moveTo>
                  <a:cubicBezTo>
                    <a:pt x="1" y="6328"/>
                    <a:pt x="5311" y="846"/>
                    <a:pt x="9498" y="4315"/>
                  </a:cubicBezTo>
                  <a:cubicBezTo>
                    <a:pt x="13684" y="7784"/>
                    <a:pt x="16263" y="13028"/>
                    <a:pt x="22914" y="11523"/>
                  </a:cubicBezTo>
                  <a:cubicBezTo>
                    <a:pt x="29570" y="10014"/>
                    <a:pt x="31148" y="2871"/>
                    <a:pt x="29656" y="1"/>
                  </a:cubicBezTo>
                </a:path>
              </a:pathLst>
            </a:custGeom>
            <a:noFill/>
            <a:ln w="2575" cap="flat" cmpd="sng">
              <a:solidFill>
                <a:srgbClr val="DCDCDC"/>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676;p21">
              <a:extLst>
                <a:ext uri="{FF2B5EF4-FFF2-40B4-BE49-F238E27FC236}">
                  <a16:creationId xmlns:a16="http://schemas.microsoft.com/office/drawing/2014/main" id="{14D89DF9-01ED-4DF7-90B2-71EC35E14FC1}"/>
                </a:ext>
              </a:extLst>
            </p:cNvPr>
            <p:cNvSpPr/>
            <p:nvPr/>
          </p:nvSpPr>
          <p:spPr>
            <a:xfrm>
              <a:off x="2617850" y="2549775"/>
              <a:ext cx="88925" cy="74775"/>
            </a:xfrm>
            <a:custGeom>
              <a:avLst/>
              <a:gdLst/>
              <a:ahLst/>
              <a:cxnLst/>
              <a:rect l="l" t="t" r="r" b="b"/>
              <a:pathLst>
                <a:path w="3557" h="2991" extrusionOk="0">
                  <a:moveTo>
                    <a:pt x="924" y="1"/>
                  </a:moveTo>
                  <a:cubicBezTo>
                    <a:pt x="776" y="1"/>
                    <a:pt x="633" y="74"/>
                    <a:pt x="550" y="210"/>
                  </a:cubicBezTo>
                  <a:lnTo>
                    <a:pt x="128" y="887"/>
                  </a:lnTo>
                  <a:cubicBezTo>
                    <a:pt x="1" y="1096"/>
                    <a:pt x="62" y="1370"/>
                    <a:pt x="271" y="1502"/>
                  </a:cubicBezTo>
                  <a:lnTo>
                    <a:pt x="2670" y="2990"/>
                  </a:lnTo>
                  <a:lnTo>
                    <a:pt x="3556" y="1555"/>
                  </a:lnTo>
                  <a:lnTo>
                    <a:pt x="1157" y="66"/>
                  </a:lnTo>
                  <a:cubicBezTo>
                    <a:pt x="1084" y="22"/>
                    <a:pt x="1003" y="1"/>
                    <a:pt x="924" y="1"/>
                  </a:cubicBezTo>
                  <a:close/>
                </a:path>
              </a:pathLst>
            </a:custGeom>
            <a:solidFill>
              <a:srgbClr val="F3F2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677;p21">
              <a:extLst>
                <a:ext uri="{FF2B5EF4-FFF2-40B4-BE49-F238E27FC236}">
                  <a16:creationId xmlns:a16="http://schemas.microsoft.com/office/drawing/2014/main" id="{A86CFBBC-73AA-40FE-8970-DF47FB252B03}"/>
                </a:ext>
              </a:extLst>
            </p:cNvPr>
            <p:cNvSpPr/>
            <p:nvPr/>
          </p:nvSpPr>
          <p:spPr>
            <a:xfrm>
              <a:off x="2620125" y="2549775"/>
              <a:ext cx="86650" cy="44525"/>
            </a:xfrm>
            <a:custGeom>
              <a:avLst/>
              <a:gdLst/>
              <a:ahLst/>
              <a:cxnLst/>
              <a:rect l="l" t="t" r="r" b="b"/>
              <a:pathLst>
                <a:path w="3466" h="1781" extrusionOk="0">
                  <a:moveTo>
                    <a:pt x="833" y="1"/>
                  </a:moveTo>
                  <a:cubicBezTo>
                    <a:pt x="685" y="1"/>
                    <a:pt x="542" y="74"/>
                    <a:pt x="459" y="210"/>
                  </a:cubicBezTo>
                  <a:lnTo>
                    <a:pt x="37" y="887"/>
                  </a:lnTo>
                  <a:cubicBezTo>
                    <a:pt x="21" y="911"/>
                    <a:pt x="12" y="932"/>
                    <a:pt x="0" y="960"/>
                  </a:cubicBezTo>
                  <a:lnTo>
                    <a:pt x="324" y="435"/>
                  </a:lnTo>
                  <a:cubicBezTo>
                    <a:pt x="407" y="300"/>
                    <a:pt x="553" y="226"/>
                    <a:pt x="702" y="226"/>
                  </a:cubicBezTo>
                  <a:cubicBezTo>
                    <a:pt x="782" y="226"/>
                    <a:pt x="863" y="247"/>
                    <a:pt x="935" y="292"/>
                  </a:cubicBezTo>
                  <a:lnTo>
                    <a:pt x="3330" y="1780"/>
                  </a:lnTo>
                  <a:lnTo>
                    <a:pt x="3465" y="1555"/>
                  </a:lnTo>
                  <a:lnTo>
                    <a:pt x="1066" y="66"/>
                  </a:lnTo>
                  <a:cubicBezTo>
                    <a:pt x="993" y="22"/>
                    <a:pt x="912" y="1"/>
                    <a:pt x="833"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678;p21">
              <a:extLst>
                <a:ext uri="{FF2B5EF4-FFF2-40B4-BE49-F238E27FC236}">
                  <a16:creationId xmlns:a16="http://schemas.microsoft.com/office/drawing/2014/main" id="{6F8825C3-46DD-4289-9BE2-7CC8E71B878D}"/>
                </a:ext>
              </a:extLst>
            </p:cNvPr>
            <p:cNvSpPr/>
            <p:nvPr/>
          </p:nvSpPr>
          <p:spPr>
            <a:xfrm>
              <a:off x="2684600" y="2588625"/>
              <a:ext cx="34675" cy="39800"/>
            </a:xfrm>
            <a:custGeom>
              <a:avLst/>
              <a:gdLst/>
              <a:ahLst/>
              <a:cxnLst/>
              <a:rect l="l" t="t" r="r" b="b"/>
              <a:pathLst>
                <a:path w="1387" h="1592" extrusionOk="0">
                  <a:moveTo>
                    <a:pt x="886" y="1"/>
                  </a:moveTo>
                  <a:lnTo>
                    <a:pt x="431" y="739"/>
                  </a:lnTo>
                  <a:lnTo>
                    <a:pt x="0" y="1436"/>
                  </a:lnTo>
                  <a:lnTo>
                    <a:pt x="853" y="1592"/>
                  </a:lnTo>
                  <a:lnTo>
                    <a:pt x="1120" y="1161"/>
                  </a:lnTo>
                  <a:lnTo>
                    <a:pt x="1386" y="731"/>
                  </a:lnTo>
                  <a:lnTo>
                    <a:pt x="886" y="1"/>
                  </a:lnTo>
                  <a:close/>
                </a:path>
              </a:pathLst>
            </a:custGeom>
            <a:solidFill>
              <a:srgbClr val="DC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679;p21">
              <a:extLst>
                <a:ext uri="{FF2B5EF4-FFF2-40B4-BE49-F238E27FC236}">
                  <a16:creationId xmlns:a16="http://schemas.microsoft.com/office/drawing/2014/main" id="{34A57723-0156-4058-9CB9-4D945146137D}"/>
                </a:ext>
              </a:extLst>
            </p:cNvPr>
            <p:cNvSpPr/>
            <p:nvPr/>
          </p:nvSpPr>
          <p:spPr>
            <a:xfrm>
              <a:off x="2705825" y="2606775"/>
              <a:ext cx="18975" cy="25050"/>
            </a:xfrm>
            <a:custGeom>
              <a:avLst/>
              <a:gdLst/>
              <a:ahLst/>
              <a:cxnLst/>
              <a:rect l="l" t="t" r="r" b="b"/>
              <a:pathLst>
                <a:path w="759" h="1002" extrusionOk="0">
                  <a:moveTo>
                    <a:pt x="537" y="1"/>
                  </a:moveTo>
                  <a:lnTo>
                    <a:pt x="0" y="866"/>
                  </a:lnTo>
                  <a:lnTo>
                    <a:pt x="222" y="1001"/>
                  </a:lnTo>
                  <a:lnTo>
                    <a:pt x="759" y="140"/>
                  </a:lnTo>
                  <a:lnTo>
                    <a:pt x="537" y="1"/>
                  </a:lnTo>
                  <a:close/>
                </a:path>
              </a:pathLst>
            </a:custGeom>
            <a:solidFill>
              <a:srgbClr val="DB16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680;p21">
              <a:extLst>
                <a:ext uri="{FF2B5EF4-FFF2-40B4-BE49-F238E27FC236}">
                  <a16:creationId xmlns:a16="http://schemas.microsoft.com/office/drawing/2014/main" id="{A6A5C1C9-9FB8-43C1-8EDC-56306C91DAE5}"/>
                </a:ext>
              </a:extLst>
            </p:cNvPr>
            <p:cNvSpPr/>
            <p:nvPr/>
          </p:nvSpPr>
          <p:spPr>
            <a:xfrm>
              <a:off x="2711350" y="2610275"/>
              <a:ext cx="28525" cy="33850"/>
            </a:xfrm>
            <a:custGeom>
              <a:avLst/>
              <a:gdLst/>
              <a:ahLst/>
              <a:cxnLst/>
              <a:rect l="l" t="t" r="r" b="b"/>
              <a:pathLst>
                <a:path w="1141" h="1354" extrusionOk="0">
                  <a:moveTo>
                    <a:pt x="534" y="0"/>
                  </a:moveTo>
                  <a:lnTo>
                    <a:pt x="283" y="410"/>
                  </a:lnTo>
                  <a:lnTo>
                    <a:pt x="267" y="431"/>
                  </a:lnTo>
                  <a:lnTo>
                    <a:pt x="1" y="865"/>
                  </a:lnTo>
                  <a:lnTo>
                    <a:pt x="382" y="1353"/>
                  </a:lnTo>
                  <a:lnTo>
                    <a:pt x="759" y="738"/>
                  </a:lnTo>
                  <a:lnTo>
                    <a:pt x="1141" y="127"/>
                  </a:lnTo>
                  <a:lnTo>
                    <a:pt x="534" y="0"/>
                  </a:lnTo>
                  <a:close/>
                </a:path>
              </a:pathLst>
            </a:custGeom>
            <a:solidFill>
              <a:srgbClr val="DC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681;p21">
              <a:extLst>
                <a:ext uri="{FF2B5EF4-FFF2-40B4-BE49-F238E27FC236}">
                  <a16:creationId xmlns:a16="http://schemas.microsoft.com/office/drawing/2014/main" id="{F316747A-09CC-4253-B4D8-DD85049580E0}"/>
                </a:ext>
              </a:extLst>
            </p:cNvPr>
            <p:cNvSpPr/>
            <p:nvPr/>
          </p:nvSpPr>
          <p:spPr>
            <a:xfrm>
              <a:off x="2684600" y="2588625"/>
              <a:ext cx="55275" cy="35925"/>
            </a:xfrm>
            <a:custGeom>
              <a:avLst/>
              <a:gdLst/>
              <a:ahLst/>
              <a:cxnLst/>
              <a:rect l="l" t="t" r="r" b="b"/>
              <a:pathLst>
                <a:path w="2211" h="1437" extrusionOk="0">
                  <a:moveTo>
                    <a:pt x="886" y="1"/>
                  </a:moveTo>
                  <a:lnTo>
                    <a:pt x="751" y="219"/>
                  </a:lnTo>
                  <a:lnTo>
                    <a:pt x="751" y="219"/>
                  </a:lnTo>
                  <a:lnTo>
                    <a:pt x="1247" y="948"/>
                  </a:lnTo>
                  <a:lnTo>
                    <a:pt x="1468" y="1092"/>
                  </a:lnTo>
                  <a:lnTo>
                    <a:pt x="2075" y="1215"/>
                  </a:lnTo>
                  <a:lnTo>
                    <a:pt x="2211" y="993"/>
                  </a:lnTo>
                  <a:lnTo>
                    <a:pt x="1604" y="866"/>
                  </a:lnTo>
                  <a:lnTo>
                    <a:pt x="1386" y="723"/>
                  </a:lnTo>
                  <a:lnTo>
                    <a:pt x="886" y="1"/>
                  </a:lnTo>
                  <a:close/>
                  <a:moveTo>
                    <a:pt x="751" y="218"/>
                  </a:moveTo>
                  <a:lnTo>
                    <a:pt x="291" y="956"/>
                  </a:lnTo>
                  <a:lnTo>
                    <a:pt x="0" y="1436"/>
                  </a:lnTo>
                  <a:lnTo>
                    <a:pt x="431" y="739"/>
                  </a:lnTo>
                  <a:lnTo>
                    <a:pt x="751" y="219"/>
                  </a:lnTo>
                  <a:lnTo>
                    <a:pt x="751" y="219"/>
                  </a:lnTo>
                  <a:lnTo>
                    <a:pt x="751" y="218"/>
                  </a:ln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682;p21">
              <a:extLst>
                <a:ext uri="{FF2B5EF4-FFF2-40B4-BE49-F238E27FC236}">
                  <a16:creationId xmlns:a16="http://schemas.microsoft.com/office/drawing/2014/main" id="{F4FE571E-25B9-4C45-80E8-C1CF85819900}"/>
                </a:ext>
              </a:extLst>
            </p:cNvPr>
            <p:cNvSpPr/>
            <p:nvPr/>
          </p:nvSpPr>
          <p:spPr>
            <a:xfrm>
              <a:off x="2726625" y="2634050"/>
              <a:ext cx="325" cy="325"/>
            </a:xfrm>
            <a:custGeom>
              <a:avLst/>
              <a:gdLst/>
              <a:ahLst/>
              <a:cxnLst/>
              <a:rect l="l" t="t" r="r" b="b"/>
              <a:pathLst>
                <a:path w="13" h="13" extrusionOk="0">
                  <a:moveTo>
                    <a:pt x="1" y="0"/>
                  </a:moveTo>
                  <a:lnTo>
                    <a:pt x="13" y="13"/>
                  </a:lnTo>
                  <a:lnTo>
                    <a:pt x="13" y="13"/>
                  </a:ln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83;p21">
              <a:extLst>
                <a:ext uri="{FF2B5EF4-FFF2-40B4-BE49-F238E27FC236}">
                  <a16:creationId xmlns:a16="http://schemas.microsoft.com/office/drawing/2014/main" id="{74B1359C-53C2-4DB4-BA57-48AC40F85A2C}"/>
                </a:ext>
              </a:extLst>
            </p:cNvPr>
            <p:cNvSpPr/>
            <p:nvPr/>
          </p:nvSpPr>
          <p:spPr>
            <a:xfrm>
              <a:off x="2628100" y="2552200"/>
              <a:ext cx="30175" cy="43600"/>
            </a:xfrm>
            <a:custGeom>
              <a:avLst/>
              <a:gdLst/>
              <a:ahLst/>
              <a:cxnLst/>
              <a:rect l="l" t="t" r="r" b="b"/>
              <a:pathLst>
                <a:path w="1207" h="1744" extrusionOk="0">
                  <a:moveTo>
                    <a:pt x="1079" y="0"/>
                  </a:moveTo>
                  <a:cubicBezTo>
                    <a:pt x="1041" y="0"/>
                    <a:pt x="1003" y="19"/>
                    <a:pt x="981" y="51"/>
                  </a:cubicBezTo>
                  <a:lnTo>
                    <a:pt x="38" y="1573"/>
                  </a:lnTo>
                  <a:cubicBezTo>
                    <a:pt x="1" y="1626"/>
                    <a:pt x="21" y="1696"/>
                    <a:pt x="71" y="1729"/>
                  </a:cubicBezTo>
                  <a:cubicBezTo>
                    <a:pt x="89" y="1739"/>
                    <a:pt x="110" y="1744"/>
                    <a:pt x="130" y="1744"/>
                  </a:cubicBezTo>
                  <a:cubicBezTo>
                    <a:pt x="168" y="1744"/>
                    <a:pt x="205" y="1726"/>
                    <a:pt x="226" y="1692"/>
                  </a:cubicBezTo>
                  <a:lnTo>
                    <a:pt x="1170" y="170"/>
                  </a:lnTo>
                  <a:cubicBezTo>
                    <a:pt x="1206" y="117"/>
                    <a:pt x="1186" y="47"/>
                    <a:pt x="1133" y="15"/>
                  </a:cubicBezTo>
                  <a:cubicBezTo>
                    <a:pt x="1116" y="5"/>
                    <a:pt x="1098" y="0"/>
                    <a:pt x="1079" y="0"/>
                  </a:cubicBezTo>
                  <a:close/>
                </a:path>
              </a:pathLst>
            </a:custGeom>
            <a:solidFill>
              <a:srgbClr val="DB16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84;p21">
              <a:extLst>
                <a:ext uri="{FF2B5EF4-FFF2-40B4-BE49-F238E27FC236}">
                  <a16:creationId xmlns:a16="http://schemas.microsoft.com/office/drawing/2014/main" id="{332C25FE-BAAE-497A-9051-3B9A36420424}"/>
                </a:ext>
              </a:extLst>
            </p:cNvPr>
            <p:cNvSpPr/>
            <p:nvPr/>
          </p:nvSpPr>
          <p:spPr>
            <a:xfrm>
              <a:off x="2630675" y="2552175"/>
              <a:ext cx="27600" cy="43550"/>
            </a:xfrm>
            <a:custGeom>
              <a:avLst/>
              <a:gdLst/>
              <a:ahLst/>
              <a:cxnLst/>
              <a:rect l="l" t="t" r="r" b="b"/>
              <a:pathLst>
                <a:path w="1104" h="1742" extrusionOk="0">
                  <a:moveTo>
                    <a:pt x="971" y="0"/>
                  </a:moveTo>
                  <a:cubicBezTo>
                    <a:pt x="952" y="0"/>
                    <a:pt x="933" y="5"/>
                    <a:pt x="919" y="16"/>
                  </a:cubicBezTo>
                  <a:cubicBezTo>
                    <a:pt x="927" y="24"/>
                    <a:pt x="939" y="24"/>
                    <a:pt x="948" y="28"/>
                  </a:cubicBezTo>
                  <a:cubicBezTo>
                    <a:pt x="1001" y="57"/>
                    <a:pt x="1021" y="130"/>
                    <a:pt x="985" y="180"/>
                  </a:cubicBezTo>
                  <a:lnTo>
                    <a:pt x="41" y="1705"/>
                  </a:lnTo>
                  <a:cubicBezTo>
                    <a:pt x="29" y="1717"/>
                    <a:pt x="17" y="1730"/>
                    <a:pt x="0" y="1738"/>
                  </a:cubicBezTo>
                  <a:cubicBezTo>
                    <a:pt x="10" y="1740"/>
                    <a:pt x="20" y="1742"/>
                    <a:pt x="31" y="1742"/>
                  </a:cubicBezTo>
                  <a:cubicBezTo>
                    <a:pt x="67" y="1742"/>
                    <a:pt x="104" y="1725"/>
                    <a:pt x="123" y="1693"/>
                  </a:cubicBezTo>
                  <a:lnTo>
                    <a:pt x="1067" y="171"/>
                  </a:lnTo>
                  <a:cubicBezTo>
                    <a:pt x="1103" y="118"/>
                    <a:pt x="1087" y="52"/>
                    <a:pt x="1030" y="16"/>
                  </a:cubicBezTo>
                  <a:cubicBezTo>
                    <a:pt x="1011" y="5"/>
                    <a:pt x="991" y="0"/>
                    <a:pt x="971" y="0"/>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685;p21">
              <a:extLst>
                <a:ext uri="{FF2B5EF4-FFF2-40B4-BE49-F238E27FC236}">
                  <a16:creationId xmlns:a16="http://schemas.microsoft.com/office/drawing/2014/main" id="{3A2707F7-E446-4460-A459-E7788B50FE76}"/>
                </a:ext>
              </a:extLst>
            </p:cNvPr>
            <p:cNvSpPr/>
            <p:nvPr/>
          </p:nvSpPr>
          <p:spPr>
            <a:xfrm>
              <a:off x="2604025" y="2604625"/>
              <a:ext cx="69225" cy="73025"/>
            </a:xfrm>
            <a:custGeom>
              <a:avLst/>
              <a:gdLst/>
              <a:ahLst/>
              <a:cxnLst/>
              <a:rect l="l" t="t" r="r" b="b"/>
              <a:pathLst>
                <a:path w="2769" h="2921" fill="none" extrusionOk="0">
                  <a:moveTo>
                    <a:pt x="2744" y="940"/>
                  </a:moveTo>
                  <a:cubicBezTo>
                    <a:pt x="2764" y="948"/>
                    <a:pt x="2768" y="972"/>
                    <a:pt x="2756" y="989"/>
                  </a:cubicBezTo>
                  <a:lnTo>
                    <a:pt x="1575" y="2900"/>
                  </a:lnTo>
                  <a:cubicBezTo>
                    <a:pt x="1563" y="2916"/>
                    <a:pt x="1538" y="2920"/>
                    <a:pt x="1517" y="2912"/>
                  </a:cubicBezTo>
                  <a:lnTo>
                    <a:pt x="25" y="1985"/>
                  </a:lnTo>
                  <a:cubicBezTo>
                    <a:pt x="4" y="1973"/>
                    <a:pt x="0" y="1948"/>
                    <a:pt x="8" y="1932"/>
                  </a:cubicBezTo>
                  <a:lnTo>
                    <a:pt x="1194" y="21"/>
                  </a:lnTo>
                  <a:cubicBezTo>
                    <a:pt x="1206" y="5"/>
                    <a:pt x="1230" y="1"/>
                    <a:pt x="1251" y="9"/>
                  </a:cubicBezTo>
                  <a:close/>
                </a:path>
              </a:pathLst>
            </a:custGeom>
            <a:noFill/>
            <a:ln w="1325" cap="flat" cmpd="sng">
              <a:solidFill>
                <a:srgbClr val="DB1604"/>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686;p21">
              <a:extLst>
                <a:ext uri="{FF2B5EF4-FFF2-40B4-BE49-F238E27FC236}">
                  <a16:creationId xmlns:a16="http://schemas.microsoft.com/office/drawing/2014/main" id="{CE84656E-790A-4FEB-A352-1B30529A33A6}"/>
                </a:ext>
              </a:extLst>
            </p:cNvPr>
            <p:cNvSpPr/>
            <p:nvPr/>
          </p:nvSpPr>
          <p:spPr>
            <a:xfrm>
              <a:off x="2610775" y="2608725"/>
              <a:ext cx="30575" cy="49225"/>
            </a:xfrm>
            <a:custGeom>
              <a:avLst/>
              <a:gdLst/>
              <a:ahLst/>
              <a:cxnLst/>
              <a:rect l="l" t="t" r="r" b="b"/>
              <a:pathLst>
                <a:path w="1223" h="1969" fill="none" extrusionOk="0">
                  <a:moveTo>
                    <a:pt x="1" y="1969"/>
                  </a:moveTo>
                  <a:lnTo>
                    <a:pt x="1223" y="1"/>
                  </a:lnTo>
                </a:path>
              </a:pathLst>
            </a:custGeom>
            <a:noFill/>
            <a:ln w="1325" cap="flat" cmpd="sng">
              <a:solidFill>
                <a:srgbClr val="DB1604"/>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687;p21">
              <a:extLst>
                <a:ext uri="{FF2B5EF4-FFF2-40B4-BE49-F238E27FC236}">
                  <a16:creationId xmlns:a16="http://schemas.microsoft.com/office/drawing/2014/main" id="{F175F8BD-4935-4CE9-B754-68662A8C8E6A}"/>
                </a:ext>
              </a:extLst>
            </p:cNvPr>
            <p:cNvSpPr/>
            <p:nvPr/>
          </p:nvSpPr>
          <p:spPr>
            <a:xfrm>
              <a:off x="2618475" y="2613450"/>
              <a:ext cx="30675" cy="49325"/>
            </a:xfrm>
            <a:custGeom>
              <a:avLst/>
              <a:gdLst/>
              <a:ahLst/>
              <a:cxnLst/>
              <a:rect l="l" t="t" r="r" b="b"/>
              <a:pathLst>
                <a:path w="1227" h="1973" fill="none" extrusionOk="0">
                  <a:moveTo>
                    <a:pt x="0" y="1973"/>
                  </a:moveTo>
                  <a:lnTo>
                    <a:pt x="1227" y="0"/>
                  </a:lnTo>
                </a:path>
              </a:pathLst>
            </a:custGeom>
            <a:noFill/>
            <a:ln w="1325" cap="flat" cmpd="sng">
              <a:solidFill>
                <a:srgbClr val="DB1604"/>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688;p21">
              <a:extLst>
                <a:ext uri="{FF2B5EF4-FFF2-40B4-BE49-F238E27FC236}">
                  <a16:creationId xmlns:a16="http://schemas.microsoft.com/office/drawing/2014/main" id="{DA1E4B58-F521-4B34-AEA5-3E98B337D32E}"/>
                </a:ext>
              </a:extLst>
            </p:cNvPr>
            <p:cNvSpPr/>
            <p:nvPr/>
          </p:nvSpPr>
          <p:spPr>
            <a:xfrm>
              <a:off x="2626275" y="2618250"/>
              <a:ext cx="30575" cy="49350"/>
            </a:xfrm>
            <a:custGeom>
              <a:avLst/>
              <a:gdLst/>
              <a:ahLst/>
              <a:cxnLst/>
              <a:rect l="l" t="t" r="r" b="b"/>
              <a:pathLst>
                <a:path w="1223" h="1974" fill="none" extrusionOk="0">
                  <a:moveTo>
                    <a:pt x="0" y="1973"/>
                  </a:moveTo>
                  <a:lnTo>
                    <a:pt x="1222" y="1"/>
                  </a:lnTo>
                </a:path>
              </a:pathLst>
            </a:custGeom>
            <a:noFill/>
            <a:ln w="1325" cap="flat" cmpd="sng">
              <a:solidFill>
                <a:srgbClr val="DB1604"/>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89;p21">
              <a:extLst>
                <a:ext uri="{FF2B5EF4-FFF2-40B4-BE49-F238E27FC236}">
                  <a16:creationId xmlns:a16="http://schemas.microsoft.com/office/drawing/2014/main" id="{614BE014-02C4-417E-9A68-89D20C2C37FA}"/>
                </a:ext>
              </a:extLst>
            </p:cNvPr>
            <p:cNvSpPr/>
            <p:nvPr/>
          </p:nvSpPr>
          <p:spPr>
            <a:xfrm>
              <a:off x="2633950" y="2623175"/>
              <a:ext cx="30675" cy="49250"/>
            </a:xfrm>
            <a:custGeom>
              <a:avLst/>
              <a:gdLst/>
              <a:ahLst/>
              <a:cxnLst/>
              <a:rect l="l" t="t" r="r" b="b"/>
              <a:pathLst>
                <a:path w="1227" h="1970" fill="none" extrusionOk="0">
                  <a:moveTo>
                    <a:pt x="1" y="1969"/>
                  </a:moveTo>
                  <a:lnTo>
                    <a:pt x="1227" y="1"/>
                  </a:lnTo>
                </a:path>
              </a:pathLst>
            </a:custGeom>
            <a:noFill/>
            <a:ln w="1325" cap="flat" cmpd="sng">
              <a:solidFill>
                <a:srgbClr val="DB1604"/>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690;p21">
              <a:extLst>
                <a:ext uri="{FF2B5EF4-FFF2-40B4-BE49-F238E27FC236}">
                  <a16:creationId xmlns:a16="http://schemas.microsoft.com/office/drawing/2014/main" id="{44B3A47C-BB83-40C5-A719-AF51E223E434}"/>
                </a:ext>
              </a:extLst>
            </p:cNvPr>
            <p:cNvSpPr/>
            <p:nvPr/>
          </p:nvSpPr>
          <p:spPr>
            <a:xfrm>
              <a:off x="2608950" y="2645225"/>
              <a:ext cx="39175" cy="24225"/>
            </a:xfrm>
            <a:custGeom>
              <a:avLst/>
              <a:gdLst/>
              <a:ahLst/>
              <a:cxnLst/>
              <a:rect l="l" t="t" r="r" b="b"/>
              <a:pathLst>
                <a:path w="1567" h="969" fill="none" extrusionOk="0">
                  <a:moveTo>
                    <a:pt x="0" y="0"/>
                  </a:moveTo>
                  <a:lnTo>
                    <a:pt x="1567" y="968"/>
                  </a:lnTo>
                </a:path>
              </a:pathLst>
            </a:custGeom>
            <a:noFill/>
            <a:ln w="1325" cap="flat" cmpd="sng">
              <a:solidFill>
                <a:srgbClr val="DB1604"/>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691;p21">
              <a:extLst>
                <a:ext uri="{FF2B5EF4-FFF2-40B4-BE49-F238E27FC236}">
                  <a16:creationId xmlns:a16="http://schemas.microsoft.com/office/drawing/2014/main" id="{EB230452-2FDE-4518-A890-351C61A63A79}"/>
                </a:ext>
              </a:extLst>
            </p:cNvPr>
            <p:cNvSpPr/>
            <p:nvPr/>
          </p:nvSpPr>
          <p:spPr>
            <a:xfrm>
              <a:off x="2613975" y="2637025"/>
              <a:ext cx="39275" cy="24225"/>
            </a:xfrm>
            <a:custGeom>
              <a:avLst/>
              <a:gdLst/>
              <a:ahLst/>
              <a:cxnLst/>
              <a:rect l="l" t="t" r="r" b="b"/>
              <a:pathLst>
                <a:path w="1571" h="969" fill="none" extrusionOk="0">
                  <a:moveTo>
                    <a:pt x="0" y="0"/>
                  </a:moveTo>
                  <a:lnTo>
                    <a:pt x="1571" y="968"/>
                  </a:lnTo>
                </a:path>
              </a:pathLst>
            </a:custGeom>
            <a:noFill/>
            <a:ln w="1325" cap="flat" cmpd="sng">
              <a:solidFill>
                <a:srgbClr val="DB1604"/>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692;p21">
              <a:extLst>
                <a:ext uri="{FF2B5EF4-FFF2-40B4-BE49-F238E27FC236}">
                  <a16:creationId xmlns:a16="http://schemas.microsoft.com/office/drawing/2014/main" id="{9D8D4D2A-ACC5-4E9A-BC7E-B2864EBBE760}"/>
                </a:ext>
              </a:extLst>
            </p:cNvPr>
            <p:cNvSpPr/>
            <p:nvPr/>
          </p:nvSpPr>
          <p:spPr>
            <a:xfrm>
              <a:off x="2619100" y="2628825"/>
              <a:ext cx="39075" cy="24225"/>
            </a:xfrm>
            <a:custGeom>
              <a:avLst/>
              <a:gdLst/>
              <a:ahLst/>
              <a:cxnLst/>
              <a:rect l="l" t="t" r="r" b="b"/>
              <a:pathLst>
                <a:path w="1563" h="969" fill="none" extrusionOk="0">
                  <a:moveTo>
                    <a:pt x="0" y="0"/>
                  </a:moveTo>
                  <a:lnTo>
                    <a:pt x="1562" y="968"/>
                  </a:lnTo>
                </a:path>
              </a:pathLst>
            </a:custGeom>
            <a:noFill/>
            <a:ln w="1325" cap="flat" cmpd="sng">
              <a:solidFill>
                <a:srgbClr val="DB1604"/>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693;p21">
              <a:extLst>
                <a:ext uri="{FF2B5EF4-FFF2-40B4-BE49-F238E27FC236}">
                  <a16:creationId xmlns:a16="http://schemas.microsoft.com/office/drawing/2014/main" id="{5B6C62F2-0A2F-4ED5-B8F0-181B0F1511B1}"/>
                </a:ext>
              </a:extLst>
            </p:cNvPr>
            <p:cNvSpPr/>
            <p:nvPr/>
          </p:nvSpPr>
          <p:spPr>
            <a:xfrm>
              <a:off x="2624225" y="2620625"/>
              <a:ext cx="39075" cy="24425"/>
            </a:xfrm>
            <a:custGeom>
              <a:avLst/>
              <a:gdLst/>
              <a:ahLst/>
              <a:cxnLst/>
              <a:rect l="l" t="t" r="r" b="b"/>
              <a:pathLst>
                <a:path w="1563" h="977" fill="none" extrusionOk="0">
                  <a:moveTo>
                    <a:pt x="0" y="0"/>
                  </a:moveTo>
                  <a:lnTo>
                    <a:pt x="1562" y="976"/>
                  </a:lnTo>
                </a:path>
              </a:pathLst>
            </a:custGeom>
            <a:noFill/>
            <a:ln w="1325" cap="flat" cmpd="sng">
              <a:solidFill>
                <a:srgbClr val="DB1604"/>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94;p21">
              <a:extLst>
                <a:ext uri="{FF2B5EF4-FFF2-40B4-BE49-F238E27FC236}">
                  <a16:creationId xmlns:a16="http://schemas.microsoft.com/office/drawing/2014/main" id="{3E69659C-347B-4F07-9A48-477901436991}"/>
                </a:ext>
              </a:extLst>
            </p:cNvPr>
            <p:cNvSpPr/>
            <p:nvPr/>
          </p:nvSpPr>
          <p:spPr>
            <a:xfrm>
              <a:off x="2629250" y="2612425"/>
              <a:ext cx="39175" cy="24425"/>
            </a:xfrm>
            <a:custGeom>
              <a:avLst/>
              <a:gdLst/>
              <a:ahLst/>
              <a:cxnLst/>
              <a:rect l="l" t="t" r="r" b="b"/>
              <a:pathLst>
                <a:path w="1567" h="977" fill="none" extrusionOk="0">
                  <a:moveTo>
                    <a:pt x="0" y="0"/>
                  </a:moveTo>
                  <a:lnTo>
                    <a:pt x="1566" y="976"/>
                  </a:lnTo>
                </a:path>
              </a:pathLst>
            </a:custGeom>
            <a:noFill/>
            <a:ln w="1325" cap="flat" cmpd="sng">
              <a:solidFill>
                <a:srgbClr val="DB1604"/>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95;p21">
              <a:extLst>
                <a:ext uri="{FF2B5EF4-FFF2-40B4-BE49-F238E27FC236}">
                  <a16:creationId xmlns:a16="http://schemas.microsoft.com/office/drawing/2014/main" id="{B6CA247C-0936-4B99-9EAC-7FD06BC2A8D0}"/>
                </a:ext>
              </a:extLst>
            </p:cNvPr>
            <p:cNvSpPr/>
            <p:nvPr/>
          </p:nvSpPr>
          <p:spPr>
            <a:xfrm>
              <a:off x="2652100" y="2607300"/>
              <a:ext cx="4950" cy="8125"/>
            </a:xfrm>
            <a:custGeom>
              <a:avLst/>
              <a:gdLst/>
              <a:ahLst/>
              <a:cxnLst/>
              <a:rect l="l" t="t" r="r" b="b"/>
              <a:pathLst>
                <a:path w="198" h="325" fill="none" extrusionOk="0">
                  <a:moveTo>
                    <a:pt x="0" y="324"/>
                  </a:moveTo>
                  <a:lnTo>
                    <a:pt x="197" y="0"/>
                  </a:lnTo>
                </a:path>
              </a:pathLst>
            </a:custGeom>
            <a:noFill/>
            <a:ln w="1325" cap="flat" cmpd="sng">
              <a:solidFill>
                <a:srgbClr val="DB1604"/>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96;p21">
              <a:extLst>
                <a:ext uri="{FF2B5EF4-FFF2-40B4-BE49-F238E27FC236}">
                  <a16:creationId xmlns:a16="http://schemas.microsoft.com/office/drawing/2014/main" id="{15580A22-A6DF-4433-88F7-C4D5492A6FEB}"/>
                </a:ext>
              </a:extLst>
            </p:cNvPr>
            <p:cNvSpPr/>
            <p:nvPr/>
          </p:nvSpPr>
          <p:spPr>
            <a:xfrm>
              <a:off x="2666750" y="2503350"/>
              <a:ext cx="69225" cy="73100"/>
            </a:xfrm>
            <a:custGeom>
              <a:avLst/>
              <a:gdLst/>
              <a:ahLst/>
              <a:cxnLst/>
              <a:rect l="l" t="t" r="r" b="b"/>
              <a:pathLst>
                <a:path w="2769" h="2924" fill="none" extrusionOk="0">
                  <a:moveTo>
                    <a:pt x="1518" y="2912"/>
                  </a:moveTo>
                  <a:cubicBezTo>
                    <a:pt x="1539" y="2924"/>
                    <a:pt x="1567" y="2924"/>
                    <a:pt x="1575" y="2903"/>
                  </a:cubicBezTo>
                  <a:lnTo>
                    <a:pt x="2760" y="993"/>
                  </a:lnTo>
                  <a:cubicBezTo>
                    <a:pt x="2769" y="976"/>
                    <a:pt x="2760" y="952"/>
                    <a:pt x="2744" y="939"/>
                  </a:cubicBezTo>
                  <a:lnTo>
                    <a:pt x="1251" y="13"/>
                  </a:lnTo>
                  <a:cubicBezTo>
                    <a:pt x="1231" y="0"/>
                    <a:pt x="1206" y="0"/>
                    <a:pt x="1198" y="17"/>
                  </a:cubicBezTo>
                  <a:lnTo>
                    <a:pt x="13" y="1928"/>
                  </a:lnTo>
                  <a:cubicBezTo>
                    <a:pt x="1" y="1944"/>
                    <a:pt x="9" y="1969"/>
                    <a:pt x="30" y="1981"/>
                  </a:cubicBezTo>
                  <a:close/>
                </a:path>
              </a:pathLst>
            </a:custGeom>
            <a:noFill/>
            <a:ln w="1325" cap="flat" cmpd="sng">
              <a:solidFill>
                <a:srgbClr val="DB1604"/>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97;p21">
              <a:extLst>
                <a:ext uri="{FF2B5EF4-FFF2-40B4-BE49-F238E27FC236}">
                  <a16:creationId xmlns:a16="http://schemas.microsoft.com/office/drawing/2014/main" id="{CAFA40B1-EE13-45E4-B620-F3C1DE5CDF5A}"/>
                </a:ext>
              </a:extLst>
            </p:cNvPr>
            <p:cNvSpPr/>
            <p:nvPr/>
          </p:nvSpPr>
          <p:spPr>
            <a:xfrm>
              <a:off x="2673525" y="2507550"/>
              <a:ext cx="30575" cy="49225"/>
            </a:xfrm>
            <a:custGeom>
              <a:avLst/>
              <a:gdLst/>
              <a:ahLst/>
              <a:cxnLst/>
              <a:rect l="l" t="t" r="r" b="b"/>
              <a:pathLst>
                <a:path w="1223" h="1969" fill="none" extrusionOk="0">
                  <a:moveTo>
                    <a:pt x="1222" y="0"/>
                  </a:moveTo>
                  <a:lnTo>
                    <a:pt x="0" y="1969"/>
                  </a:lnTo>
                </a:path>
              </a:pathLst>
            </a:custGeom>
            <a:noFill/>
            <a:ln w="1325" cap="flat" cmpd="sng">
              <a:solidFill>
                <a:srgbClr val="DB1604"/>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98;p21">
              <a:extLst>
                <a:ext uri="{FF2B5EF4-FFF2-40B4-BE49-F238E27FC236}">
                  <a16:creationId xmlns:a16="http://schemas.microsoft.com/office/drawing/2014/main" id="{10D217D4-02B6-4803-9802-0A520965B0EB}"/>
                </a:ext>
              </a:extLst>
            </p:cNvPr>
            <p:cNvSpPr/>
            <p:nvPr/>
          </p:nvSpPr>
          <p:spPr>
            <a:xfrm>
              <a:off x="2681200" y="2512375"/>
              <a:ext cx="30700" cy="49325"/>
            </a:xfrm>
            <a:custGeom>
              <a:avLst/>
              <a:gdLst/>
              <a:ahLst/>
              <a:cxnLst/>
              <a:rect l="l" t="t" r="r" b="b"/>
              <a:pathLst>
                <a:path w="1228" h="1973" fill="none" extrusionOk="0">
                  <a:moveTo>
                    <a:pt x="1227" y="0"/>
                  </a:moveTo>
                  <a:lnTo>
                    <a:pt x="1" y="1972"/>
                  </a:lnTo>
                </a:path>
              </a:pathLst>
            </a:custGeom>
            <a:noFill/>
            <a:ln w="1325" cap="flat" cmpd="sng">
              <a:solidFill>
                <a:srgbClr val="DB1604"/>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99;p21">
              <a:extLst>
                <a:ext uri="{FF2B5EF4-FFF2-40B4-BE49-F238E27FC236}">
                  <a16:creationId xmlns:a16="http://schemas.microsoft.com/office/drawing/2014/main" id="{6DB527C3-3CFB-44FD-BDAE-0E9C61C5B3F0}"/>
                </a:ext>
              </a:extLst>
            </p:cNvPr>
            <p:cNvSpPr/>
            <p:nvPr/>
          </p:nvSpPr>
          <p:spPr>
            <a:xfrm>
              <a:off x="2689100" y="2517175"/>
              <a:ext cx="30475" cy="49250"/>
            </a:xfrm>
            <a:custGeom>
              <a:avLst/>
              <a:gdLst/>
              <a:ahLst/>
              <a:cxnLst/>
              <a:rect l="l" t="t" r="r" b="b"/>
              <a:pathLst>
                <a:path w="1219" h="1970" fill="none" extrusionOk="0">
                  <a:moveTo>
                    <a:pt x="1219" y="1"/>
                  </a:moveTo>
                  <a:lnTo>
                    <a:pt x="1" y="1969"/>
                  </a:lnTo>
                </a:path>
              </a:pathLst>
            </a:custGeom>
            <a:noFill/>
            <a:ln w="1325" cap="flat" cmpd="sng">
              <a:solidFill>
                <a:srgbClr val="DB1604"/>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700;p21">
              <a:extLst>
                <a:ext uri="{FF2B5EF4-FFF2-40B4-BE49-F238E27FC236}">
                  <a16:creationId xmlns:a16="http://schemas.microsoft.com/office/drawing/2014/main" id="{B51B2BE0-3A2D-42E4-A264-DBB4A25B943A}"/>
                </a:ext>
              </a:extLst>
            </p:cNvPr>
            <p:cNvSpPr/>
            <p:nvPr/>
          </p:nvSpPr>
          <p:spPr>
            <a:xfrm>
              <a:off x="2696800" y="2522000"/>
              <a:ext cx="30575" cy="49325"/>
            </a:xfrm>
            <a:custGeom>
              <a:avLst/>
              <a:gdLst/>
              <a:ahLst/>
              <a:cxnLst/>
              <a:rect l="l" t="t" r="r" b="b"/>
              <a:pathLst>
                <a:path w="1223" h="1973" fill="none" extrusionOk="0">
                  <a:moveTo>
                    <a:pt x="1222" y="1"/>
                  </a:moveTo>
                  <a:lnTo>
                    <a:pt x="0" y="1973"/>
                  </a:lnTo>
                </a:path>
              </a:pathLst>
            </a:custGeom>
            <a:noFill/>
            <a:ln w="1325" cap="flat" cmpd="sng">
              <a:solidFill>
                <a:srgbClr val="DB1604"/>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701;p21">
              <a:extLst>
                <a:ext uri="{FF2B5EF4-FFF2-40B4-BE49-F238E27FC236}">
                  <a16:creationId xmlns:a16="http://schemas.microsoft.com/office/drawing/2014/main" id="{3A9BB037-0122-4F45-94AF-DF396096F07F}"/>
                </a:ext>
              </a:extLst>
            </p:cNvPr>
            <p:cNvSpPr/>
            <p:nvPr/>
          </p:nvSpPr>
          <p:spPr>
            <a:xfrm>
              <a:off x="2691875" y="2511550"/>
              <a:ext cx="39175" cy="24225"/>
            </a:xfrm>
            <a:custGeom>
              <a:avLst/>
              <a:gdLst/>
              <a:ahLst/>
              <a:cxnLst/>
              <a:rect l="l" t="t" r="r" b="b"/>
              <a:pathLst>
                <a:path w="1567" h="969" fill="none" extrusionOk="0">
                  <a:moveTo>
                    <a:pt x="0" y="0"/>
                  </a:moveTo>
                  <a:lnTo>
                    <a:pt x="1567" y="968"/>
                  </a:lnTo>
                </a:path>
              </a:pathLst>
            </a:custGeom>
            <a:noFill/>
            <a:ln w="1325" cap="flat" cmpd="sng">
              <a:solidFill>
                <a:srgbClr val="DB1604"/>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702;p21">
              <a:extLst>
                <a:ext uri="{FF2B5EF4-FFF2-40B4-BE49-F238E27FC236}">
                  <a16:creationId xmlns:a16="http://schemas.microsoft.com/office/drawing/2014/main" id="{A7B90F92-A14D-451B-8640-D3200302D0D1}"/>
                </a:ext>
              </a:extLst>
            </p:cNvPr>
            <p:cNvSpPr/>
            <p:nvPr/>
          </p:nvSpPr>
          <p:spPr>
            <a:xfrm>
              <a:off x="2686750" y="2519750"/>
              <a:ext cx="39175" cy="24225"/>
            </a:xfrm>
            <a:custGeom>
              <a:avLst/>
              <a:gdLst/>
              <a:ahLst/>
              <a:cxnLst/>
              <a:rect l="l" t="t" r="r" b="b"/>
              <a:pathLst>
                <a:path w="1567" h="969" fill="none" extrusionOk="0">
                  <a:moveTo>
                    <a:pt x="0" y="0"/>
                  </a:moveTo>
                  <a:lnTo>
                    <a:pt x="1567" y="968"/>
                  </a:lnTo>
                </a:path>
              </a:pathLst>
            </a:custGeom>
            <a:noFill/>
            <a:ln w="1325" cap="flat" cmpd="sng">
              <a:solidFill>
                <a:srgbClr val="DB1604"/>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703;p21">
              <a:extLst>
                <a:ext uri="{FF2B5EF4-FFF2-40B4-BE49-F238E27FC236}">
                  <a16:creationId xmlns:a16="http://schemas.microsoft.com/office/drawing/2014/main" id="{7229F825-E0EA-4CF0-8260-6E84D65D2A72}"/>
                </a:ext>
              </a:extLst>
            </p:cNvPr>
            <p:cNvSpPr/>
            <p:nvPr/>
          </p:nvSpPr>
          <p:spPr>
            <a:xfrm>
              <a:off x="2681625" y="2527950"/>
              <a:ext cx="39275" cy="24325"/>
            </a:xfrm>
            <a:custGeom>
              <a:avLst/>
              <a:gdLst/>
              <a:ahLst/>
              <a:cxnLst/>
              <a:rect l="l" t="t" r="r" b="b"/>
              <a:pathLst>
                <a:path w="1571" h="973" fill="none" extrusionOk="0">
                  <a:moveTo>
                    <a:pt x="0" y="0"/>
                  </a:moveTo>
                  <a:lnTo>
                    <a:pt x="1571" y="972"/>
                  </a:lnTo>
                </a:path>
              </a:pathLst>
            </a:custGeom>
            <a:noFill/>
            <a:ln w="1325" cap="flat" cmpd="sng">
              <a:solidFill>
                <a:srgbClr val="DB1604"/>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704;p21">
              <a:extLst>
                <a:ext uri="{FF2B5EF4-FFF2-40B4-BE49-F238E27FC236}">
                  <a16:creationId xmlns:a16="http://schemas.microsoft.com/office/drawing/2014/main" id="{E4CC3D24-2C1D-46C4-B6AE-C1A83CF271C1}"/>
                </a:ext>
              </a:extLst>
            </p:cNvPr>
            <p:cNvSpPr/>
            <p:nvPr/>
          </p:nvSpPr>
          <p:spPr>
            <a:xfrm>
              <a:off x="2676700" y="2536150"/>
              <a:ext cx="39075" cy="24325"/>
            </a:xfrm>
            <a:custGeom>
              <a:avLst/>
              <a:gdLst/>
              <a:ahLst/>
              <a:cxnLst/>
              <a:rect l="l" t="t" r="r" b="b"/>
              <a:pathLst>
                <a:path w="1563" h="973" fill="none" extrusionOk="0">
                  <a:moveTo>
                    <a:pt x="1" y="0"/>
                  </a:moveTo>
                  <a:lnTo>
                    <a:pt x="1563" y="972"/>
                  </a:lnTo>
                </a:path>
              </a:pathLst>
            </a:custGeom>
            <a:noFill/>
            <a:ln w="1325" cap="flat" cmpd="sng">
              <a:solidFill>
                <a:srgbClr val="DB1604"/>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705;p21">
              <a:extLst>
                <a:ext uri="{FF2B5EF4-FFF2-40B4-BE49-F238E27FC236}">
                  <a16:creationId xmlns:a16="http://schemas.microsoft.com/office/drawing/2014/main" id="{3F04E78B-DF54-4E6F-AB9D-6FCA7CAC2D58}"/>
                </a:ext>
              </a:extLst>
            </p:cNvPr>
            <p:cNvSpPr/>
            <p:nvPr/>
          </p:nvSpPr>
          <p:spPr>
            <a:xfrm>
              <a:off x="2671575" y="2544350"/>
              <a:ext cx="39075" cy="24325"/>
            </a:xfrm>
            <a:custGeom>
              <a:avLst/>
              <a:gdLst/>
              <a:ahLst/>
              <a:cxnLst/>
              <a:rect l="l" t="t" r="r" b="b"/>
              <a:pathLst>
                <a:path w="1563" h="973" fill="none" extrusionOk="0">
                  <a:moveTo>
                    <a:pt x="1" y="0"/>
                  </a:moveTo>
                  <a:lnTo>
                    <a:pt x="1563" y="972"/>
                  </a:lnTo>
                </a:path>
              </a:pathLst>
            </a:custGeom>
            <a:noFill/>
            <a:ln w="1325" cap="flat" cmpd="sng">
              <a:solidFill>
                <a:srgbClr val="DB1604"/>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706;p21">
              <a:extLst>
                <a:ext uri="{FF2B5EF4-FFF2-40B4-BE49-F238E27FC236}">
                  <a16:creationId xmlns:a16="http://schemas.microsoft.com/office/drawing/2014/main" id="{74CA4C39-6EFA-48CC-AD87-BDC694E8BF1A}"/>
                </a:ext>
              </a:extLst>
            </p:cNvPr>
            <p:cNvSpPr/>
            <p:nvPr/>
          </p:nvSpPr>
          <p:spPr>
            <a:xfrm>
              <a:off x="2679375" y="2563525"/>
              <a:ext cx="5050" cy="8025"/>
            </a:xfrm>
            <a:custGeom>
              <a:avLst/>
              <a:gdLst/>
              <a:ahLst/>
              <a:cxnLst/>
              <a:rect l="l" t="t" r="r" b="b"/>
              <a:pathLst>
                <a:path w="202" h="321" fill="none" extrusionOk="0">
                  <a:moveTo>
                    <a:pt x="201" y="0"/>
                  </a:moveTo>
                  <a:lnTo>
                    <a:pt x="0" y="320"/>
                  </a:lnTo>
                </a:path>
              </a:pathLst>
            </a:custGeom>
            <a:noFill/>
            <a:ln w="1325" cap="flat" cmpd="sng">
              <a:solidFill>
                <a:srgbClr val="DB1604"/>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707;p21">
              <a:extLst>
                <a:ext uri="{FF2B5EF4-FFF2-40B4-BE49-F238E27FC236}">
                  <a16:creationId xmlns:a16="http://schemas.microsoft.com/office/drawing/2014/main" id="{7A8D25C9-2DEA-4F0F-8A4D-BA9C736570EE}"/>
                </a:ext>
              </a:extLst>
            </p:cNvPr>
            <p:cNvSpPr/>
            <p:nvPr/>
          </p:nvSpPr>
          <p:spPr>
            <a:xfrm>
              <a:off x="2730325" y="2628725"/>
              <a:ext cx="11700" cy="7200"/>
            </a:xfrm>
            <a:custGeom>
              <a:avLst/>
              <a:gdLst/>
              <a:ahLst/>
              <a:cxnLst/>
              <a:rect l="l" t="t" r="r" b="b"/>
              <a:pathLst>
                <a:path w="468" h="288" fill="none" extrusionOk="0">
                  <a:moveTo>
                    <a:pt x="0" y="0"/>
                  </a:moveTo>
                  <a:lnTo>
                    <a:pt x="468" y="287"/>
                  </a:lnTo>
                </a:path>
              </a:pathLst>
            </a:custGeom>
            <a:noFill/>
            <a:ln w="1325" cap="flat" cmpd="sng">
              <a:solidFill>
                <a:srgbClr val="71717B"/>
              </a:solidFill>
              <a:prstDash val="solid"/>
              <a:miter lim="41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708;p21">
              <a:extLst>
                <a:ext uri="{FF2B5EF4-FFF2-40B4-BE49-F238E27FC236}">
                  <a16:creationId xmlns:a16="http://schemas.microsoft.com/office/drawing/2014/main" id="{97E437BC-C46B-4E4A-BE78-D60625A5E7F7}"/>
                </a:ext>
              </a:extLst>
            </p:cNvPr>
            <p:cNvSpPr/>
            <p:nvPr/>
          </p:nvSpPr>
          <p:spPr>
            <a:xfrm>
              <a:off x="2641950" y="2590850"/>
              <a:ext cx="23300" cy="15125"/>
            </a:xfrm>
            <a:custGeom>
              <a:avLst/>
              <a:gdLst/>
              <a:ahLst/>
              <a:cxnLst/>
              <a:rect l="l" t="t" r="r" b="b"/>
              <a:pathLst>
                <a:path w="932" h="605" extrusionOk="0">
                  <a:moveTo>
                    <a:pt x="60" y="0"/>
                  </a:moveTo>
                  <a:cubicBezTo>
                    <a:pt x="43" y="0"/>
                    <a:pt x="25" y="9"/>
                    <a:pt x="17" y="23"/>
                  </a:cubicBezTo>
                  <a:cubicBezTo>
                    <a:pt x="0" y="43"/>
                    <a:pt x="9" y="76"/>
                    <a:pt x="29" y="88"/>
                  </a:cubicBezTo>
                  <a:lnTo>
                    <a:pt x="849" y="597"/>
                  </a:lnTo>
                  <a:cubicBezTo>
                    <a:pt x="856" y="602"/>
                    <a:pt x="864" y="604"/>
                    <a:pt x="872" y="604"/>
                  </a:cubicBezTo>
                  <a:cubicBezTo>
                    <a:pt x="889" y="604"/>
                    <a:pt x="908" y="594"/>
                    <a:pt x="919" y="580"/>
                  </a:cubicBezTo>
                  <a:cubicBezTo>
                    <a:pt x="931" y="560"/>
                    <a:pt x="923" y="531"/>
                    <a:pt x="903" y="515"/>
                  </a:cubicBezTo>
                  <a:lnTo>
                    <a:pt x="82" y="6"/>
                  </a:lnTo>
                  <a:cubicBezTo>
                    <a:pt x="76" y="2"/>
                    <a:pt x="68" y="0"/>
                    <a:pt x="60" y="0"/>
                  </a:cubicBezTo>
                  <a:close/>
                </a:path>
              </a:pathLst>
            </a:custGeom>
            <a:solidFill>
              <a:srgbClr val="717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709;p21">
              <a:extLst>
                <a:ext uri="{FF2B5EF4-FFF2-40B4-BE49-F238E27FC236}">
                  <a16:creationId xmlns:a16="http://schemas.microsoft.com/office/drawing/2014/main" id="{66590C8E-5061-46A3-82CD-DC8F7C27F1A2}"/>
                </a:ext>
              </a:extLst>
            </p:cNvPr>
            <p:cNvSpPr/>
            <p:nvPr/>
          </p:nvSpPr>
          <p:spPr>
            <a:xfrm>
              <a:off x="1825425" y="2680375"/>
              <a:ext cx="46875" cy="50150"/>
            </a:xfrm>
            <a:custGeom>
              <a:avLst/>
              <a:gdLst/>
              <a:ahLst/>
              <a:cxnLst/>
              <a:rect l="l" t="t" r="r" b="b"/>
              <a:pathLst>
                <a:path w="1875" h="2006" extrusionOk="0">
                  <a:moveTo>
                    <a:pt x="398" y="1"/>
                  </a:moveTo>
                  <a:lnTo>
                    <a:pt x="398" y="1"/>
                  </a:lnTo>
                  <a:cubicBezTo>
                    <a:pt x="398" y="1"/>
                    <a:pt x="1" y="800"/>
                    <a:pt x="608" y="1510"/>
                  </a:cubicBezTo>
                  <a:cubicBezTo>
                    <a:pt x="957" y="1918"/>
                    <a:pt x="1322" y="2006"/>
                    <a:pt x="1570" y="2006"/>
                  </a:cubicBezTo>
                  <a:cubicBezTo>
                    <a:pt x="1755" y="2006"/>
                    <a:pt x="1875" y="1957"/>
                    <a:pt x="1875" y="1957"/>
                  </a:cubicBezTo>
                  <a:lnTo>
                    <a:pt x="1620" y="1506"/>
                  </a:lnTo>
                  <a:cubicBezTo>
                    <a:pt x="1620" y="1506"/>
                    <a:pt x="694" y="1407"/>
                    <a:pt x="784" y="349"/>
                  </a:cubicBezTo>
                  <a:lnTo>
                    <a:pt x="398" y="1"/>
                  </a:lnTo>
                  <a:close/>
                </a:path>
              </a:pathLst>
            </a:custGeom>
            <a:solidFill>
              <a:srgbClr val="67B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710;p21">
              <a:extLst>
                <a:ext uri="{FF2B5EF4-FFF2-40B4-BE49-F238E27FC236}">
                  <a16:creationId xmlns:a16="http://schemas.microsoft.com/office/drawing/2014/main" id="{2FB682B5-EFC6-423B-B4B3-3212FDB8F99A}"/>
                </a:ext>
              </a:extLst>
            </p:cNvPr>
            <p:cNvSpPr/>
            <p:nvPr/>
          </p:nvSpPr>
          <p:spPr>
            <a:xfrm>
              <a:off x="1825425" y="2680475"/>
              <a:ext cx="46875" cy="50225"/>
            </a:xfrm>
            <a:custGeom>
              <a:avLst/>
              <a:gdLst/>
              <a:ahLst/>
              <a:cxnLst/>
              <a:rect l="l" t="t" r="r" b="b"/>
              <a:pathLst>
                <a:path w="1875" h="2009" extrusionOk="0">
                  <a:moveTo>
                    <a:pt x="398" y="1"/>
                  </a:moveTo>
                  <a:lnTo>
                    <a:pt x="398" y="1"/>
                  </a:lnTo>
                  <a:cubicBezTo>
                    <a:pt x="398" y="1"/>
                    <a:pt x="1" y="801"/>
                    <a:pt x="612" y="1514"/>
                  </a:cubicBezTo>
                  <a:cubicBezTo>
                    <a:pt x="955" y="1920"/>
                    <a:pt x="1315" y="2009"/>
                    <a:pt x="1562" y="2009"/>
                  </a:cubicBezTo>
                  <a:cubicBezTo>
                    <a:pt x="1751" y="2009"/>
                    <a:pt x="1875" y="1957"/>
                    <a:pt x="1875" y="1957"/>
                  </a:cubicBezTo>
                  <a:lnTo>
                    <a:pt x="1830" y="1875"/>
                  </a:lnTo>
                  <a:cubicBezTo>
                    <a:pt x="1790" y="1880"/>
                    <a:pt x="1745" y="1884"/>
                    <a:pt x="1697" y="1884"/>
                  </a:cubicBezTo>
                  <a:cubicBezTo>
                    <a:pt x="1447" y="1884"/>
                    <a:pt x="1089" y="1792"/>
                    <a:pt x="743" y="1391"/>
                  </a:cubicBezTo>
                  <a:cubicBezTo>
                    <a:pt x="312" y="887"/>
                    <a:pt x="386" y="337"/>
                    <a:pt x="468" y="62"/>
                  </a:cubicBezTo>
                  <a:lnTo>
                    <a:pt x="398" y="1"/>
                  </a:ln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711;p21">
              <a:extLst>
                <a:ext uri="{FF2B5EF4-FFF2-40B4-BE49-F238E27FC236}">
                  <a16:creationId xmlns:a16="http://schemas.microsoft.com/office/drawing/2014/main" id="{2591F05A-4166-4A35-BCD2-A2C55389403A}"/>
                </a:ext>
              </a:extLst>
            </p:cNvPr>
            <p:cNvSpPr/>
            <p:nvPr/>
          </p:nvSpPr>
          <p:spPr>
            <a:xfrm>
              <a:off x="1858550" y="2663675"/>
              <a:ext cx="144675" cy="143650"/>
            </a:xfrm>
            <a:custGeom>
              <a:avLst/>
              <a:gdLst/>
              <a:ahLst/>
              <a:cxnLst/>
              <a:rect l="l" t="t" r="r" b="b"/>
              <a:pathLst>
                <a:path w="5787" h="5746" extrusionOk="0">
                  <a:moveTo>
                    <a:pt x="2339" y="0"/>
                  </a:moveTo>
                  <a:cubicBezTo>
                    <a:pt x="2075" y="0"/>
                    <a:pt x="1809" y="89"/>
                    <a:pt x="1591" y="271"/>
                  </a:cubicBezTo>
                  <a:lnTo>
                    <a:pt x="554" y="1145"/>
                  </a:lnTo>
                  <a:cubicBezTo>
                    <a:pt x="66" y="1555"/>
                    <a:pt x="0" y="2289"/>
                    <a:pt x="410" y="2781"/>
                  </a:cubicBezTo>
                  <a:lnTo>
                    <a:pt x="2559" y="5331"/>
                  </a:lnTo>
                  <a:cubicBezTo>
                    <a:pt x="2787" y="5605"/>
                    <a:pt x="3116" y="5746"/>
                    <a:pt x="3447" y="5746"/>
                  </a:cubicBezTo>
                  <a:cubicBezTo>
                    <a:pt x="3711" y="5746"/>
                    <a:pt x="3977" y="5656"/>
                    <a:pt x="4195" y="5475"/>
                  </a:cubicBezTo>
                  <a:lnTo>
                    <a:pt x="5232" y="4605"/>
                  </a:lnTo>
                  <a:cubicBezTo>
                    <a:pt x="5725" y="4195"/>
                    <a:pt x="5786" y="3461"/>
                    <a:pt x="5376" y="2969"/>
                  </a:cubicBezTo>
                  <a:lnTo>
                    <a:pt x="3227" y="415"/>
                  </a:lnTo>
                  <a:cubicBezTo>
                    <a:pt x="2999" y="141"/>
                    <a:pt x="2670" y="0"/>
                    <a:pt x="2339" y="0"/>
                  </a:cubicBezTo>
                  <a:close/>
                </a:path>
              </a:pathLst>
            </a:custGeom>
            <a:solidFill>
              <a:srgbClr val="DC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712;p21">
              <a:extLst>
                <a:ext uri="{FF2B5EF4-FFF2-40B4-BE49-F238E27FC236}">
                  <a16:creationId xmlns:a16="http://schemas.microsoft.com/office/drawing/2014/main" id="{AAC97E89-CDBD-4213-883D-64BAC526BB96}"/>
                </a:ext>
              </a:extLst>
            </p:cNvPr>
            <p:cNvSpPr/>
            <p:nvPr/>
          </p:nvSpPr>
          <p:spPr>
            <a:xfrm>
              <a:off x="1860275" y="2702125"/>
              <a:ext cx="138950" cy="105200"/>
            </a:xfrm>
            <a:custGeom>
              <a:avLst/>
              <a:gdLst/>
              <a:ahLst/>
              <a:cxnLst/>
              <a:rect l="l" t="t" r="r" b="b"/>
              <a:pathLst>
                <a:path w="5558" h="4208" extrusionOk="0">
                  <a:moveTo>
                    <a:pt x="190" y="0"/>
                  </a:moveTo>
                  <a:lnTo>
                    <a:pt x="190" y="0"/>
                  </a:lnTo>
                  <a:cubicBezTo>
                    <a:pt x="1" y="402"/>
                    <a:pt x="50" y="882"/>
                    <a:pt x="349" y="1234"/>
                  </a:cubicBezTo>
                  <a:lnTo>
                    <a:pt x="2490" y="3793"/>
                  </a:lnTo>
                  <a:cubicBezTo>
                    <a:pt x="2723" y="4067"/>
                    <a:pt x="3051" y="4208"/>
                    <a:pt x="3381" y="4208"/>
                  </a:cubicBezTo>
                  <a:cubicBezTo>
                    <a:pt x="3644" y="4208"/>
                    <a:pt x="3908" y="4118"/>
                    <a:pt x="4126" y="3937"/>
                  </a:cubicBezTo>
                  <a:lnTo>
                    <a:pt x="5163" y="3067"/>
                  </a:lnTo>
                  <a:cubicBezTo>
                    <a:pt x="5377" y="2879"/>
                    <a:pt x="5512" y="2637"/>
                    <a:pt x="5557" y="2378"/>
                  </a:cubicBezTo>
                  <a:lnTo>
                    <a:pt x="5557" y="2378"/>
                  </a:lnTo>
                  <a:cubicBezTo>
                    <a:pt x="5492" y="2526"/>
                    <a:pt x="5389" y="2661"/>
                    <a:pt x="5254" y="2772"/>
                  </a:cubicBezTo>
                  <a:lnTo>
                    <a:pt x="4220" y="3646"/>
                  </a:lnTo>
                  <a:cubicBezTo>
                    <a:pt x="4002" y="3827"/>
                    <a:pt x="3737" y="3916"/>
                    <a:pt x="3473" y="3916"/>
                  </a:cubicBezTo>
                  <a:cubicBezTo>
                    <a:pt x="3141" y="3916"/>
                    <a:pt x="2813" y="3776"/>
                    <a:pt x="2584" y="3502"/>
                  </a:cubicBezTo>
                  <a:lnTo>
                    <a:pt x="440" y="947"/>
                  </a:lnTo>
                  <a:cubicBezTo>
                    <a:pt x="214" y="677"/>
                    <a:pt x="132" y="328"/>
                    <a:pt x="190" y="0"/>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713;p21">
              <a:extLst>
                <a:ext uri="{FF2B5EF4-FFF2-40B4-BE49-F238E27FC236}">
                  <a16:creationId xmlns:a16="http://schemas.microsoft.com/office/drawing/2014/main" id="{3C6584A0-03E1-47F5-8F2A-D585138225BA}"/>
                </a:ext>
              </a:extLst>
            </p:cNvPr>
            <p:cNvSpPr/>
            <p:nvPr/>
          </p:nvSpPr>
          <p:spPr>
            <a:xfrm>
              <a:off x="1809025" y="2554325"/>
              <a:ext cx="156050" cy="136625"/>
            </a:xfrm>
            <a:custGeom>
              <a:avLst/>
              <a:gdLst/>
              <a:ahLst/>
              <a:cxnLst/>
              <a:rect l="l" t="t" r="r" b="b"/>
              <a:pathLst>
                <a:path w="6242" h="5465" extrusionOk="0">
                  <a:moveTo>
                    <a:pt x="3072" y="0"/>
                  </a:moveTo>
                  <a:cubicBezTo>
                    <a:pt x="1530" y="0"/>
                    <a:pt x="240" y="1067"/>
                    <a:pt x="124" y="2484"/>
                  </a:cubicBezTo>
                  <a:cubicBezTo>
                    <a:pt x="1" y="3985"/>
                    <a:pt x="1239" y="5313"/>
                    <a:pt x="2896" y="5453"/>
                  </a:cubicBezTo>
                  <a:cubicBezTo>
                    <a:pt x="2988" y="5460"/>
                    <a:pt x="3079" y="5464"/>
                    <a:pt x="3169" y="5464"/>
                  </a:cubicBezTo>
                  <a:cubicBezTo>
                    <a:pt x="4708" y="5464"/>
                    <a:pt x="6002" y="4398"/>
                    <a:pt x="6119" y="2980"/>
                  </a:cubicBezTo>
                  <a:cubicBezTo>
                    <a:pt x="6242" y="1480"/>
                    <a:pt x="5003" y="151"/>
                    <a:pt x="3347" y="12"/>
                  </a:cubicBezTo>
                  <a:cubicBezTo>
                    <a:pt x="3254" y="4"/>
                    <a:pt x="3163" y="0"/>
                    <a:pt x="3072" y="0"/>
                  </a:cubicBezTo>
                  <a:close/>
                </a:path>
              </a:pathLst>
            </a:custGeom>
            <a:solidFill>
              <a:srgbClr val="DC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714;p21">
              <a:extLst>
                <a:ext uri="{FF2B5EF4-FFF2-40B4-BE49-F238E27FC236}">
                  <a16:creationId xmlns:a16="http://schemas.microsoft.com/office/drawing/2014/main" id="{00CCC1BD-9A32-4C48-9BAF-8FF52CB546ED}"/>
                </a:ext>
              </a:extLst>
            </p:cNvPr>
            <p:cNvSpPr/>
            <p:nvPr/>
          </p:nvSpPr>
          <p:spPr>
            <a:xfrm>
              <a:off x="1822550" y="2568100"/>
              <a:ext cx="137400" cy="127500"/>
            </a:xfrm>
            <a:custGeom>
              <a:avLst/>
              <a:gdLst/>
              <a:ahLst/>
              <a:cxnLst/>
              <a:rect l="l" t="t" r="r" b="b"/>
              <a:pathLst>
                <a:path w="5496" h="5100" extrusionOk="0">
                  <a:moveTo>
                    <a:pt x="2728" y="0"/>
                  </a:moveTo>
                  <a:cubicBezTo>
                    <a:pt x="1372" y="0"/>
                    <a:pt x="228" y="1004"/>
                    <a:pt x="120" y="2331"/>
                  </a:cubicBezTo>
                  <a:cubicBezTo>
                    <a:pt x="1" y="3737"/>
                    <a:pt x="1088" y="4972"/>
                    <a:pt x="2539" y="5091"/>
                  </a:cubicBezTo>
                  <a:cubicBezTo>
                    <a:pt x="2615" y="5097"/>
                    <a:pt x="2690" y="5100"/>
                    <a:pt x="2765" y="5100"/>
                  </a:cubicBezTo>
                  <a:cubicBezTo>
                    <a:pt x="4120" y="5100"/>
                    <a:pt x="5268" y="4095"/>
                    <a:pt x="5381" y="2770"/>
                  </a:cubicBezTo>
                  <a:cubicBezTo>
                    <a:pt x="5496" y="1363"/>
                    <a:pt x="4409" y="129"/>
                    <a:pt x="2961" y="10"/>
                  </a:cubicBezTo>
                  <a:cubicBezTo>
                    <a:pt x="2883" y="3"/>
                    <a:pt x="2805" y="0"/>
                    <a:pt x="2728" y="0"/>
                  </a:cubicBezTo>
                  <a:close/>
                </a:path>
              </a:pathLst>
            </a:custGeom>
            <a:solidFill>
              <a:srgbClr val="0A00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715;p21">
              <a:extLst>
                <a:ext uri="{FF2B5EF4-FFF2-40B4-BE49-F238E27FC236}">
                  <a16:creationId xmlns:a16="http://schemas.microsoft.com/office/drawing/2014/main" id="{14EE6FFF-5DBD-4520-8789-DD961F91A122}"/>
                </a:ext>
              </a:extLst>
            </p:cNvPr>
            <p:cNvSpPr/>
            <p:nvPr/>
          </p:nvSpPr>
          <p:spPr>
            <a:xfrm>
              <a:off x="1807600" y="2588125"/>
              <a:ext cx="139550" cy="113375"/>
            </a:xfrm>
            <a:custGeom>
              <a:avLst/>
              <a:gdLst/>
              <a:ahLst/>
              <a:cxnLst/>
              <a:rect l="l" t="t" r="r" b="b"/>
              <a:pathLst>
                <a:path w="5582" h="4535" extrusionOk="0">
                  <a:moveTo>
                    <a:pt x="570" y="0"/>
                  </a:moveTo>
                  <a:lnTo>
                    <a:pt x="570" y="0"/>
                  </a:lnTo>
                  <a:cubicBezTo>
                    <a:pt x="332" y="382"/>
                    <a:pt x="181" y="833"/>
                    <a:pt x="140" y="1321"/>
                  </a:cubicBezTo>
                  <a:cubicBezTo>
                    <a:pt x="4" y="2928"/>
                    <a:pt x="755" y="4089"/>
                    <a:pt x="2313" y="4437"/>
                  </a:cubicBezTo>
                  <a:cubicBezTo>
                    <a:pt x="2611" y="4503"/>
                    <a:pt x="2891" y="4534"/>
                    <a:pt x="3153" y="4534"/>
                  </a:cubicBezTo>
                  <a:cubicBezTo>
                    <a:pt x="4336" y="4534"/>
                    <a:pt x="5155" y="3910"/>
                    <a:pt x="5581" y="3104"/>
                  </a:cubicBezTo>
                  <a:lnTo>
                    <a:pt x="5581" y="3104"/>
                  </a:lnTo>
                  <a:cubicBezTo>
                    <a:pt x="5581" y="3105"/>
                    <a:pt x="5012" y="3852"/>
                    <a:pt x="3592" y="3852"/>
                  </a:cubicBezTo>
                  <a:cubicBezTo>
                    <a:pt x="3265" y="3852"/>
                    <a:pt x="2893" y="3813"/>
                    <a:pt x="2473" y="3715"/>
                  </a:cubicBezTo>
                  <a:cubicBezTo>
                    <a:pt x="0" y="3137"/>
                    <a:pt x="570" y="1"/>
                    <a:pt x="5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716;p21">
              <a:extLst>
                <a:ext uri="{FF2B5EF4-FFF2-40B4-BE49-F238E27FC236}">
                  <a16:creationId xmlns:a16="http://schemas.microsoft.com/office/drawing/2014/main" id="{82EBE82D-6FD5-4125-A393-B73E8165671C}"/>
                </a:ext>
              </a:extLst>
            </p:cNvPr>
            <p:cNvSpPr/>
            <p:nvPr/>
          </p:nvSpPr>
          <p:spPr>
            <a:xfrm>
              <a:off x="1815800" y="2663325"/>
              <a:ext cx="29850" cy="24575"/>
            </a:xfrm>
            <a:custGeom>
              <a:avLst/>
              <a:gdLst/>
              <a:ahLst/>
              <a:cxnLst/>
              <a:rect l="l" t="t" r="r" b="b"/>
              <a:pathLst>
                <a:path w="1194" h="983" extrusionOk="0">
                  <a:moveTo>
                    <a:pt x="359" y="0"/>
                  </a:moveTo>
                  <a:cubicBezTo>
                    <a:pt x="272" y="0"/>
                    <a:pt x="201" y="26"/>
                    <a:pt x="160" y="80"/>
                  </a:cubicBezTo>
                  <a:lnTo>
                    <a:pt x="0" y="293"/>
                  </a:lnTo>
                  <a:lnTo>
                    <a:pt x="927" y="982"/>
                  </a:lnTo>
                  <a:lnTo>
                    <a:pt x="1095" y="757"/>
                  </a:lnTo>
                  <a:cubicBezTo>
                    <a:pt x="1194" y="621"/>
                    <a:pt x="1066" y="359"/>
                    <a:pt x="812" y="170"/>
                  </a:cubicBezTo>
                  <a:cubicBezTo>
                    <a:pt x="657" y="59"/>
                    <a:pt x="490" y="0"/>
                    <a:pt x="359" y="0"/>
                  </a:cubicBezTo>
                  <a:close/>
                </a:path>
              </a:pathLst>
            </a:custGeom>
            <a:solidFill>
              <a:srgbClr val="DC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717;p21">
              <a:extLst>
                <a:ext uri="{FF2B5EF4-FFF2-40B4-BE49-F238E27FC236}">
                  <a16:creationId xmlns:a16="http://schemas.microsoft.com/office/drawing/2014/main" id="{FEB4144E-FEE7-46AC-AB9B-D2A34A69A01C}"/>
                </a:ext>
              </a:extLst>
            </p:cNvPr>
            <p:cNvSpPr/>
            <p:nvPr/>
          </p:nvSpPr>
          <p:spPr>
            <a:xfrm>
              <a:off x="1813425" y="2668575"/>
              <a:ext cx="28425" cy="21000"/>
            </a:xfrm>
            <a:custGeom>
              <a:avLst/>
              <a:gdLst/>
              <a:ahLst/>
              <a:cxnLst/>
              <a:rect l="l" t="t" r="r" b="b"/>
              <a:pathLst>
                <a:path w="1137" h="840" extrusionOk="0">
                  <a:moveTo>
                    <a:pt x="298" y="0"/>
                  </a:moveTo>
                  <a:cubicBezTo>
                    <a:pt x="210" y="0"/>
                    <a:pt x="139" y="27"/>
                    <a:pt x="99" y="83"/>
                  </a:cubicBezTo>
                  <a:cubicBezTo>
                    <a:pt x="1" y="219"/>
                    <a:pt x="132" y="481"/>
                    <a:pt x="386" y="670"/>
                  </a:cubicBezTo>
                  <a:cubicBezTo>
                    <a:pt x="542" y="781"/>
                    <a:pt x="709" y="840"/>
                    <a:pt x="840" y="840"/>
                  </a:cubicBezTo>
                  <a:cubicBezTo>
                    <a:pt x="927" y="840"/>
                    <a:pt x="998" y="814"/>
                    <a:pt x="1038" y="760"/>
                  </a:cubicBezTo>
                  <a:cubicBezTo>
                    <a:pt x="1137" y="620"/>
                    <a:pt x="1010" y="358"/>
                    <a:pt x="751" y="169"/>
                  </a:cubicBezTo>
                  <a:cubicBezTo>
                    <a:pt x="595" y="59"/>
                    <a:pt x="428" y="0"/>
                    <a:pt x="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718;p21">
              <a:extLst>
                <a:ext uri="{FF2B5EF4-FFF2-40B4-BE49-F238E27FC236}">
                  <a16:creationId xmlns:a16="http://schemas.microsoft.com/office/drawing/2014/main" id="{6C2856F8-FC1A-4B9F-B90D-55463B92D7DF}"/>
                </a:ext>
              </a:extLst>
            </p:cNvPr>
            <p:cNvSpPr/>
            <p:nvPr/>
          </p:nvSpPr>
          <p:spPr>
            <a:xfrm>
              <a:off x="1887000" y="2576025"/>
              <a:ext cx="40350" cy="13650"/>
            </a:xfrm>
            <a:custGeom>
              <a:avLst/>
              <a:gdLst/>
              <a:ahLst/>
              <a:cxnLst/>
              <a:rect l="l" t="t" r="r" b="b"/>
              <a:pathLst>
                <a:path w="1614" h="546" extrusionOk="0">
                  <a:moveTo>
                    <a:pt x="300" y="0"/>
                  </a:moveTo>
                  <a:cubicBezTo>
                    <a:pt x="172" y="0"/>
                    <a:pt x="51" y="25"/>
                    <a:pt x="43" y="115"/>
                  </a:cubicBezTo>
                  <a:cubicBezTo>
                    <a:pt x="43" y="115"/>
                    <a:pt x="1" y="303"/>
                    <a:pt x="357" y="303"/>
                  </a:cubicBezTo>
                  <a:cubicBezTo>
                    <a:pt x="384" y="303"/>
                    <a:pt x="413" y="302"/>
                    <a:pt x="445" y="300"/>
                  </a:cubicBezTo>
                  <a:cubicBezTo>
                    <a:pt x="443" y="300"/>
                    <a:pt x="498" y="295"/>
                    <a:pt x="589" y="295"/>
                  </a:cubicBezTo>
                  <a:cubicBezTo>
                    <a:pt x="817" y="295"/>
                    <a:pt x="1271" y="326"/>
                    <a:pt x="1614" y="546"/>
                  </a:cubicBezTo>
                  <a:cubicBezTo>
                    <a:pt x="1614" y="546"/>
                    <a:pt x="1306" y="165"/>
                    <a:pt x="609" y="33"/>
                  </a:cubicBezTo>
                  <a:cubicBezTo>
                    <a:pt x="609" y="33"/>
                    <a:pt x="450" y="0"/>
                    <a:pt x="3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719;p21">
              <a:extLst>
                <a:ext uri="{FF2B5EF4-FFF2-40B4-BE49-F238E27FC236}">
                  <a16:creationId xmlns:a16="http://schemas.microsoft.com/office/drawing/2014/main" id="{F6327ED0-CF85-4916-8E2A-AD2E6F5E569D}"/>
                </a:ext>
              </a:extLst>
            </p:cNvPr>
            <p:cNvSpPr/>
            <p:nvPr/>
          </p:nvSpPr>
          <p:spPr>
            <a:xfrm>
              <a:off x="2028825" y="2623325"/>
              <a:ext cx="41025" cy="40250"/>
            </a:xfrm>
            <a:custGeom>
              <a:avLst/>
              <a:gdLst/>
              <a:ahLst/>
              <a:cxnLst/>
              <a:rect l="l" t="t" r="r" b="b"/>
              <a:pathLst>
                <a:path w="1641" h="1610" extrusionOk="0">
                  <a:moveTo>
                    <a:pt x="732" y="0"/>
                  </a:moveTo>
                  <a:cubicBezTo>
                    <a:pt x="631" y="0"/>
                    <a:pt x="529" y="24"/>
                    <a:pt x="435" y="73"/>
                  </a:cubicBezTo>
                  <a:cubicBezTo>
                    <a:pt x="115" y="241"/>
                    <a:pt x="0" y="634"/>
                    <a:pt x="168" y="958"/>
                  </a:cubicBezTo>
                  <a:lnTo>
                    <a:pt x="320" y="1258"/>
                  </a:lnTo>
                  <a:cubicBezTo>
                    <a:pt x="441" y="1482"/>
                    <a:pt x="670" y="1609"/>
                    <a:pt x="905" y="1609"/>
                  </a:cubicBezTo>
                  <a:cubicBezTo>
                    <a:pt x="1005" y="1609"/>
                    <a:pt x="1107" y="1586"/>
                    <a:pt x="1202" y="1537"/>
                  </a:cubicBezTo>
                  <a:cubicBezTo>
                    <a:pt x="1521" y="1368"/>
                    <a:pt x="1640" y="975"/>
                    <a:pt x="1468" y="651"/>
                  </a:cubicBezTo>
                  <a:lnTo>
                    <a:pt x="1316" y="356"/>
                  </a:lnTo>
                  <a:cubicBezTo>
                    <a:pt x="1199" y="129"/>
                    <a:pt x="968" y="0"/>
                    <a:pt x="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720;p21">
              <a:extLst>
                <a:ext uri="{FF2B5EF4-FFF2-40B4-BE49-F238E27FC236}">
                  <a16:creationId xmlns:a16="http://schemas.microsoft.com/office/drawing/2014/main" id="{6BCBBF0C-4A63-43B3-8772-B0CB729394B0}"/>
                </a:ext>
              </a:extLst>
            </p:cNvPr>
            <p:cNvSpPr/>
            <p:nvPr/>
          </p:nvSpPr>
          <p:spPr>
            <a:xfrm>
              <a:off x="2056500" y="2631075"/>
              <a:ext cx="27300" cy="16925"/>
            </a:xfrm>
            <a:custGeom>
              <a:avLst/>
              <a:gdLst/>
              <a:ahLst/>
              <a:cxnLst/>
              <a:rect l="l" t="t" r="r" b="b"/>
              <a:pathLst>
                <a:path w="1092" h="677" extrusionOk="0">
                  <a:moveTo>
                    <a:pt x="847" y="0"/>
                  </a:moveTo>
                  <a:cubicBezTo>
                    <a:pt x="819" y="0"/>
                    <a:pt x="791" y="6"/>
                    <a:pt x="763" y="17"/>
                  </a:cubicBezTo>
                  <a:lnTo>
                    <a:pt x="164" y="259"/>
                  </a:lnTo>
                  <a:cubicBezTo>
                    <a:pt x="50" y="304"/>
                    <a:pt x="0" y="427"/>
                    <a:pt x="45" y="542"/>
                  </a:cubicBezTo>
                  <a:cubicBezTo>
                    <a:pt x="80" y="626"/>
                    <a:pt x="159" y="677"/>
                    <a:pt x="245" y="677"/>
                  </a:cubicBezTo>
                  <a:cubicBezTo>
                    <a:pt x="272" y="677"/>
                    <a:pt x="301" y="672"/>
                    <a:pt x="328" y="661"/>
                  </a:cubicBezTo>
                  <a:lnTo>
                    <a:pt x="927" y="419"/>
                  </a:lnTo>
                  <a:cubicBezTo>
                    <a:pt x="1038" y="370"/>
                    <a:pt x="1091" y="251"/>
                    <a:pt x="1046" y="136"/>
                  </a:cubicBezTo>
                  <a:cubicBezTo>
                    <a:pt x="1009" y="50"/>
                    <a:pt x="930" y="0"/>
                    <a:pt x="8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721;p21">
              <a:extLst>
                <a:ext uri="{FF2B5EF4-FFF2-40B4-BE49-F238E27FC236}">
                  <a16:creationId xmlns:a16="http://schemas.microsoft.com/office/drawing/2014/main" id="{B4746145-7554-4D24-8030-C9317A826AC6}"/>
                </a:ext>
              </a:extLst>
            </p:cNvPr>
            <p:cNvSpPr/>
            <p:nvPr/>
          </p:nvSpPr>
          <p:spPr>
            <a:xfrm>
              <a:off x="2053625" y="2616750"/>
              <a:ext cx="28325" cy="20950"/>
            </a:xfrm>
            <a:custGeom>
              <a:avLst/>
              <a:gdLst/>
              <a:ahLst/>
              <a:cxnLst/>
              <a:rect l="l" t="t" r="r" b="b"/>
              <a:pathLst>
                <a:path w="1133" h="838" extrusionOk="0">
                  <a:moveTo>
                    <a:pt x="892" y="0"/>
                  </a:moveTo>
                  <a:cubicBezTo>
                    <a:pt x="845" y="0"/>
                    <a:pt x="795" y="15"/>
                    <a:pt x="751" y="45"/>
                  </a:cubicBezTo>
                  <a:lnTo>
                    <a:pt x="148" y="434"/>
                  </a:lnTo>
                  <a:cubicBezTo>
                    <a:pt x="42" y="504"/>
                    <a:pt x="1" y="643"/>
                    <a:pt x="66" y="746"/>
                  </a:cubicBezTo>
                  <a:cubicBezTo>
                    <a:pt x="108" y="805"/>
                    <a:pt x="175" y="838"/>
                    <a:pt x="246" y="838"/>
                  </a:cubicBezTo>
                  <a:cubicBezTo>
                    <a:pt x="292" y="838"/>
                    <a:pt x="341" y="824"/>
                    <a:pt x="386" y="795"/>
                  </a:cubicBezTo>
                  <a:lnTo>
                    <a:pt x="985" y="405"/>
                  </a:lnTo>
                  <a:cubicBezTo>
                    <a:pt x="1091" y="336"/>
                    <a:pt x="1132" y="196"/>
                    <a:pt x="1067" y="94"/>
                  </a:cubicBezTo>
                  <a:cubicBezTo>
                    <a:pt x="1027" y="32"/>
                    <a:pt x="962" y="0"/>
                    <a:pt x="8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722;p21">
              <a:extLst>
                <a:ext uri="{FF2B5EF4-FFF2-40B4-BE49-F238E27FC236}">
                  <a16:creationId xmlns:a16="http://schemas.microsoft.com/office/drawing/2014/main" id="{F41730E9-0AF4-45B0-9D0B-98C9255D5EB4}"/>
                </a:ext>
              </a:extLst>
            </p:cNvPr>
            <p:cNvSpPr/>
            <p:nvPr/>
          </p:nvSpPr>
          <p:spPr>
            <a:xfrm>
              <a:off x="2044800" y="2607200"/>
              <a:ext cx="23300" cy="25750"/>
            </a:xfrm>
            <a:custGeom>
              <a:avLst/>
              <a:gdLst/>
              <a:ahLst/>
              <a:cxnLst/>
              <a:rect l="l" t="t" r="r" b="b"/>
              <a:pathLst>
                <a:path w="932" h="1030" extrusionOk="0">
                  <a:moveTo>
                    <a:pt x="697" y="0"/>
                  </a:moveTo>
                  <a:cubicBezTo>
                    <a:pt x="626" y="0"/>
                    <a:pt x="552" y="36"/>
                    <a:pt x="501" y="103"/>
                  </a:cubicBezTo>
                  <a:lnTo>
                    <a:pt x="79" y="673"/>
                  </a:lnTo>
                  <a:cubicBezTo>
                    <a:pt x="1" y="775"/>
                    <a:pt x="9" y="919"/>
                    <a:pt x="107" y="988"/>
                  </a:cubicBezTo>
                  <a:cubicBezTo>
                    <a:pt x="145" y="1016"/>
                    <a:pt x="188" y="1029"/>
                    <a:pt x="231" y="1029"/>
                  </a:cubicBezTo>
                  <a:cubicBezTo>
                    <a:pt x="302" y="1029"/>
                    <a:pt x="373" y="993"/>
                    <a:pt x="419" y="927"/>
                  </a:cubicBezTo>
                  <a:lnTo>
                    <a:pt x="850" y="357"/>
                  </a:lnTo>
                  <a:cubicBezTo>
                    <a:pt x="932" y="254"/>
                    <a:pt x="919" y="111"/>
                    <a:pt x="821" y="41"/>
                  </a:cubicBezTo>
                  <a:cubicBezTo>
                    <a:pt x="784" y="13"/>
                    <a:pt x="741" y="0"/>
                    <a:pt x="6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723;p21">
              <a:extLst>
                <a:ext uri="{FF2B5EF4-FFF2-40B4-BE49-F238E27FC236}">
                  <a16:creationId xmlns:a16="http://schemas.microsoft.com/office/drawing/2014/main" id="{14D68171-B996-42FE-935C-5BE7DDC28C7D}"/>
                </a:ext>
              </a:extLst>
            </p:cNvPr>
            <p:cNvSpPr/>
            <p:nvPr/>
          </p:nvSpPr>
          <p:spPr>
            <a:xfrm>
              <a:off x="2035475" y="2612675"/>
              <a:ext cx="13350" cy="25725"/>
            </a:xfrm>
            <a:custGeom>
              <a:avLst/>
              <a:gdLst/>
              <a:ahLst/>
              <a:cxnLst/>
              <a:rect l="l" t="t" r="r" b="b"/>
              <a:pathLst>
                <a:path w="534" h="1029" extrusionOk="0">
                  <a:moveTo>
                    <a:pt x="298" y="0"/>
                  </a:moveTo>
                  <a:cubicBezTo>
                    <a:pt x="192" y="0"/>
                    <a:pt x="102" y="78"/>
                    <a:pt x="87" y="179"/>
                  </a:cubicBezTo>
                  <a:lnTo>
                    <a:pt x="13" y="794"/>
                  </a:lnTo>
                  <a:cubicBezTo>
                    <a:pt x="1" y="909"/>
                    <a:pt x="87" y="1011"/>
                    <a:pt x="206" y="1028"/>
                  </a:cubicBezTo>
                  <a:cubicBezTo>
                    <a:pt x="213" y="1028"/>
                    <a:pt x="221" y="1029"/>
                    <a:pt x="229" y="1029"/>
                  </a:cubicBezTo>
                  <a:cubicBezTo>
                    <a:pt x="335" y="1029"/>
                    <a:pt x="432" y="951"/>
                    <a:pt x="444" y="847"/>
                  </a:cubicBezTo>
                  <a:lnTo>
                    <a:pt x="517" y="232"/>
                  </a:lnTo>
                  <a:cubicBezTo>
                    <a:pt x="534" y="117"/>
                    <a:pt x="444" y="15"/>
                    <a:pt x="329" y="3"/>
                  </a:cubicBezTo>
                  <a:cubicBezTo>
                    <a:pt x="319" y="1"/>
                    <a:pt x="308" y="0"/>
                    <a:pt x="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724;p21">
              <a:extLst>
                <a:ext uri="{FF2B5EF4-FFF2-40B4-BE49-F238E27FC236}">
                  <a16:creationId xmlns:a16="http://schemas.microsoft.com/office/drawing/2014/main" id="{62D15228-932F-40BC-9938-F2EC5C7C0C3D}"/>
                </a:ext>
              </a:extLst>
            </p:cNvPr>
            <p:cNvSpPr/>
            <p:nvPr/>
          </p:nvSpPr>
          <p:spPr>
            <a:xfrm>
              <a:off x="2052200" y="2645725"/>
              <a:ext cx="26050" cy="11425"/>
            </a:xfrm>
            <a:custGeom>
              <a:avLst/>
              <a:gdLst/>
              <a:ahLst/>
              <a:cxnLst/>
              <a:rect l="l" t="t" r="r" b="b"/>
              <a:pathLst>
                <a:path w="1042" h="457" extrusionOk="0">
                  <a:moveTo>
                    <a:pt x="214" y="1"/>
                  </a:moveTo>
                  <a:cubicBezTo>
                    <a:pt x="107" y="1"/>
                    <a:pt x="12" y="90"/>
                    <a:pt x="8" y="206"/>
                  </a:cubicBezTo>
                  <a:cubicBezTo>
                    <a:pt x="0" y="325"/>
                    <a:pt x="90" y="427"/>
                    <a:pt x="201" y="431"/>
                  </a:cubicBezTo>
                  <a:lnTo>
                    <a:pt x="820" y="456"/>
                  </a:lnTo>
                  <a:cubicBezTo>
                    <a:pt x="825" y="456"/>
                    <a:pt x="830" y="457"/>
                    <a:pt x="834" y="457"/>
                  </a:cubicBezTo>
                  <a:cubicBezTo>
                    <a:pt x="943" y="457"/>
                    <a:pt x="1030" y="365"/>
                    <a:pt x="1038" y="251"/>
                  </a:cubicBezTo>
                  <a:cubicBezTo>
                    <a:pt x="1042" y="136"/>
                    <a:pt x="956" y="34"/>
                    <a:pt x="841" y="25"/>
                  </a:cubicBezTo>
                  <a:lnTo>
                    <a:pt x="222" y="1"/>
                  </a:lnTo>
                  <a:cubicBezTo>
                    <a:pt x="219" y="1"/>
                    <a:pt x="217" y="1"/>
                    <a:pt x="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725;p21">
              <a:extLst>
                <a:ext uri="{FF2B5EF4-FFF2-40B4-BE49-F238E27FC236}">
                  <a16:creationId xmlns:a16="http://schemas.microsoft.com/office/drawing/2014/main" id="{550344DC-172C-4313-B8BC-8B7EC67770B3}"/>
                </a:ext>
              </a:extLst>
            </p:cNvPr>
            <p:cNvSpPr/>
            <p:nvPr/>
          </p:nvSpPr>
          <p:spPr>
            <a:xfrm>
              <a:off x="2058025" y="2608425"/>
              <a:ext cx="10075" cy="18775"/>
            </a:xfrm>
            <a:custGeom>
              <a:avLst/>
              <a:gdLst/>
              <a:ahLst/>
              <a:cxnLst/>
              <a:rect l="l" t="t" r="r" b="b"/>
              <a:pathLst>
                <a:path w="403" h="751" extrusionOk="0">
                  <a:moveTo>
                    <a:pt x="300" y="0"/>
                  </a:moveTo>
                  <a:lnTo>
                    <a:pt x="300" y="0"/>
                  </a:lnTo>
                  <a:cubicBezTo>
                    <a:pt x="337" y="74"/>
                    <a:pt x="317" y="144"/>
                    <a:pt x="271" y="242"/>
                  </a:cubicBezTo>
                  <a:lnTo>
                    <a:pt x="1" y="751"/>
                  </a:lnTo>
                  <a:lnTo>
                    <a:pt x="329" y="312"/>
                  </a:lnTo>
                  <a:cubicBezTo>
                    <a:pt x="403" y="209"/>
                    <a:pt x="394" y="74"/>
                    <a:pt x="300" y="0"/>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726;p21">
              <a:extLst>
                <a:ext uri="{FF2B5EF4-FFF2-40B4-BE49-F238E27FC236}">
                  <a16:creationId xmlns:a16="http://schemas.microsoft.com/office/drawing/2014/main" id="{B9B023B5-3F48-4698-B35D-60EAA031F917}"/>
                </a:ext>
              </a:extLst>
            </p:cNvPr>
            <p:cNvSpPr/>
            <p:nvPr/>
          </p:nvSpPr>
          <p:spPr>
            <a:xfrm>
              <a:off x="2045025" y="2613025"/>
              <a:ext cx="5000" cy="9475"/>
            </a:xfrm>
            <a:custGeom>
              <a:avLst/>
              <a:gdLst/>
              <a:ahLst/>
              <a:cxnLst/>
              <a:rect l="l" t="t" r="r" b="b"/>
              <a:pathLst>
                <a:path w="200" h="379" extrusionOk="0">
                  <a:moveTo>
                    <a:pt x="0" y="1"/>
                  </a:moveTo>
                  <a:cubicBezTo>
                    <a:pt x="7" y="3"/>
                    <a:pt x="13" y="6"/>
                    <a:pt x="19" y="9"/>
                  </a:cubicBezTo>
                  <a:lnTo>
                    <a:pt x="19" y="9"/>
                  </a:lnTo>
                  <a:cubicBezTo>
                    <a:pt x="13" y="6"/>
                    <a:pt x="7" y="3"/>
                    <a:pt x="0" y="1"/>
                  </a:cubicBezTo>
                  <a:close/>
                  <a:moveTo>
                    <a:pt x="19" y="9"/>
                  </a:moveTo>
                  <a:cubicBezTo>
                    <a:pt x="61" y="35"/>
                    <a:pt x="74" y="101"/>
                    <a:pt x="78" y="144"/>
                  </a:cubicBezTo>
                  <a:lnTo>
                    <a:pt x="115" y="378"/>
                  </a:lnTo>
                  <a:cubicBezTo>
                    <a:pt x="119" y="311"/>
                    <a:pt x="200" y="97"/>
                    <a:pt x="19" y="9"/>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727;p21">
              <a:extLst>
                <a:ext uri="{FF2B5EF4-FFF2-40B4-BE49-F238E27FC236}">
                  <a16:creationId xmlns:a16="http://schemas.microsoft.com/office/drawing/2014/main" id="{3A53264B-1216-462A-81E1-B0BB249BEF35}"/>
                </a:ext>
              </a:extLst>
            </p:cNvPr>
            <p:cNvSpPr/>
            <p:nvPr/>
          </p:nvSpPr>
          <p:spPr>
            <a:xfrm>
              <a:off x="2037625" y="2647575"/>
              <a:ext cx="40625" cy="16075"/>
            </a:xfrm>
            <a:custGeom>
              <a:avLst/>
              <a:gdLst/>
              <a:ahLst/>
              <a:cxnLst/>
              <a:rect l="l" t="t" r="r" b="b"/>
              <a:pathLst>
                <a:path w="1625" h="643" extrusionOk="0">
                  <a:moveTo>
                    <a:pt x="1543" y="1"/>
                  </a:moveTo>
                  <a:lnTo>
                    <a:pt x="1543" y="1"/>
                  </a:lnTo>
                  <a:cubicBezTo>
                    <a:pt x="1559" y="34"/>
                    <a:pt x="1563" y="70"/>
                    <a:pt x="1563" y="107"/>
                  </a:cubicBezTo>
                  <a:cubicBezTo>
                    <a:pt x="1559" y="220"/>
                    <a:pt x="1465" y="312"/>
                    <a:pt x="1357" y="312"/>
                  </a:cubicBezTo>
                  <a:cubicBezTo>
                    <a:pt x="1355" y="312"/>
                    <a:pt x="1352" y="312"/>
                    <a:pt x="1350" y="312"/>
                  </a:cubicBezTo>
                  <a:lnTo>
                    <a:pt x="1022" y="296"/>
                  </a:lnTo>
                  <a:cubicBezTo>
                    <a:pt x="964" y="378"/>
                    <a:pt x="887" y="444"/>
                    <a:pt x="796" y="497"/>
                  </a:cubicBezTo>
                  <a:cubicBezTo>
                    <a:pt x="701" y="547"/>
                    <a:pt x="598" y="571"/>
                    <a:pt x="498" y="571"/>
                  </a:cubicBezTo>
                  <a:cubicBezTo>
                    <a:pt x="309" y="571"/>
                    <a:pt x="126" y="488"/>
                    <a:pt x="1" y="341"/>
                  </a:cubicBezTo>
                  <a:lnTo>
                    <a:pt x="1" y="341"/>
                  </a:lnTo>
                  <a:cubicBezTo>
                    <a:pt x="126" y="533"/>
                    <a:pt x="337" y="642"/>
                    <a:pt x="551" y="642"/>
                  </a:cubicBezTo>
                  <a:cubicBezTo>
                    <a:pt x="653" y="642"/>
                    <a:pt x="755" y="618"/>
                    <a:pt x="850" y="567"/>
                  </a:cubicBezTo>
                  <a:cubicBezTo>
                    <a:pt x="944" y="517"/>
                    <a:pt x="1022" y="448"/>
                    <a:pt x="1075" y="370"/>
                  </a:cubicBezTo>
                  <a:lnTo>
                    <a:pt x="1403" y="382"/>
                  </a:lnTo>
                  <a:cubicBezTo>
                    <a:pt x="1406" y="382"/>
                    <a:pt x="1408" y="382"/>
                    <a:pt x="1411" y="382"/>
                  </a:cubicBezTo>
                  <a:cubicBezTo>
                    <a:pt x="1522" y="382"/>
                    <a:pt x="1617" y="293"/>
                    <a:pt x="1621" y="177"/>
                  </a:cubicBezTo>
                  <a:cubicBezTo>
                    <a:pt x="1625" y="107"/>
                    <a:pt x="1596" y="38"/>
                    <a:pt x="1543"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728;p21">
              <a:extLst>
                <a:ext uri="{FF2B5EF4-FFF2-40B4-BE49-F238E27FC236}">
                  <a16:creationId xmlns:a16="http://schemas.microsoft.com/office/drawing/2014/main" id="{C45C0441-3C38-4E14-852E-D71F7E286640}"/>
                </a:ext>
              </a:extLst>
            </p:cNvPr>
            <p:cNvSpPr/>
            <p:nvPr/>
          </p:nvSpPr>
          <p:spPr>
            <a:xfrm>
              <a:off x="2063775" y="2617950"/>
              <a:ext cx="18075" cy="18175"/>
            </a:xfrm>
            <a:custGeom>
              <a:avLst/>
              <a:gdLst/>
              <a:ahLst/>
              <a:cxnLst/>
              <a:rect l="l" t="t" r="r" b="b"/>
              <a:pathLst>
                <a:path w="723" h="727" extrusionOk="0">
                  <a:moveTo>
                    <a:pt x="616" y="1"/>
                  </a:moveTo>
                  <a:cubicBezTo>
                    <a:pt x="657" y="99"/>
                    <a:pt x="616" y="185"/>
                    <a:pt x="517" y="284"/>
                  </a:cubicBezTo>
                  <a:lnTo>
                    <a:pt x="0" y="726"/>
                  </a:lnTo>
                  <a:lnTo>
                    <a:pt x="575" y="357"/>
                  </a:lnTo>
                  <a:cubicBezTo>
                    <a:pt x="685" y="288"/>
                    <a:pt x="722" y="148"/>
                    <a:pt x="657" y="46"/>
                  </a:cubicBezTo>
                  <a:cubicBezTo>
                    <a:pt x="644" y="25"/>
                    <a:pt x="632" y="9"/>
                    <a:pt x="616"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729;p21">
              <a:extLst>
                <a:ext uri="{FF2B5EF4-FFF2-40B4-BE49-F238E27FC236}">
                  <a16:creationId xmlns:a16="http://schemas.microsoft.com/office/drawing/2014/main" id="{FFA923AA-B16B-49E9-8B01-920917FEDCA3}"/>
                </a:ext>
              </a:extLst>
            </p:cNvPr>
            <p:cNvSpPr/>
            <p:nvPr/>
          </p:nvSpPr>
          <p:spPr>
            <a:xfrm>
              <a:off x="2067975" y="2632300"/>
              <a:ext cx="15825" cy="13875"/>
            </a:xfrm>
            <a:custGeom>
              <a:avLst/>
              <a:gdLst/>
              <a:ahLst/>
              <a:cxnLst/>
              <a:rect l="l" t="t" r="r" b="b"/>
              <a:pathLst>
                <a:path w="633" h="555" extrusionOk="0">
                  <a:moveTo>
                    <a:pt x="525" y="1"/>
                  </a:moveTo>
                  <a:cubicBezTo>
                    <a:pt x="525" y="5"/>
                    <a:pt x="530" y="5"/>
                    <a:pt x="530" y="9"/>
                  </a:cubicBezTo>
                  <a:cubicBezTo>
                    <a:pt x="575" y="124"/>
                    <a:pt x="517" y="222"/>
                    <a:pt x="411" y="292"/>
                  </a:cubicBezTo>
                  <a:lnTo>
                    <a:pt x="1" y="554"/>
                  </a:lnTo>
                  <a:lnTo>
                    <a:pt x="1" y="554"/>
                  </a:lnTo>
                  <a:lnTo>
                    <a:pt x="156" y="493"/>
                  </a:lnTo>
                  <a:lnTo>
                    <a:pt x="468" y="366"/>
                  </a:lnTo>
                  <a:cubicBezTo>
                    <a:pt x="575" y="316"/>
                    <a:pt x="632" y="193"/>
                    <a:pt x="587" y="83"/>
                  </a:cubicBezTo>
                  <a:cubicBezTo>
                    <a:pt x="571" y="50"/>
                    <a:pt x="550" y="21"/>
                    <a:pt x="525"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730;p21">
              <a:extLst>
                <a:ext uri="{FF2B5EF4-FFF2-40B4-BE49-F238E27FC236}">
                  <a16:creationId xmlns:a16="http://schemas.microsoft.com/office/drawing/2014/main" id="{46BB7CB1-85B2-4F0E-A135-54EFAE4AEA3A}"/>
                </a:ext>
              </a:extLst>
            </p:cNvPr>
            <p:cNvSpPr/>
            <p:nvPr/>
          </p:nvSpPr>
          <p:spPr>
            <a:xfrm>
              <a:off x="1978800" y="2639075"/>
              <a:ext cx="58750" cy="49250"/>
            </a:xfrm>
            <a:custGeom>
              <a:avLst/>
              <a:gdLst/>
              <a:ahLst/>
              <a:cxnLst/>
              <a:rect l="l" t="t" r="r" b="b"/>
              <a:pathLst>
                <a:path w="2350" h="1970" extrusionOk="0">
                  <a:moveTo>
                    <a:pt x="1763" y="0"/>
                  </a:moveTo>
                  <a:lnTo>
                    <a:pt x="1763" y="0"/>
                  </a:lnTo>
                  <a:cubicBezTo>
                    <a:pt x="1191" y="313"/>
                    <a:pt x="688" y="374"/>
                    <a:pt x="383" y="374"/>
                  </a:cubicBezTo>
                  <a:cubicBezTo>
                    <a:pt x="188" y="374"/>
                    <a:pt x="74" y="349"/>
                    <a:pt x="74" y="349"/>
                  </a:cubicBezTo>
                  <a:lnTo>
                    <a:pt x="0" y="1841"/>
                  </a:lnTo>
                  <a:cubicBezTo>
                    <a:pt x="108" y="1932"/>
                    <a:pt x="249" y="1970"/>
                    <a:pt x="410" y="1970"/>
                  </a:cubicBezTo>
                  <a:cubicBezTo>
                    <a:pt x="1168" y="1970"/>
                    <a:pt x="2350" y="1132"/>
                    <a:pt x="2350" y="1132"/>
                  </a:cubicBezTo>
                  <a:lnTo>
                    <a:pt x="2083" y="718"/>
                  </a:lnTo>
                  <a:cubicBezTo>
                    <a:pt x="1706" y="82"/>
                    <a:pt x="1763" y="0"/>
                    <a:pt x="17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731;p21">
              <a:extLst>
                <a:ext uri="{FF2B5EF4-FFF2-40B4-BE49-F238E27FC236}">
                  <a16:creationId xmlns:a16="http://schemas.microsoft.com/office/drawing/2014/main" id="{7920CBCE-7214-480F-A6DF-C4B624948A43}"/>
                </a:ext>
              </a:extLst>
            </p:cNvPr>
            <p:cNvSpPr/>
            <p:nvPr/>
          </p:nvSpPr>
          <p:spPr>
            <a:xfrm>
              <a:off x="1978800" y="2661925"/>
              <a:ext cx="58750" cy="26550"/>
            </a:xfrm>
            <a:custGeom>
              <a:avLst/>
              <a:gdLst/>
              <a:ahLst/>
              <a:cxnLst/>
              <a:rect l="l" t="t" r="r" b="b"/>
              <a:pathLst>
                <a:path w="2350" h="1062" extrusionOk="0">
                  <a:moveTo>
                    <a:pt x="2206" y="1"/>
                  </a:moveTo>
                  <a:cubicBezTo>
                    <a:pt x="1965" y="162"/>
                    <a:pt x="976" y="801"/>
                    <a:pt x="317" y="801"/>
                  </a:cubicBezTo>
                  <a:cubicBezTo>
                    <a:pt x="204" y="801"/>
                    <a:pt x="101" y="782"/>
                    <a:pt x="12" y="739"/>
                  </a:cubicBezTo>
                  <a:lnTo>
                    <a:pt x="0" y="932"/>
                  </a:lnTo>
                  <a:cubicBezTo>
                    <a:pt x="108" y="1024"/>
                    <a:pt x="251" y="1062"/>
                    <a:pt x="413" y="1062"/>
                  </a:cubicBezTo>
                  <a:cubicBezTo>
                    <a:pt x="1172" y="1062"/>
                    <a:pt x="2350" y="226"/>
                    <a:pt x="2350" y="226"/>
                  </a:cubicBezTo>
                  <a:lnTo>
                    <a:pt x="2206" y="1"/>
                  </a:ln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732;p21">
              <a:extLst>
                <a:ext uri="{FF2B5EF4-FFF2-40B4-BE49-F238E27FC236}">
                  <a16:creationId xmlns:a16="http://schemas.microsoft.com/office/drawing/2014/main" id="{8726837A-A7ED-4E18-AC9B-262C3CA5B3DE}"/>
                </a:ext>
              </a:extLst>
            </p:cNvPr>
            <p:cNvSpPr/>
            <p:nvPr/>
          </p:nvSpPr>
          <p:spPr>
            <a:xfrm>
              <a:off x="2022450" y="2639175"/>
              <a:ext cx="350" cy="750"/>
            </a:xfrm>
            <a:custGeom>
              <a:avLst/>
              <a:gdLst/>
              <a:ahLst/>
              <a:cxnLst/>
              <a:rect l="l" t="t" r="r" b="b"/>
              <a:pathLst>
                <a:path w="14" h="30" extrusionOk="0">
                  <a:moveTo>
                    <a:pt x="13" y="0"/>
                  </a:moveTo>
                  <a:lnTo>
                    <a:pt x="13" y="0"/>
                  </a:lnTo>
                  <a:cubicBezTo>
                    <a:pt x="13" y="1"/>
                    <a:pt x="9" y="9"/>
                    <a:pt x="1" y="9"/>
                  </a:cubicBezTo>
                  <a:cubicBezTo>
                    <a:pt x="7" y="11"/>
                    <a:pt x="10" y="16"/>
                    <a:pt x="12" y="21"/>
                  </a:cubicBezTo>
                  <a:lnTo>
                    <a:pt x="12" y="21"/>
                  </a:lnTo>
                  <a:cubicBezTo>
                    <a:pt x="10" y="7"/>
                    <a:pt x="13" y="1"/>
                    <a:pt x="13" y="0"/>
                  </a:cubicBezTo>
                  <a:close/>
                  <a:moveTo>
                    <a:pt x="12" y="21"/>
                  </a:moveTo>
                  <a:cubicBezTo>
                    <a:pt x="12" y="24"/>
                    <a:pt x="13" y="26"/>
                    <a:pt x="13" y="29"/>
                  </a:cubicBezTo>
                  <a:cubicBezTo>
                    <a:pt x="13" y="27"/>
                    <a:pt x="13" y="24"/>
                    <a:pt x="12" y="2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733;p21">
              <a:extLst>
                <a:ext uri="{FF2B5EF4-FFF2-40B4-BE49-F238E27FC236}">
                  <a16:creationId xmlns:a16="http://schemas.microsoft.com/office/drawing/2014/main" id="{B023C184-4975-469B-8796-E9B5C42A0DAA}"/>
                </a:ext>
              </a:extLst>
            </p:cNvPr>
            <p:cNvSpPr/>
            <p:nvPr/>
          </p:nvSpPr>
          <p:spPr>
            <a:xfrm>
              <a:off x="2021850" y="2634975"/>
              <a:ext cx="25125" cy="33525"/>
            </a:xfrm>
            <a:custGeom>
              <a:avLst/>
              <a:gdLst/>
              <a:ahLst/>
              <a:cxnLst/>
              <a:rect l="l" t="t" r="r" b="b"/>
              <a:pathLst>
                <a:path w="1005" h="1341" extrusionOk="0">
                  <a:moveTo>
                    <a:pt x="243" y="0"/>
                  </a:moveTo>
                  <a:cubicBezTo>
                    <a:pt x="209" y="0"/>
                    <a:pt x="175" y="8"/>
                    <a:pt x="144" y="25"/>
                  </a:cubicBezTo>
                  <a:cubicBezTo>
                    <a:pt x="33" y="86"/>
                    <a:pt x="0" y="242"/>
                    <a:pt x="74" y="369"/>
                  </a:cubicBezTo>
                  <a:lnTo>
                    <a:pt x="533" y="1194"/>
                  </a:lnTo>
                  <a:cubicBezTo>
                    <a:pt x="587" y="1288"/>
                    <a:pt x="678" y="1340"/>
                    <a:pt x="765" y="1340"/>
                  </a:cubicBezTo>
                  <a:cubicBezTo>
                    <a:pt x="799" y="1340"/>
                    <a:pt x="832" y="1333"/>
                    <a:pt x="861" y="1317"/>
                  </a:cubicBezTo>
                  <a:cubicBezTo>
                    <a:pt x="976" y="1255"/>
                    <a:pt x="1005" y="1103"/>
                    <a:pt x="935" y="976"/>
                  </a:cubicBezTo>
                  <a:lnTo>
                    <a:pt x="472" y="148"/>
                  </a:lnTo>
                  <a:cubicBezTo>
                    <a:pt x="421" y="56"/>
                    <a:pt x="332" y="0"/>
                    <a:pt x="243" y="0"/>
                  </a:cubicBezTo>
                  <a:close/>
                </a:path>
              </a:pathLst>
            </a:custGeom>
            <a:solidFill>
              <a:srgbClr val="67B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734;p21">
              <a:extLst>
                <a:ext uri="{FF2B5EF4-FFF2-40B4-BE49-F238E27FC236}">
                  <a16:creationId xmlns:a16="http://schemas.microsoft.com/office/drawing/2014/main" id="{285AB10E-6F53-490C-8356-10BF5168ECF9}"/>
                </a:ext>
              </a:extLst>
            </p:cNvPr>
            <p:cNvSpPr/>
            <p:nvPr/>
          </p:nvSpPr>
          <p:spPr>
            <a:xfrm>
              <a:off x="2025950" y="2635150"/>
              <a:ext cx="21025" cy="33400"/>
            </a:xfrm>
            <a:custGeom>
              <a:avLst/>
              <a:gdLst/>
              <a:ahLst/>
              <a:cxnLst/>
              <a:rect l="l" t="t" r="r" b="b"/>
              <a:pathLst>
                <a:path w="841" h="1336" extrusionOk="0">
                  <a:moveTo>
                    <a:pt x="76" y="0"/>
                  </a:moveTo>
                  <a:cubicBezTo>
                    <a:pt x="50" y="0"/>
                    <a:pt x="24" y="5"/>
                    <a:pt x="0" y="14"/>
                  </a:cubicBezTo>
                  <a:cubicBezTo>
                    <a:pt x="66" y="34"/>
                    <a:pt x="136" y="79"/>
                    <a:pt x="177" y="153"/>
                  </a:cubicBezTo>
                  <a:lnTo>
                    <a:pt x="636" y="977"/>
                  </a:lnTo>
                  <a:cubicBezTo>
                    <a:pt x="710" y="1105"/>
                    <a:pt x="677" y="1260"/>
                    <a:pt x="566" y="1322"/>
                  </a:cubicBezTo>
                  <a:cubicBezTo>
                    <a:pt x="558" y="1322"/>
                    <a:pt x="550" y="1326"/>
                    <a:pt x="538" y="1326"/>
                  </a:cubicBezTo>
                  <a:cubicBezTo>
                    <a:pt x="560" y="1332"/>
                    <a:pt x="582" y="1336"/>
                    <a:pt x="603" y="1336"/>
                  </a:cubicBezTo>
                  <a:cubicBezTo>
                    <a:pt x="637" y="1336"/>
                    <a:pt x="670" y="1327"/>
                    <a:pt x="697" y="1310"/>
                  </a:cubicBezTo>
                  <a:cubicBezTo>
                    <a:pt x="812" y="1248"/>
                    <a:pt x="841" y="1096"/>
                    <a:pt x="771" y="969"/>
                  </a:cubicBezTo>
                  <a:lnTo>
                    <a:pt x="308" y="141"/>
                  </a:lnTo>
                  <a:cubicBezTo>
                    <a:pt x="257" y="52"/>
                    <a:pt x="165" y="0"/>
                    <a:pt x="76" y="0"/>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735;p21">
              <a:extLst>
                <a:ext uri="{FF2B5EF4-FFF2-40B4-BE49-F238E27FC236}">
                  <a16:creationId xmlns:a16="http://schemas.microsoft.com/office/drawing/2014/main" id="{DE743839-1900-4010-ADE8-FB4DBF97D322}"/>
                </a:ext>
              </a:extLst>
            </p:cNvPr>
            <p:cNvSpPr/>
            <p:nvPr/>
          </p:nvSpPr>
          <p:spPr>
            <a:xfrm>
              <a:off x="1871050" y="2639950"/>
              <a:ext cx="174400" cy="172900"/>
            </a:xfrm>
            <a:custGeom>
              <a:avLst/>
              <a:gdLst/>
              <a:ahLst/>
              <a:cxnLst/>
              <a:rect l="l" t="t" r="r" b="b"/>
              <a:pathLst>
                <a:path w="6976" h="6916" extrusionOk="0">
                  <a:moveTo>
                    <a:pt x="3363" y="0"/>
                  </a:moveTo>
                  <a:cubicBezTo>
                    <a:pt x="3277" y="0"/>
                    <a:pt x="3169" y="15"/>
                    <a:pt x="3043" y="60"/>
                  </a:cubicBezTo>
                  <a:cubicBezTo>
                    <a:pt x="2703" y="183"/>
                    <a:pt x="1444" y="642"/>
                    <a:pt x="1444" y="642"/>
                  </a:cubicBezTo>
                  <a:cubicBezTo>
                    <a:pt x="1444" y="642"/>
                    <a:pt x="1054" y="769"/>
                    <a:pt x="825" y="1212"/>
                  </a:cubicBezTo>
                  <a:cubicBezTo>
                    <a:pt x="595" y="1659"/>
                    <a:pt x="132" y="2426"/>
                    <a:pt x="132" y="2426"/>
                  </a:cubicBezTo>
                  <a:cubicBezTo>
                    <a:pt x="132" y="2426"/>
                    <a:pt x="0" y="2651"/>
                    <a:pt x="189" y="2889"/>
                  </a:cubicBezTo>
                  <a:cubicBezTo>
                    <a:pt x="378" y="3123"/>
                    <a:pt x="2051" y="4984"/>
                    <a:pt x="2051" y="4984"/>
                  </a:cubicBezTo>
                  <a:cubicBezTo>
                    <a:pt x="2051" y="4984"/>
                    <a:pt x="2354" y="5235"/>
                    <a:pt x="2321" y="5505"/>
                  </a:cubicBezTo>
                  <a:cubicBezTo>
                    <a:pt x="2299" y="5751"/>
                    <a:pt x="2497" y="5764"/>
                    <a:pt x="2539" y="5764"/>
                  </a:cubicBezTo>
                  <a:cubicBezTo>
                    <a:pt x="2544" y="5764"/>
                    <a:pt x="2547" y="5763"/>
                    <a:pt x="2547" y="5763"/>
                  </a:cubicBezTo>
                  <a:cubicBezTo>
                    <a:pt x="2547" y="5763"/>
                    <a:pt x="2557" y="5761"/>
                    <a:pt x="2574" y="5761"/>
                  </a:cubicBezTo>
                  <a:cubicBezTo>
                    <a:pt x="2627" y="5761"/>
                    <a:pt x="2739" y="5783"/>
                    <a:pt x="2752" y="5964"/>
                  </a:cubicBezTo>
                  <a:cubicBezTo>
                    <a:pt x="2765" y="6151"/>
                    <a:pt x="3308" y="6916"/>
                    <a:pt x="3828" y="6916"/>
                  </a:cubicBezTo>
                  <a:cubicBezTo>
                    <a:pt x="3971" y="6916"/>
                    <a:pt x="4112" y="6858"/>
                    <a:pt x="4240" y="6715"/>
                  </a:cubicBezTo>
                  <a:cubicBezTo>
                    <a:pt x="4835" y="6051"/>
                    <a:pt x="6631" y="4205"/>
                    <a:pt x="6631" y="4205"/>
                  </a:cubicBezTo>
                  <a:cubicBezTo>
                    <a:pt x="6631" y="4205"/>
                    <a:pt x="6975" y="3865"/>
                    <a:pt x="6578" y="3484"/>
                  </a:cubicBezTo>
                  <a:cubicBezTo>
                    <a:pt x="6176" y="3098"/>
                    <a:pt x="6098" y="3381"/>
                    <a:pt x="6065" y="2918"/>
                  </a:cubicBezTo>
                  <a:cubicBezTo>
                    <a:pt x="6065" y="2918"/>
                    <a:pt x="6057" y="2672"/>
                    <a:pt x="5881" y="2635"/>
                  </a:cubicBezTo>
                  <a:cubicBezTo>
                    <a:pt x="5700" y="2606"/>
                    <a:pt x="5778" y="2483"/>
                    <a:pt x="5778" y="2483"/>
                  </a:cubicBezTo>
                  <a:cubicBezTo>
                    <a:pt x="5778" y="2483"/>
                    <a:pt x="5889" y="2344"/>
                    <a:pt x="5778" y="2217"/>
                  </a:cubicBezTo>
                  <a:cubicBezTo>
                    <a:pt x="5663" y="2094"/>
                    <a:pt x="5885" y="1843"/>
                    <a:pt x="5434" y="1802"/>
                  </a:cubicBezTo>
                  <a:lnTo>
                    <a:pt x="3597" y="43"/>
                  </a:lnTo>
                  <a:cubicBezTo>
                    <a:pt x="3597" y="43"/>
                    <a:pt x="3513" y="0"/>
                    <a:pt x="33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736;p21">
              <a:extLst>
                <a:ext uri="{FF2B5EF4-FFF2-40B4-BE49-F238E27FC236}">
                  <a16:creationId xmlns:a16="http://schemas.microsoft.com/office/drawing/2014/main" id="{6692FC06-0DB9-45A8-A02C-4DE83C74D4A5}"/>
                </a:ext>
              </a:extLst>
            </p:cNvPr>
            <p:cNvSpPr/>
            <p:nvPr/>
          </p:nvSpPr>
          <p:spPr>
            <a:xfrm>
              <a:off x="1871675" y="2639900"/>
              <a:ext cx="146500" cy="70025"/>
            </a:xfrm>
            <a:custGeom>
              <a:avLst/>
              <a:gdLst/>
              <a:ahLst/>
              <a:cxnLst/>
              <a:rect l="l" t="t" r="r" b="b"/>
              <a:pathLst>
                <a:path w="5860" h="2801" extrusionOk="0">
                  <a:moveTo>
                    <a:pt x="3333" y="1"/>
                  </a:moveTo>
                  <a:cubicBezTo>
                    <a:pt x="3247" y="1"/>
                    <a:pt x="3140" y="15"/>
                    <a:pt x="3014" y="62"/>
                  </a:cubicBezTo>
                  <a:cubicBezTo>
                    <a:pt x="2670" y="185"/>
                    <a:pt x="1415" y="644"/>
                    <a:pt x="1415" y="644"/>
                  </a:cubicBezTo>
                  <a:cubicBezTo>
                    <a:pt x="1415" y="644"/>
                    <a:pt x="1025" y="767"/>
                    <a:pt x="796" y="1214"/>
                  </a:cubicBezTo>
                  <a:cubicBezTo>
                    <a:pt x="566" y="1653"/>
                    <a:pt x="103" y="2428"/>
                    <a:pt x="103" y="2428"/>
                  </a:cubicBezTo>
                  <a:cubicBezTo>
                    <a:pt x="103" y="2428"/>
                    <a:pt x="0" y="2600"/>
                    <a:pt x="103" y="2801"/>
                  </a:cubicBezTo>
                  <a:lnTo>
                    <a:pt x="123" y="2760"/>
                  </a:lnTo>
                  <a:cubicBezTo>
                    <a:pt x="123" y="2760"/>
                    <a:pt x="586" y="1993"/>
                    <a:pt x="816" y="1546"/>
                  </a:cubicBezTo>
                  <a:cubicBezTo>
                    <a:pt x="1046" y="1107"/>
                    <a:pt x="1435" y="976"/>
                    <a:pt x="1435" y="976"/>
                  </a:cubicBezTo>
                  <a:cubicBezTo>
                    <a:pt x="1435" y="976"/>
                    <a:pt x="2690" y="517"/>
                    <a:pt x="3034" y="394"/>
                  </a:cubicBezTo>
                  <a:cubicBezTo>
                    <a:pt x="3160" y="349"/>
                    <a:pt x="3268" y="335"/>
                    <a:pt x="3355" y="335"/>
                  </a:cubicBezTo>
                  <a:cubicBezTo>
                    <a:pt x="3504" y="335"/>
                    <a:pt x="3588" y="377"/>
                    <a:pt x="3588" y="377"/>
                  </a:cubicBezTo>
                  <a:lnTo>
                    <a:pt x="5417" y="2145"/>
                  </a:lnTo>
                  <a:cubicBezTo>
                    <a:pt x="5819" y="2178"/>
                    <a:pt x="5696" y="2378"/>
                    <a:pt x="5737" y="2510"/>
                  </a:cubicBezTo>
                  <a:cubicBezTo>
                    <a:pt x="5741" y="2497"/>
                    <a:pt x="5745" y="2493"/>
                    <a:pt x="5745" y="2493"/>
                  </a:cubicBezTo>
                  <a:cubicBezTo>
                    <a:pt x="5745" y="2493"/>
                    <a:pt x="5860" y="2350"/>
                    <a:pt x="5741" y="2227"/>
                  </a:cubicBezTo>
                  <a:cubicBezTo>
                    <a:pt x="5630" y="2100"/>
                    <a:pt x="5856" y="1849"/>
                    <a:pt x="5396" y="1813"/>
                  </a:cubicBezTo>
                  <a:lnTo>
                    <a:pt x="3568" y="45"/>
                  </a:lnTo>
                  <a:cubicBezTo>
                    <a:pt x="3568" y="45"/>
                    <a:pt x="3483" y="1"/>
                    <a:pt x="3333"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737;p21">
              <a:extLst>
                <a:ext uri="{FF2B5EF4-FFF2-40B4-BE49-F238E27FC236}">
                  <a16:creationId xmlns:a16="http://schemas.microsoft.com/office/drawing/2014/main" id="{4AB03C60-FD44-491D-ACA9-60ED7EB9331A}"/>
                </a:ext>
              </a:extLst>
            </p:cNvPr>
            <p:cNvSpPr/>
            <p:nvPr/>
          </p:nvSpPr>
          <p:spPr>
            <a:xfrm>
              <a:off x="2013950" y="2705600"/>
              <a:ext cx="26875" cy="34775"/>
            </a:xfrm>
            <a:custGeom>
              <a:avLst/>
              <a:gdLst/>
              <a:ahLst/>
              <a:cxnLst/>
              <a:rect l="l" t="t" r="r" b="b"/>
              <a:pathLst>
                <a:path w="1075" h="1391" extrusionOk="0">
                  <a:moveTo>
                    <a:pt x="115" y="1"/>
                  </a:moveTo>
                  <a:cubicBezTo>
                    <a:pt x="148" y="103"/>
                    <a:pt x="74" y="193"/>
                    <a:pt x="74" y="193"/>
                  </a:cubicBezTo>
                  <a:cubicBezTo>
                    <a:pt x="74" y="193"/>
                    <a:pt x="1" y="316"/>
                    <a:pt x="177" y="349"/>
                  </a:cubicBezTo>
                  <a:cubicBezTo>
                    <a:pt x="357" y="386"/>
                    <a:pt x="361" y="632"/>
                    <a:pt x="361" y="632"/>
                  </a:cubicBezTo>
                  <a:cubicBezTo>
                    <a:pt x="398" y="1091"/>
                    <a:pt x="476" y="808"/>
                    <a:pt x="874" y="1194"/>
                  </a:cubicBezTo>
                  <a:cubicBezTo>
                    <a:pt x="948" y="1259"/>
                    <a:pt x="993" y="1329"/>
                    <a:pt x="1030" y="1391"/>
                  </a:cubicBezTo>
                  <a:cubicBezTo>
                    <a:pt x="1075" y="1255"/>
                    <a:pt x="1075" y="1063"/>
                    <a:pt x="862" y="858"/>
                  </a:cubicBezTo>
                  <a:cubicBezTo>
                    <a:pt x="460" y="472"/>
                    <a:pt x="382" y="755"/>
                    <a:pt x="349" y="292"/>
                  </a:cubicBezTo>
                  <a:cubicBezTo>
                    <a:pt x="349" y="292"/>
                    <a:pt x="341" y="42"/>
                    <a:pt x="165" y="9"/>
                  </a:cubicBezTo>
                  <a:cubicBezTo>
                    <a:pt x="144" y="9"/>
                    <a:pt x="128" y="5"/>
                    <a:pt x="115"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738;p21">
              <a:extLst>
                <a:ext uri="{FF2B5EF4-FFF2-40B4-BE49-F238E27FC236}">
                  <a16:creationId xmlns:a16="http://schemas.microsoft.com/office/drawing/2014/main" id="{985044C8-5052-4443-919C-F8DF20E49B11}"/>
                </a:ext>
              </a:extLst>
            </p:cNvPr>
            <p:cNvSpPr/>
            <p:nvPr/>
          </p:nvSpPr>
          <p:spPr>
            <a:xfrm>
              <a:off x="1932550" y="2661525"/>
              <a:ext cx="80600" cy="64075"/>
            </a:xfrm>
            <a:custGeom>
              <a:avLst/>
              <a:gdLst/>
              <a:ahLst/>
              <a:cxnLst/>
              <a:rect l="l" t="t" r="r" b="b"/>
              <a:pathLst>
                <a:path w="3224" h="2563" extrusionOk="0">
                  <a:moveTo>
                    <a:pt x="128" y="0"/>
                  </a:moveTo>
                  <a:lnTo>
                    <a:pt x="9" y="615"/>
                  </a:lnTo>
                  <a:cubicBezTo>
                    <a:pt x="1" y="693"/>
                    <a:pt x="17" y="779"/>
                    <a:pt x="70" y="849"/>
                  </a:cubicBezTo>
                  <a:lnTo>
                    <a:pt x="1178" y="2448"/>
                  </a:lnTo>
                  <a:cubicBezTo>
                    <a:pt x="1240" y="2530"/>
                    <a:pt x="1317" y="2563"/>
                    <a:pt x="1404" y="2563"/>
                  </a:cubicBezTo>
                  <a:cubicBezTo>
                    <a:pt x="1460" y="2563"/>
                    <a:pt x="1521" y="2549"/>
                    <a:pt x="1584" y="2526"/>
                  </a:cubicBezTo>
                  <a:lnTo>
                    <a:pt x="3064" y="1907"/>
                  </a:lnTo>
                  <a:cubicBezTo>
                    <a:pt x="3138" y="1850"/>
                    <a:pt x="3175" y="1764"/>
                    <a:pt x="3175" y="1677"/>
                  </a:cubicBezTo>
                  <a:lnTo>
                    <a:pt x="3224" y="1259"/>
                  </a:lnTo>
                  <a:lnTo>
                    <a:pt x="128"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739;p21">
              <a:extLst>
                <a:ext uri="{FF2B5EF4-FFF2-40B4-BE49-F238E27FC236}">
                  <a16:creationId xmlns:a16="http://schemas.microsoft.com/office/drawing/2014/main" id="{AC7D512A-BE2D-4415-A2EB-210057A66592}"/>
                </a:ext>
              </a:extLst>
            </p:cNvPr>
            <p:cNvSpPr/>
            <p:nvPr/>
          </p:nvSpPr>
          <p:spPr>
            <a:xfrm>
              <a:off x="1936350" y="2716900"/>
              <a:ext cx="15925" cy="14125"/>
            </a:xfrm>
            <a:custGeom>
              <a:avLst/>
              <a:gdLst/>
              <a:ahLst/>
              <a:cxnLst/>
              <a:rect l="l" t="t" r="r" b="b"/>
              <a:pathLst>
                <a:path w="637" h="565" extrusionOk="0">
                  <a:moveTo>
                    <a:pt x="227" y="1"/>
                  </a:moveTo>
                  <a:cubicBezTo>
                    <a:pt x="176" y="1"/>
                    <a:pt x="129" y="16"/>
                    <a:pt x="95" y="49"/>
                  </a:cubicBezTo>
                  <a:cubicBezTo>
                    <a:pt x="0" y="143"/>
                    <a:pt x="33" y="315"/>
                    <a:pt x="156" y="447"/>
                  </a:cubicBezTo>
                  <a:cubicBezTo>
                    <a:pt x="231" y="524"/>
                    <a:pt x="327" y="565"/>
                    <a:pt x="410" y="565"/>
                  </a:cubicBezTo>
                  <a:cubicBezTo>
                    <a:pt x="464" y="565"/>
                    <a:pt x="512" y="548"/>
                    <a:pt x="546" y="512"/>
                  </a:cubicBezTo>
                  <a:cubicBezTo>
                    <a:pt x="636" y="426"/>
                    <a:pt x="607" y="246"/>
                    <a:pt x="484" y="119"/>
                  </a:cubicBezTo>
                  <a:cubicBezTo>
                    <a:pt x="408" y="42"/>
                    <a:pt x="311" y="1"/>
                    <a:pt x="22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740;p21">
              <a:extLst>
                <a:ext uri="{FF2B5EF4-FFF2-40B4-BE49-F238E27FC236}">
                  <a16:creationId xmlns:a16="http://schemas.microsoft.com/office/drawing/2014/main" id="{5C5B10B3-7DA6-4331-A13B-1C2579D01203}"/>
                </a:ext>
              </a:extLst>
            </p:cNvPr>
            <p:cNvSpPr/>
            <p:nvPr/>
          </p:nvSpPr>
          <p:spPr>
            <a:xfrm>
              <a:off x="1920775" y="2690225"/>
              <a:ext cx="13350" cy="11750"/>
            </a:xfrm>
            <a:custGeom>
              <a:avLst/>
              <a:gdLst/>
              <a:ahLst/>
              <a:cxnLst/>
              <a:rect l="l" t="t" r="r" b="b"/>
              <a:pathLst>
                <a:path w="534" h="470" extrusionOk="0">
                  <a:moveTo>
                    <a:pt x="187" y="0"/>
                  </a:moveTo>
                  <a:cubicBezTo>
                    <a:pt x="144" y="0"/>
                    <a:pt x="106" y="13"/>
                    <a:pt x="78" y="42"/>
                  </a:cubicBezTo>
                  <a:cubicBezTo>
                    <a:pt x="0" y="119"/>
                    <a:pt x="25" y="263"/>
                    <a:pt x="127" y="370"/>
                  </a:cubicBezTo>
                  <a:cubicBezTo>
                    <a:pt x="190" y="435"/>
                    <a:pt x="270" y="469"/>
                    <a:pt x="340" y="469"/>
                  </a:cubicBezTo>
                  <a:cubicBezTo>
                    <a:pt x="385" y="469"/>
                    <a:pt x="425" y="456"/>
                    <a:pt x="455" y="427"/>
                  </a:cubicBezTo>
                  <a:cubicBezTo>
                    <a:pt x="533" y="349"/>
                    <a:pt x="509" y="206"/>
                    <a:pt x="406" y="99"/>
                  </a:cubicBezTo>
                  <a:cubicBezTo>
                    <a:pt x="338" y="35"/>
                    <a:pt x="256" y="0"/>
                    <a:pt x="18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741;p21">
              <a:extLst>
                <a:ext uri="{FF2B5EF4-FFF2-40B4-BE49-F238E27FC236}">
                  <a16:creationId xmlns:a16="http://schemas.microsoft.com/office/drawing/2014/main" id="{7D71533D-4163-41FD-B065-FDACCD45964E}"/>
                </a:ext>
              </a:extLst>
            </p:cNvPr>
            <p:cNvSpPr/>
            <p:nvPr/>
          </p:nvSpPr>
          <p:spPr>
            <a:xfrm>
              <a:off x="1937575" y="2716850"/>
              <a:ext cx="14575" cy="11950"/>
            </a:xfrm>
            <a:custGeom>
              <a:avLst/>
              <a:gdLst/>
              <a:ahLst/>
              <a:cxnLst/>
              <a:rect l="l" t="t" r="r" b="b"/>
              <a:pathLst>
                <a:path w="583" h="478" extrusionOk="0">
                  <a:moveTo>
                    <a:pt x="189" y="0"/>
                  </a:moveTo>
                  <a:cubicBezTo>
                    <a:pt x="136" y="0"/>
                    <a:pt x="87" y="17"/>
                    <a:pt x="50" y="51"/>
                  </a:cubicBezTo>
                  <a:cubicBezTo>
                    <a:pt x="21" y="84"/>
                    <a:pt x="5" y="121"/>
                    <a:pt x="1" y="162"/>
                  </a:cubicBezTo>
                  <a:cubicBezTo>
                    <a:pt x="5" y="145"/>
                    <a:pt x="13" y="133"/>
                    <a:pt x="25" y="125"/>
                  </a:cubicBezTo>
                  <a:cubicBezTo>
                    <a:pt x="59" y="88"/>
                    <a:pt x="107" y="70"/>
                    <a:pt x="160" y="70"/>
                  </a:cubicBezTo>
                  <a:cubicBezTo>
                    <a:pt x="244" y="70"/>
                    <a:pt x="340" y="113"/>
                    <a:pt x="415" y="190"/>
                  </a:cubicBezTo>
                  <a:cubicBezTo>
                    <a:pt x="501" y="276"/>
                    <a:pt x="542" y="387"/>
                    <a:pt x="526" y="477"/>
                  </a:cubicBezTo>
                  <a:cubicBezTo>
                    <a:pt x="583" y="379"/>
                    <a:pt x="554" y="231"/>
                    <a:pt x="439" y="121"/>
                  </a:cubicBezTo>
                  <a:cubicBezTo>
                    <a:pt x="365" y="41"/>
                    <a:pt x="272" y="0"/>
                    <a:pt x="189" y="0"/>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742;p21">
              <a:extLst>
                <a:ext uri="{FF2B5EF4-FFF2-40B4-BE49-F238E27FC236}">
                  <a16:creationId xmlns:a16="http://schemas.microsoft.com/office/drawing/2014/main" id="{EDD20CEB-5854-4850-83C3-9BDAA316A897}"/>
                </a:ext>
              </a:extLst>
            </p:cNvPr>
            <p:cNvSpPr/>
            <p:nvPr/>
          </p:nvSpPr>
          <p:spPr>
            <a:xfrm>
              <a:off x="1921475" y="2690125"/>
              <a:ext cx="12325" cy="10075"/>
            </a:xfrm>
            <a:custGeom>
              <a:avLst/>
              <a:gdLst/>
              <a:ahLst/>
              <a:cxnLst/>
              <a:rect l="l" t="t" r="r" b="b"/>
              <a:pathLst>
                <a:path w="493" h="403" extrusionOk="0">
                  <a:moveTo>
                    <a:pt x="158" y="0"/>
                  </a:moveTo>
                  <a:cubicBezTo>
                    <a:pt x="113" y="0"/>
                    <a:pt x="72" y="15"/>
                    <a:pt x="42" y="46"/>
                  </a:cubicBezTo>
                  <a:cubicBezTo>
                    <a:pt x="17" y="70"/>
                    <a:pt x="5" y="107"/>
                    <a:pt x="1" y="144"/>
                  </a:cubicBezTo>
                  <a:cubicBezTo>
                    <a:pt x="9" y="132"/>
                    <a:pt x="13" y="128"/>
                    <a:pt x="21" y="115"/>
                  </a:cubicBezTo>
                  <a:cubicBezTo>
                    <a:pt x="52" y="87"/>
                    <a:pt x="92" y="73"/>
                    <a:pt x="137" y="73"/>
                  </a:cubicBezTo>
                  <a:cubicBezTo>
                    <a:pt x="207" y="73"/>
                    <a:pt x="287" y="107"/>
                    <a:pt x="349" y="173"/>
                  </a:cubicBezTo>
                  <a:cubicBezTo>
                    <a:pt x="423" y="246"/>
                    <a:pt x="452" y="333"/>
                    <a:pt x="444" y="402"/>
                  </a:cubicBezTo>
                  <a:cubicBezTo>
                    <a:pt x="493" y="320"/>
                    <a:pt x="464" y="193"/>
                    <a:pt x="370" y="103"/>
                  </a:cubicBezTo>
                  <a:cubicBezTo>
                    <a:pt x="305" y="36"/>
                    <a:pt x="227" y="0"/>
                    <a:pt x="158" y="0"/>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743;p21">
              <a:extLst>
                <a:ext uri="{FF2B5EF4-FFF2-40B4-BE49-F238E27FC236}">
                  <a16:creationId xmlns:a16="http://schemas.microsoft.com/office/drawing/2014/main" id="{075EB3BC-942C-4E11-A1E2-BEF5955AE839}"/>
                </a:ext>
              </a:extLst>
            </p:cNvPr>
            <p:cNvSpPr/>
            <p:nvPr/>
          </p:nvSpPr>
          <p:spPr>
            <a:xfrm>
              <a:off x="1934500" y="2644200"/>
              <a:ext cx="79275" cy="67150"/>
            </a:xfrm>
            <a:custGeom>
              <a:avLst/>
              <a:gdLst/>
              <a:ahLst/>
              <a:cxnLst/>
              <a:rect l="l" t="t" r="r" b="b"/>
              <a:pathLst>
                <a:path w="3171" h="2686" extrusionOk="0">
                  <a:moveTo>
                    <a:pt x="1656" y="1"/>
                  </a:moveTo>
                  <a:cubicBezTo>
                    <a:pt x="1610" y="1"/>
                    <a:pt x="1561" y="13"/>
                    <a:pt x="1510" y="37"/>
                  </a:cubicBezTo>
                  <a:lnTo>
                    <a:pt x="116" y="591"/>
                  </a:lnTo>
                  <a:cubicBezTo>
                    <a:pt x="13" y="669"/>
                    <a:pt x="1" y="825"/>
                    <a:pt x="91" y="948"/>
                  </a:cubicBezTo>
                  <a:lnTo>
                    <a:pt x="1305" y="2580"/>
                  </a:lnTo>
                  <a:cubicBezTo>
                    <a:pt x="1363" y="2656"/>
                    <a:pt x="1436" y="2685"/>
                    <a:pt x="1515" y="2685"/>
                  </a:cubicBezTo>
                  <a:cubicBezTo>
                    <a:pt x="1562" y="2685"/>
                    <a:pt x="1612" y="2675"/>
                    <a:pt x="1661" y="2658"/>
                  </a:cubicBezTo>
                  <a:lnTo>
                    <a:pt x="3056" y="2104"/>
                  </a:lnTo>
                  <a:cubicBezTo>
                    <a:pt x="3158" y="2026"/>
                    <a:pt x="3170" y="1866"/>
                    <a:pt x="3080" y="1743"/>
                  </a:cubicBezTo>
                  <a:lnTo>
                    <a:pt x="1866" y="115"/>
                  </a:lnTo>
                  <a:cubicBezTo>
                    <a:pt x="1807" y="37"/>
                    <a:pt x="1736" y="1"/>
                    <a:pt x="1656" y="1"/>
                  </a:cubicBezTo>
                  <a:close/>
                </a:path>
              </a:pathLst>
            </a:custGeom>
            <a:solidFill>
              <a:srgbClr val="DC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744;p21">
              <a:extLst>
                <a:ext uri="{FF2B5EF4-FFF2-40B4-BE49-F238E27FC236}">
                  <a16:creationId xmlns:a16="http://schemas.microsoft.com/office/drawing/2014/main" id="{D6F7CB49-E711-4536-8CA3-7646133AE3B0}"/>
                </a:ext>
              </a:extLst>
            </p:cNvPr>
            <p:cNvSpPr/>
            <p:nvPr/>
          </p:nvSpPr>
          <p:spPr>
            <a:xfrm>
              <a:off x="1941875" y="2707000"/>
              <a:ext cx="19925" cy="19675"/>
            </a:xfrm>
            <a:custGeom>
              <a:avLst/>
              <a:gdLst/>
              <a:ahLst/>
              <a:cxnLst/>
              <a:rect l="l" t="t" r="r" b="b"/>
              <a:pathLst>
                <a:path w="797" h="787" extrusionOk="0">
                  <a:moveTo>
                    <a:pt x="621" y="1"/>
                  </a:moveTo>
                  <a:cubicBezTo>
                    <a:pt x="581" y="1"/>
                    <a:pt x="542" y="16"/>
                    <a:pt x="513" y="47"/>
                  </a:cubicBezTo>
                  <a:lnTo>
                    <a:pt x="58" y="523"/>
                  </a:lnTo>
                  <a:cubicBezTo>
                    <a:pt x="1" y="584"/>
                    <a:pt x="5" y="683"/>
                    <a:pt x="67" y="740"/>
                  </a:cubicBezTo>
                  <a:cubicBezTo>
                    <a:pt x="97" y="771"/>
                    <a:pt x="137" y="786"/>
                    <a:pt x="177" y="786"/>
                  </a:cubicBezTo>
                  <a:cubicBezTo>
                    <a:pt x="216" y="786"/>
                    <a:pt x="255" y="771"/>
                    <a:pt x="284" y="740"/>
                  </a:cubicBezTo>
                  <a:lnTo>
                    <a:pt x="739" y="260"/>
                  </a:lnTo>
                  <a:cubicBezTo>
                    <a:pt x="796" y="199"/>
                    <a:pt x="792" y="105"/>
                    <a:pt x="731" y="47"/>
                  </a:cubicBezTo>
                  <a:cubicBezTo>
                    <a:pt x="700" y="16"/>
                    <a:pt x="660" y="1"/>
                    <a:pt x="621" y="1"/>
                  </a:cubicBezTo>
                  <a:close/>
                </a:path>
              </a:pathLst>
            </a:custGeom>
            <a:solidFill>
              <a:srgbClr val="DC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745;p21">
              <a:extLst>
                <a:ext uri="{FF2B5EF4-FFF2-40B4-BE49-F238E27FC236}">
                  <a16:creationId xmlns:a16="http://schemas.microsoft.com/office/drawing/2014/main" id="{E6E09AEA-4D45-40FB-8405-EC85E936DA6A}"/>
                </a:ext>
              </a:extLst>
            </p:cNvPr>
            <p:cNvSpPr/>
            <p:nvPr/>
          </p:nvSpPr>
          <p:spPr>
            <a:xfrm>
              <a:off x="1941875" y="2707000"/>
              <a:ext cx="19100" cy="18725"/>
            </a:xfrm>
            <a:custGeom>
              <a:avLst/>
              <a:gdLst/>
              <a:ahLst/>
              <a:cxnLst/>
              <a:rect l="l" t="t" r="r" b="b"/>
              <a:pathLst>
                <a:path w="764" h="749" extrusionOk="0">
                  <a:moveTo>
                    <a:pt x="621" y="1"/>
                  </a:moveTo>
                  <a:cubicBezTo>
                    <a:pt x="581" y="1"/>
                    <a:pt x="542" y="16"/>
                    <a:pt x="513" y="47"/>
                  </a:cubicBezTo>
                  <a:lnTo>
                    <a:pt x="58" y="523"/>
                  </a:lnTo>
                  <a:cubicBezTo>
                    <a:pt x="1" y="580"/>
                    <a:pt x="5" y="679"/>
                    <a:pt x="67" y="740"/>
                  </a:cubicBezTo>
                  <a:cubicBezTo>
                    <a:pt x="75" y="744"/>
                    <a:pt x="79" y="744"/>
                    <a:pt x="83" y="748"/>
                  </a:cubicBezTo>
                  <a:cubicBezTo>
                    <a:pt x="58" y="691"/>
                    <a:pt x="67" y="629"/>
                    <a:pt x="108" y="584"/>
                  </a:cubicBezTo>
                  <a:lnTo>
                    <a:pt x="567" y="109"/>
                  </a:lnTo>
                  <a:cubicBezTo>
                    <a:pt x="593" y="80"/>
                    <a:pt x="631" y="65"/>
                    <a:pt x="669" y="65"/>
                  </a:cubicBezTo>
                  <a:cubicBezTo>
                    <a:pt x="702" y="65"/>
                    <a:pt x="735" y="76"/>
                    <a:pt x="764" y="96"/>
                  </a:cubicBezTo>
                  <a:cubicBezTo>
                    <a:pt x="755" y="76"/>
                    <a:pt x="743" y="64"/>
                    <a:pt x="731" y="47"/>
                  </a:cubicBezTo>
                  <a:cubicBezTo>
                    <a:pt x="700" y="16"/>
                    <a:pt x="660" y="1"/>
                    <a:pt x="621"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746;p21">
              <a:extLst>
                <a:ext uri="{FF2B5EF4-FFF2-40B4-BE49-F238E27FC236}">
                  <a16:creationId xmlns:a16="http://schemas.microsoft.com/office/drawing/2014/main" id="{011DC706-EE2C-410D-B698-0D17DFAAA37E}"/>
                </a:ext>
              </a:extLst>
            </p:cNvPr>
            <p:cNvSpPr/>
            <p:nvPr/>
          </p:nvSpPr>
          <p:spPr>
            <a:xfrm>
              <a:off x="1947425" y="2652125"/>
              <a:ext cx="38675" cy="27775"/>
            </a:xfrm>
            <a:custGeom>
              <a:avLst/>
              <a:gdLst/>
              <a:ahLst/>
              <a:cxnLst/>
              <a:rect l="l" t="t" r="r" b="b"/>
              <a:pathLst>
                <a:path w="1547" h="1111" extrusionOk="0">
                  <a:moveTo>
                    <a:pt x="1070" y="0"/>
                  </a:moveTo>
                  <a:cubicBezTo>
                    <a:pt x="1036" y="0"/>
                    <a:pt x="996" y="11"/>
                    <a:pt x="948" y="32"/>
                  </a:cubicBezTo>
                  <a:lnTo>
                    <a:pt x="99" y="380"/>
                  </a:lnTo>
                  <a:cubicBezTo>
                    <a:pt x="21" y="438"/>
                    <a:pt x="0" y="536"/>
                    <a:pt x="50" y="602"/>
                  </a:cubicBezTo>
                  <a:lnTo>
                    <a:pt x="378" y="1053"/>
                  </a:lnTo>
                  <a:cubicBezTo>
                    <a:pt x="405" y="1090"/>
                    <a:pt x="450" y="1110"/>
                    <a:pt x="497" y="1110"/>
                  </a:cubicBezTo>
                  <a:cubicBezTo>
                    <a:pt x="532" y="1110"/>
                    <a:pt x="569" y="1098"/>
                    <a:pt x="599" y="1073"/>
                  </a:cubicBezTo>
                  <a:lnTo>
                    <a:pt x="1448" y="725"/>
                  </a:lnTo>
                  <a:cubicBezTo>
                    <a:pt x="1526" y="668"/>
                    <a:pt x="1546" y="569"/>
                    <a:pt x="1497" y="503"/>
                  </a:cubicBezTo>
                  <a:lnTo>
                    <a:pt x="1169" y="52"/>
                  </a:lnTo>
                  <a:cubicBezTo>
                    <a:pt x="1142" y="17"/>
                    <a:pt x="1110" y="0"/>
                    <a:pt x="1070" y="0"/>
                  </a:cubicBezTo>
                  <a:close/>
                </a:path>
              </a:pathLst>
            </a:custGeom>
            <a:solidFill>
              <a:srgbClr val="0A00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747;p21">
              <a:extLst>
                <a:ext uri="{FF2B5EF4-FFF2-40B4-BE49-F238E27FC236}">
                  <a16:creationId xmlns:a16="http://schemas.microsoft.com/office/drawing/2014/main" id="{9C711748-0BB7-4BF5-8D7E-55D274A8C6B6}"/>
                </a:ext>
              </a:extLst>
            </p:cNvPr>
            <p:cNvSpPr/>
            <p:nvPr/>
          </p:nvSpPr>
          <p:spPr>
            <a:xfrm>
              <a:off x="1932750" y="2751775"/>
              <a:ext cx="77950" cy="66400"/>
            </a:xfrm>
            <a:custGeom>
              <a:avLst/>
              <a:gdLst/>
              <a:ahLst/>
              <a:cxnLst/>
              <a:rect l="l" t="t" r="r" b="b"/>
              <a:pathLst>
                <a:path w="3118" h="2656" extrusionOk="0">
                  <a:moveTo>
                    <a:pt x="1446" y="1"/>
                  </a:moveTo>
                  <a:cubicBezTo>
                    <a:pt x="1054" y="1"/>
                    <a:pt x="576" y="203"/>
                    <a:pt x="1" y="794"/>
                  </a:cubicBezTo>
                  <a:lnTo>
                    <a:pt x="2187" y="2619"/>
                  </a:lnTo>
                  <a:cubicBezTo>
                    <a:pt x="2187" y="2619"/>
                    <a:pt x="2265" y="2656"/>
                    <a:pt x="2360" y="2656"/>
                  </a:cubicBezTo>
                  <a:cubicBezTo>
                    <a:pt x="2432" y="2656"/>
                    <a:pt x="2514" y="2634"/>
                    <a:pt x="2576" y="2558"/>
                  </a:cubicBezTo>
                  <a:cubicBezTo>
                    <a:pt x="2720" y="2373"/>
                    <a:pt x="3015" y="1368"/>
                    <a:pt x="3015" y="1368"/>
                  </a:cubicBezTo>
                  <a:cubicBezTo>
                    <a:pt x="3015" y="1368"/>
                    <a:pt x="3117" y="1213"/>
                    <a:pt x="2777" y="856"/>
                  </a:cubicBezTo>
                  <a:cubicBezTo>
                    <a:pt x="2557" y="626"/>
                    <a:pt x="2135" y="1"/>
                    <a:pt x="14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748;p21">
              <a:extLst>
                <a:ext uri="{FF2B5EF4-FFF2-40B4-BE49-F238E27FC236}">
                  <a16:creationId xmlns:a16="http://schemas.microsoft.com/office/drawing/2014/main" id="{DD0E982B-6E05-4B9D-A6C2-538263698CAF}"/>
                </a:ext>
              </a:extLst>
            </p:cNvPr>
            <p:cNvSpPr/>
            <p:nvPr/>
          </p:nvSpPr>
          <p:spPr>
            <a:xfrm>
              <a:off x="1969450" y="2752350"/>
              <a:ext cx="31400" cy="26175"/>
            </a:xfrm>
            <a:custGeom>
              <a:avLst/>
              <a:gdLst/>
              <a:ahLst/>
              <a:cxnLst/>
              <a:rect l="l" t="t" r="r" b="b"/>
              <a:pathLst>
                <a:path w="1256" h="1047" extrusionOk="0">
                  <a:moveTo>
                    <a:pt x="214" y="0"/>
                  </a:moveTo>
                  <a:cubicBezTo>
                    <a:pt x="185" y="25"/>
                    <a:pt x="149" y="58"/>
                    <a:pt x="124" y="95"/>
                  </a:cubicBezTo>
                  <a:cubicBezTo>
                    <a:pt x="1" y="263"/>
                    <a:pt x="26" y="488"/>
                    <a:pt x="181" y="599"/>
                  </a:cubicBezTo>
                  <a:lnTo>
                    <a:pt x="702" y="985"/>
                  </a:lnTo>
                  <a:cubicBezTo>
                    <a:pt x="759" y="1027"/>
                    <a:pt x="826" y="1047"/>
                    <a:pt x="893" y="1047"/>
                  </a:cubicBezTo>
                  <a:cubicBezTo>
                    <a:pt x="1009" y="1047"/>
                    <a:pt x="1126" y="987"/>
                    <a:pt x="1198" y="878"/>
                  </a:cubicBezTo>
                  <a:cubicBezTo>
                    <a:pt x="1227" y="845"/>
                    <a:pt x="1239" y="804"/>
                    <a:pt x="1256" y="771"/>
                  </a:cubicBezTo>
                  <a:cubicBezTo>
                    <a:pt x="1055" y="546"/>
                    <a:pt x="723" y="107"/>
                    <a:pt x="214" y="0"/>
                  </a:cubicBezTo>
                  <a:close/>
                </a:path>
              </a:pathLst>
            </a:custGeom>
            <a:solidFill>
              <a:srgbClr val="67B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749;p21">
              <a:extLst>
                <a:ext uri="{FF2B5EF4-FFF2-40B4-BE49-F238E27FC236}">
                  <a16:creationId xmlns:a16="http://schemas.microsoft.com/office/drawing/2014/main" id="{05A6A271-E37E-4F85-B18F-5FD891BBEF48}"/>
                </a:ext>
              </a:extLst>
            </p:cNvPr>
            <p:cNvSpPr/>
            <p:nvPr/>
          </p:nvSpPr>
          <p:spPr>
            <a:xfrm>
              <a:off x="1932975" y="2751775"/>
              <a:ext cx="77725" cy="41000"/>
            </a:xfrm>
            <a:custGeom>
              <a:avLst/>
              <a:gdLst/>
              <a:ahLst/>
              <a:cxnLst/>
              <a:rect l="l" t="t" r="r" b="b"/>
              <a:pathLst>
                <a:path w="3109" h="1640" extrusionOk="0">
                  <a:moveTo>
                    <a:pt x="1443" y="1"/>
                  </a:moveTo>
                  <a:cubicBezTo>
                    <a:pt x="1051" y="1"/>
                    <a:pt x="574" y="203"/>
                    <a:pt x="0" y="794"/>
                  </a:cubicBezTo>
                  <a:cubicBezTo>
                    <a:pt x="466" y="372"/>
                    <a:pt x="872" y="221"/>
                    <a:pt x="1219" y="221"/>
                  </a:cubicBezTo>
                  <a:cubicBezTo>
                    <a:pt x="1953" y="221"/>
                    <a:pt x="2427" y="896"/>
                    <a:pt x="2649" y="1126"/>
                  </a:cubicBezTo>
                  <a:cubicBezTo>
                    <a:pt x="2971" y="1468"/>
                    <a:pt x="2891" y="1625"/>
                    <a:pt x="2883" y="1638"/>
                  </a:cubicBezTo>
                  <a:lnTo>
                    <a:pt x="2883" y="1638"/>
                  </a:lnTo>
                  <a:cubicBezTo>
                    <a:pt x="3035" y="1389"/>
                    <a:pt x="3014" y="1368"/>
                    <a:pt x="3014" y="1368"/>
                  </a:cubicBezTo>
                  <a:cubicBezTo>
                    <a:pt x="3014" y="1368"/>
                    <a:pt x="3108" y="1213"/>
                    <a:pt x="2772" y="856"/>
                  </a:cubicBezTo>
                  <a:cubicBezTo>
                    <a:pt x="2555" y="626"/>
                    <a:pt x="2132" y="1"/>
                    <a:pt x="1443" y="1"/>
                  </a:cubicBezTo>
                  <a:close/>
                  <a:moveTo>
                    <a:pt x="2883" y="1638"/>
                  </a:moveTo>
                  <a:lnTo>
                    <a:pt x="2883" y="1638"/>
                  </a:lnTo>
                  <a:cubicBezTo>
                    <a:pt x="2883" y="1638"/>
                    <a:pt x="2883" y="1639"/>
                    <a:pt x="2883" y="1639"/>
                  </a:cubicBezTo>
                  <a:cubicBezTo>
                    <a:pt x="2883" y="1639"/>
                    <a:pt x="2883" y="1639"/>
                    <a:pt x="2883" y="1638"/>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750;p21">
              <a:extLst>
                <a:ext uri="{FF2B5EF4-FFF2-40B4-BE49-F238E27FC236}">
                  <a16:creationId xmlns:a16="http://schemas.microsoft.com/office/drawing/2014/main" id="{E53F06DD-5C8F-4038-A4C9-A4E400035B7A}"/>
                </a:ext>
              </a:extLst>
            </p:cNvPr>
            <p:cNvSpPr/>
            <p:nvPr/>
          </p:nvSpPr>
          <p:spPr>
            <a:xfrm>
              <a:off x="1992150" y="2773550"/>
              <a:ext cx="70100" cy="62675"/>
            </a:xfrm>
            <a:custGeom>
              <a:avLst/>
              <a:gdLst/>
              <a:ahLst/>
              <a:cxnLst/>
              <a:rect l="l" t="t" r="r" b="b"/>
              <a:pathLst>
                <a:path w="2804" h="2507" extrusionOk="0">
                  <a:moveTo>
                    <a:pt x="2497" y="0"/>
                  </a:moveTo>
                  <a:cubicBezTo>
                    <a:pt x="2389" y="0"/>
                    <a:pt x="2267" y="71"/>
                    <a:pt x="2156" y="301"/>
                  </a:cubicBezTo>
                  <a:cubicBezTo>
                    <a:pt x="1869" y="895"/>
                    <a:pt x="1783" y="1030"/>
                    <a:pt x="1783" y="1030"/>
                  </a:cubicBezTo>
                  <a:cubicBezTo>
                    <a:pt x="1406" y="620"/>
                    <a:pt x="1049" y="497"/>
                    <a:pt x="832" y="403"/>
                  </a:cubicBezTo>
                  <a:cubicBezTo>
                    <a:pt x="763" y="376"/>
                    <a:pt x="711" y="366"/>
                    <a:pt x="673" y="366"/>
                  </a:cubicBezTo>
                  <a:cubicBezTo>
                    <a:pt x="587" y="366"/>
                    <a:pt x="569" y="415"/>
                    <a:pt x="569" y="415"/>
                  </a:cubicBezTo>
                  <a:cubicBezTo>
                    <a:pt x="569" y="415"/>
                    <a:pt x="11" y="1305"/>
                    <a:pt x="3" y="1568"/>
                  </a:cubicBezTo>
                  <a:cubicBezTo>
                    <a:pt x="1" y="1736"/>
                    <a:pt x="92" y="1766"/>
                    <a:pt x="158" y="1766"/>
                  </a:cubicBezTo>
                  <a:cubicBezTo>
                    <a:pt x="195" y="1766"/>
                    <a:pt x="225" y="1756"/>
                    <a:pt x="225" y="1756"/>
                  </a:cubicBezTo>
                  <a:cubicBezTo>
                    <a:pt x="253" y="1754"/>
                    <a:pt x="281" y="1752"/>
                    <a:pt x="310" y="1752"/>
                  </a:cubicBezTo>
                  <a:cubicBezTo>
                    <a:pt x="793" y="1752"/>
                    <a:pt x="1291" y="2125"/>
                    <a:pt x="1291" y="2125"/>
                  </a:cubicBezTo>
                  <a:cubicBezTo>
                    <a:pt x="1707" y="2436"/>
                    <a:pt x="1993" y="2507"/>
                    <a:pt x="2168" y="2507"/>
                  </a:cubicBezTo>
                  <a:cubicBezTo>
                    <a:pt x="2314" y="2507"/>
                    <a:pt x="2382" y="2457"/>
                    <a:pt x="2382" y="2457"/>
                  </a:cubicBezTo>
                  <a:lnTo>
                    <a:pt x="2804" y="178"/>
                  </a:lnTo>
                  <a:cubicBezTo>
                    <a:pt x="2804" y="178"/>
                    <a:pt x="2668" y="0"/>
                    <a:pt x="2497" y="0"/>
                  </a:cubicBezTo>
                  <a:close/>
                </a:path>
              </a:pathLst>
            </a:custGeom>
            <a:solidFill>
              <a:srgbClr val="67B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751;p21">
              <a:extLst>
                <a:ext uri="{FF2B5EF4-FFF2-40B4-BE49-F238E27FC236}">
                  <a16:creationId xmlns:a16="http://schemas.microsoft.com/office/drawing/2014/main" id="{CF2DB02A-729A-457D-9D13-B628FB088465}"/>
                </a:ext>
              </a:extLst>
            </p:cNvPr>
            <p:cNvSpPr/>
            <p:nvPr/>
          </p:nvSpPr>
          <p:spPr>
            <a:xfrm>
              <a:off x="1992150" y="2773550"/>
              <a:ext cx="70100" cy="62675"/>
            </a:xfrm>
            <a:custGeom>
              <a:avLst/>
              <a:gdLst/>
              <a:ahLst/>
              <a:cxnLst/>
              <a:rect l="l" t="t" r="r" b="b"/>
              <a:pathLst>
                <a:path w="2804" h="2507" extrusionOk="0">
                  <a:moveTo>
                    <a:pt x="2497" y="0"/>
                  </a:moveTo>
                  <a:cubicBezTo>
                    <a:pt x="2389" y="0"/>
                    <a:pt x="2267" y="71"/>
                    <a:pt x="2156" y="301"/>
                  </a:cubicBezTo>
                  <a:cubicBezTo>
                    <a:pt x="1869" y="895"/>
                    <a:pt x="1783" y="1030"/>
                    <a:pt x="1783" y="1030"/>
                  </a:cubicBezTo>
                  <a:cubicBezTo>
                    <a:pt x="1406" y="620"/>
                    <a:pt x="1049" y="497"/>
                    <a:pt x="832" y="403"/>
                  </a:cubicBezTo>
                  <a:cubicBezTo>
                    <a:pt x="763" y="376"/>
                    <a:pt x="711" y="366"/>
                    <a:pt x="673" y="366"/>
                  </a:cubicBezTo>
                  <a:cubicBezTo>
                    <a:pt x="587" y="366"/>
                    <a:pt x="569" y="415"/>
                    <a:pt x="569" y="415"/>
                  </a:cubicBezTo>
                  <a:cubicBezTo>
                    <a:pt x="569" y="415"/>
                    <a:pt x="11" y="1305"/>
                    <a:pt x="3" y="1568"/>
                  </a:cubicBezTo>
                  <a:cubicBezTo>
                    <a:pt x="1" y="1736"/>
                    <a:pt x="92" y="1766"/>
                    <a:pt x="158" y="1766"/>
                  </a:cubicBezTo>
                  <a:cubicBezTo>
                    <a:pt x="195" y="1766"/>
                    <a:pt x="225" y="1756"/>
                    <a:pt x="225" y="1756"/>
                  </a:cubicBezTo>
                  <a:cubicBezTo>
                    <a:pt x="253" y="1754"/>
                    <a:pt x="281" y="1752"/>
                    <a:pt x="310" y="1752"/>
                  </a:cubicBezTo>
                  <a:cubicBezTo>
                    <a:pt x="793" y="1752"/>
                    <a:pt x="1291" y="2125"/>
                    <a:pt x="1291" y="2125"/>
                  </a:cubicBezTo>
                  <a:cubicBezTo>
                    <a:pt x="1707" y="2436"/>
                    <a:pt x="1993" y="2507"/>
                    <a:pt x="2168" y="2507"/>
                  </a:cubicBezTo>
                  <a:cubicBezTo>
                    <a:pt x="2314" y="2507"/>
                    <a:pt x="2382" y="2457"/>
                    <a:pt x="2382" y="2457"/>
                  </a:cubicBezTo>
                  <a:lnTo>
                    <a:pt x="2804" y="178"/>
                  </a:lnTo>
                  <a:cubicBezTo>
                    <a:pt x="2804" y="178"/>
                    <a:pt x="2668" y="0"/>
                    <a:pt x="2497" y="0"/>
                  </a:cubicBezTo>
                  <a:close/>
                </a:path>
              </a:pathLst>
            </a:custGeom>
            <a:solidFill>
              <a:srgbClr val="67B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752;p21">
              <a:extLst>
                <a:ext uri="{FF2B5EF4-FFF2-40B4-BE49-F238E27FC236}">
                  <a16:creationId xmlns:a16="http://schemas.microsoft.com/office/drawing/2014/main" id="{7046BB2D-B9B8-456D-A528-3D54EC0B54F8}"/>
                </a:ext>
              </a:extLst>
            </p:cNvPr>
            <p:cNvSpPr/>
            <p:nvPr/>
          </p:nvSpPr>
          <p:spPr>
            <a:xfrm>
              <a:off x="2046450" y="2773550"/>
              <a:ext cx="15800" cy="62475"/>
            </a:xfrm>
            <a:custGeom>
              <a:avLst/>
              <a:gdLst/>
              <a:ahLst/>
              <a:cxnLst/>
              <a:rect l="l" t="t" r="r" b="b"/>
              <a:pathLst>
                <a:path w="632" h="2499" extrusionOk="0">
                  <a:moveTo>
                    <a:pt x="323" y="0"/>
                  </a:moveTo>
                  <a:cubicBezTo>
                    <a:pt x="221" y="0"/>
                    <a:pt x="106" y="63"/>
                    <a:pt x="0" y="264"/>
                  </a:cubicBezTo>
                  <a:cubicBezTo>
                    <a:pt x="63" y="210"/>
                    <a:pt x="124" y="190"/>
                    <a:pt x="182" y="190"/>
                  </a:cubicBezTo>
                  <a:cubicBezTo>
                    <a:pt x="353" y="190"/>
                    <a:pt x="488" y="366"/>
                    <a:pt x="488" y="366"/>
                  </a:cubicBezTo>
                  <a:lnTo>
                    <a:pt x="99" y="2498"/>
                  </a:lnTo>
                  <a:cubicBezTo>
                    <a:pt x="177" y="2486"/>
                    <a:pt x="210" y="2457"/>
                    <a:pt x="210" y="2457"/>
                  </a:cubicBezTo>
                  <a:lnTo>
                    <a:pt x="632" y="178"/>
                  </a:lnTo>
                  <a:cubicBezTo>
                    <a:pt x="632" y="178"/>
                    <a:pt x="495" y="0"/>
                    <a:pt x="323" y="0"/>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753;p21">
              <a:extLst>
                <a:ext uri="{FF2B5EF4-FFF2-40B4-BE49-F238E27FC236}">
                  <a16:creationId xmlns:a16="http://schemas.microsoft.com/office/drawing/2014/main" id="{08F3B7E4-F4B0-41A7-AA0D-6F885B9E43F0}"/>
                </a:ext>
              </a:extLst>
            </p:cNvPr>
            <p:cNvSpPr/>
            <p:nvPr/>
          </p:nvSpPr>
          <p:spPr>
            <a:xfrm>
              <a:off x="2004000" y="2782800"/>
              <a:ext cx="32125" cy="21350"/>
            </a:xfrm>
            <a:custGeom>
              <a:avLst/>
              <a:gdLst/>
              <a:ahLst/>
              <a:cxnLst/>
              <a:rect l="l" t="t" r="r" b="b"/>
              <a:pathLst>
                <a:path w="1285" h="854" extrusionOk="0">
                  <a:moveTo>
                    <a:pt x="199" y="0"/>
                  </a:moveTo>
                  <a:cubicBezTo>
                    <a:pt x="113" y="0"/>
                    <a:pt x="95" y="49"/>
                    <a:pt x="95" y="49"/>
                  </a:cubicBezTo>
                  <a:cubicBezTo>
                    <a:pt x="95" y="49"/>
                    <a:pt x="58" y="107"/>
                    <a:pt x="1" y="197"/>
                  </a:cubicBezTo>
                  <a:cubicBezTo>
                    <a:pt x="14" y="191"/>
                    <a:pt x="32" y="187"/>
                    <a:pt x="54" y="187"/>
                  </a:cubicBezTo>
                  <a:cubicBezTo>
                    <a:pt x="92" y="187"/>
                    <a:pt x="144" y="199"/>
                    <a:pt x="214" y="230"/>
                  </a:cubicBezTo>
                  <a:cubicBezTo>
                    <a:pt x="440" y="320"/>
                    <a:pt x="792" y="447"/>
                    <a:pt x="1165" y="853"/>
                  </a:cubicBezTo>
                  <a:cubicBezTo>
                    <a:pt x="1165" y="853"/>
                    <a:pt x="1198" y="804"/>
                    <a:pt x="1284" y="640"/>
                  </a:cubicBezTo>
                  <a:cubicBezTo>
                    <a:pt x="915" y="246"/>
                    <a:pt x="571" y="131"/>
                    <a:pt x="358" y="37"/>
                  </a:cubicBezTo>
                  <a:cubicBezTo>
                    <a:pt x="289" y="10"/>
                    <a:pt x="237" y="0"/>
                    <a:pt x="199" y="0"/>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754;p21">
              <a:extLst>
                <a:ext uri="{FF2B5EF4-FFF2-40B4-BE49-F238E27FC236}">
                  <a16:creationId xmlns:a16="http://schemas.microsoft.com/office/drawing/2014/main" id="{21D6F8C5-ECE8-4555-ADF8-4BD93B2C738A}"/>
                </a:ext>
              </a:extLst>
            </p:cNvPr>
            <p:cNvSpPr/>
            <p:nvPr/>
          </p:nvSpPr>
          <p:spPr>
            <a:xfrm>
              <a:off x="2043775" y="2776600"/>
              <a:ext cx="22475" cy="58450"/>
            </a:xfrm>
            <a:custGeom>
              <a:avLst/>
              <a:gdLst/>
              <a:ahLst/>
              <a:cxnLst/>
              <a:rect l="l" t="t" r="r" b="b"/>
              <a:pathLst>
                <a:path w="899" h="2338" extrusionOk="0">
                  <a:moveTo>
                    <a:pt x="611" y="0"/>
                  </a:moveTo>
                  <a:cubicBezTo>
                    <a:pt x="455" y="0"/>
                    <a:pt x="294" y="210"/>
                    <a:pt x="251" y="482"/>
                  </a:cubicBezTo>
                  <a:lnTo>
                    <a:pt x="46" y="1761"/>
                  </a:lnTo>
                  <a:cubicBezTo>
                    <a:pt x="1" y="2057"/>
                    <a:pt x="99" y="2311"/>
                    <a:pt x="263" y="2335"/>
                  </a:cubicBezTo>
                  <a:cubicBezTo>
                    <a:pt x="273" y="2337"/>
                    <a:pt x="283" y="2338"/>
                    <a:pt x="293" y="2338"/>
                  </a:cubicBezTo>
                  <a:cubicBezTo>
                    <a:pt x="447" y="2338"/>
                    <a:pt x="602" y="2129"/>
                    <a:pt x="645" y="1856"/>
                  </a:cubicBezTo>
                  <a:lnTo>
                    <a:pt x="850" y="580"/>
                  </a:lnTo>
                  <a:cubicBezTo>
                    <a:pt x="899" y="285"/>
                    <a:pt x="800" y="31"/>
                    <a:pt x="636" y="2"/>
                  </a:cubicBezTo>
                  <a:cubicBezTo>
                    <a:pt x="628" y="1"/>
                    <a:pt x="619" y="0"/>
                    <a:pt x="611" y="0"/>
                  </a:cubicBezTo>
                  <a:close/>
                </a:path>
              </a:pathLst>
            </a:custGeom>
            <a:solidFill>
              <a:srgbClr val="DC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755;p21">
              <a:extLst>
                <a:ext uri="{FF2B5EF4-FFF2-40B4-BE49-F238E27FC236}">
                  <a16:creationId xmlns:a16="http://schemas.microsoft.com/office/drawing/2014/main" id="{4FE7561E-0C86-494E-9740-E79FACA3324E}"/>
                </a:ext>
              </a:extLst>
            </p:cNvPr>
            <p:cNvSpPr/>
            <p:nvPr/>
          </p:nvSpPr>
          <p:spPr>
            <a:xfrm>
              <a:off x="2044000" y="2776775"/>
              <a:ext cx="20525" cy="57500"/>
            </a:xfrm>
            <a:custGeom>
              <a:avLst/>
              <a:gdLst/>
              <a:ahLst/>
              <a:cxnLst/>
              <a:rect l="l" t="t" r="r" b="b"/>
              <a:pathLst>
                <a:path w="821" h="2300" extrusionOk="0">
                  <a:moveTo>
                    <a:pt x="594" y="0"/>
                  </a:moveTo>
                  <a:cubicBezTo>
                    <a:pt x="440" y="0"/>
                    <a:pt x="284" y="208"/>
                    <a:pt x="242" y="479"/>
                  </a:cubicBezTo>
                  <a:lnTo>
                    <a:pt x="37" y="1754"/>
                  </a:lnTo>
                  <a:cubicBezTo>
                    <a:pt x="0" y="2000"/>
                    <a:pt x="62" y="2218"/>
                    <a:pt x="180" y="2300"/>
                  </a:cubicBezTo>
                  <a:cubicBezTo>
                    <a:pt x="144" y="2197"/>
                    <a:pt x="135" y="2070"/>
                    <a:pt x="156" y="1931"/>
                  </a:cubicBezTo>
                  <a:lnTo>
                    <a:pt x="361" y="647"/>
                  </a:lnTo>
                  <a:cubicBezTo>
                    <a:pt x="404" y="375"/>
                    <a:pt x="564" y="170"/>
                    <a:pt x="720" y="170"/>
                  </a:cubicBezTo>
                  <a:cubicBezTo>
                    <a:pt x="729" y="170"/>
                    <a:pt x="738" y="170"/>
                    <a:pt x="746" y="172"/>
                  </a:cubicBezTo>
                  <a:cubicBezTo>
                    <a:pt x="771" y="176"/>
                    <a:pt x="796" y="188"/>
                    <a:pt x="820" y="208"/>
                  </a:cubicBezTo>
                  <a:cubicBezTo>
                    <a:pt x="779" y="94"/>
                    <a:pt x="714" y="20"/>
                    <a:pt x="627" y="3"/>
                  </a:cubicBezTo>
                  <a:cubicBezTo>
                    <a:pt x="616" y="1"/>
                    <a:pt x="605" y="0"/>
                    <a:pt x="594" y="0"/>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756;p21">
              <a:extLst>
                <a:ext uri="{FF2B5EF4-FFF2-40B4-BE49-F238E27FC236}">
                  <a16:creationId xmlns:a16="http://schemas.microsoft.com/office/drawing/2014/main" id="{17490D41-86B9-4E9B-A113-A5FC04B220A8}"/>
                </a:ext>
              </a:extLst>
            </p:cNvPr>
            <p:cNvSpPr/>
            <p:nvPr/>
          </p:nvSpPr>
          <p:spPr>
            <a:xfrm>
              <a:off x="1865400" y="2779375"/>
              <a:ext cx="43500" cy="33925"/>
            </a:xfrm>
            <a:custGeom>
              <a:avLst/>
              <a:gdLst/>
              <a:ahLst/>
              <a:cxnLst/>
              <a:rect l="l" t="t" r="r" b="b"/>
              <a:pathLst>
                <a:path w="1740" h="1357" extrusionOk="0">
                  <a:moveTo>
                    <a:pt x="701" y="0"/>
                  </a:moveTo>
                  <a:cubicBezTo>
                    <a:pt x="352" y="0"/>
                    <a:pt x="57" y="264"/>
                    <a:pt x="26" y="617"/>
                  </a:cubicBezTo>
                  <a:cubicBezTo>
                    <a:pt x="1" y="982"/>
                    <a:pt x="276" y="1298"/>
                    <a:pt x="653" y="1331"/>
                  </a:cubicBezTo>
                  <a:lnTo>
                    <a:pt x="989" y="1355"/>
                  </a:lnTo>
                  <a:cubicBezTo>
                    <a:pt x="1005" y="1356"/>
                    <a:pt x="1021" y="1357"/>
                    <a:pt x="1036" y="1357"/>
                  </a:cubicBezTo>
                  <a:cubicBezTo>
                    <a:pt x="1389" y="1357"/>
                    <a:pt x="1687" y="1094"/>
                    <a:pt x="1711" y="740"/>
                  </a:cubicBezTo>
                  <a:cubicBezTo>
                    <a:pt x="1740" y="375"/>
                    <a:pt x="1461" y="59"/>
                    <a:pt x="1088" y="27"/>
                  </a:cubicBezTo>
                  <a:lnTo>
                    <a:pt x="747" y="2"/>
                  </a:lnTo>
                  <a:cubicBezTo>
                    <a:pt x="732" y="1"/>
                    <a:pt x="716" y="0"/>
                    <a:pt x="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757;p21">
              <a:extLst>
                <a:ext uri="{FF2B5EF4-FFF2-40B4-BE49-F238E27FC236}">
                  <a16:creationId xmlns:a16="http://schemas.microsoft.com/office/drawing/2014/main" id="{23F40754-F065-4439-BF9F-4A88454ADD54}"/>
                </a:ext>
              </a:extLst>
            </p:cNvPr>
            <p:cNvSpPr/>
            <p:nvPr/>
          </p:nvSpPr>
          <p:spPr>
            <a:xfrm>
              <a:off x="1872075" y="2802775"/>
              <a:ext cx="14775" cy="27375"/>
            </a:xfrm>
            <a:custGeom>
              <a:avLst/>
              <a:gdLst/>
              <a:ahLst/>
              <a:cxnLst/>
              <a:rect l="l" t="t" r="r" b="b"/>
              <a:pathLst>
                <a:path w="591" h="1095" extrusionOk="0">
                  <a:moveTo>
                    <a:pt x="346" y="0"/>
                  </a:moveTo>
                  <a:cubicBezTo>
                    <a:pt x="243" y="0"/>
                    <a:pt x="150" y="74"/>
                    <a:pt x="132" y="181"/>
                  </a:cubicBezTo>
                  <a:lnTo>
                    <a:pt x="21" y="833"/>
                  </a:lnTo>
                  <a:cubicBezTo>
                    <a:pt x="0" y="952"/>
                    <a:pt x="74" y="1071"/>
                    <a:pt x="201" y="1092"/>
                  </a:cubicBezTo>
                  <a:cubicBezTo>
                    <a:pt x="213" y="1094"/>
                    <a:pt x="225" y="1095"/>
                    <a:pt x="237" y="1095"/>
                  </a:cubicBezTo>
                  <a:cubicBezTo>
                    <a:pt x="340" y="1095"/>
                    <a:pt x="437" y="1018"/>
                    <a:pt x="456" y="911"/>
                  </a:cubicBezTo>
                  <a:lnTo>
                    <a:pt x="570" y="259"/>
                  </a:lnTo>
                  <a:cubicBezTo>
                    <a:pt x="591" y="140"/>
                    <a:pt x="509" y="25"/>
                    <a:pt x="390" y="5"/>
                  </a:cubicBezTo>
                  <a:cubicBezTo>
                    <a:pt x="375" y="2"/>
                    <a:pt x="360"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758;p21">
              <a:extLst>
                <a:ext uri="{FF2B5EF4-FFF2-40B4-BE49-F238E27FC236}">
                  <a16:creationId xmlns:a16="http://schemas.microsoft.com/office/drawing/2014/main" id="{008ED42E-A54A-41ED-9AC6-917D86546ED2}"/>
                </a:ext>
              </a:extLst>
            </p:cNvPr>
            <p:cNvSpPr/>
            <p:nvPr/>
          </p:nvSpPr>
          <p:spPr>
            <a:xfrm>
              <a:off x="1885500" y="2806050"/>
              <a:ext cx="11725" cy="30275"/>
            </a:xfrm>
            <a:custGeom>
              <a:avLst/>
              <a:gdLst/>
              <a:ahLst/>
              <a:cxnLst/>
              <a:rect l="l" t="t" r="r" b="b"/>
              <a:pathLst>
                <a:path w="469" h="1211" extrusionOk="0">
                  <a:moveTo>
                    <a:pt x="229" y="1"/>
                  </a:moveTo>
                  <a:cubicBezTo>
                    <a:pt x="227" y="1"/>
                    <a:pt x="224" y="1"/>
                    <a:pt x="222" y="1"/>
                  </a:cubicBezTo>
                  <a:cubicBezTo>
                    <a:pt x="99" y="1"/>
                    <a:pt x="1" y="112"/>
                    <a:pt x="5" y="247"/>
                  </a:cubicBezTo>
                  <a:lnTo>
                    <a:pt x="21" y="973"/>
                  </a:lnTo>
                  <a:cubicBezTo>
                    <a:pt x="21" y="1106"/>
                    <a:pt x="120" y="1211"/>
                    <a:pt x="240" y="1211"/>
                  </a:cubicBezTo>
                  <a:cubicBezTo>
                    <a:pt x="242" y="1211"/>
                    <a:pt x="244" y="1211"/>
                    <a:pt x="247" y="1211"/>
                  </a:cubicBezTo>
                  <a:cubicBezTo>
                    <a:pt x="370" y="1211"/>
                    <a:pt x="468" y="1096"/>
                    <a:pt x="460" y="965"/>
                  </a:cubicBezTo>
                  <a:lnTo>
                    <a:pt x="448" y="235"/>
                  </a:lnTo>
                  <a:cubicBezTo>
                    <a:pt x="448" y="106"/>
                    <a:pt x="349" y="1"/>
                    <a:pt x="2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759;p21">
              <a:extLst>
                <a:ext uri="{FF2B5EF4-FFF2-40B4-BE49-F238E27FC236}">
                  <a16:creationId xmlns:a16="http://schemas.microsoft.com/office/drawing/2014/main" id="{62A32771-2B32-40DA-BF3F-66A358ADB6FB}"/>
                </a:ext>
              </a:extLst>
            </p:cNvPr>
            <p:cNvSpPr/>
            <p:nvPr/>
          </p:nvSpPr>
          <p:spPr>
            <a:xfrm>
              <a:off x="1893800" y="2800725"/>
              <a:ext cx="19400" cy="28850"/>
            </a:xfrm>
            <a:custGeom>
              <a:avLst/>
              <a:gdLst/>
              <a:ahLst/>
              <a:cxnLst/>
              <a:rect l="l" t="t" r="r" b="b"/>
              <a:pathLst>
                <a:path w="776" h="1154" extrusionOk="0">
                  <a:moveTo>
                    <a:pt x="240" y="1"/>
                  </a:moveTo>
                  <a:cubicBezTo>
                    <a:pt x="216" y="1"/>
                    <a:pt x="192" y="5"/>
                    <a:pt x="169" y="13"/>
                  </a:cubicBezTo>
                  <a:cubicBezTo>
                    <a:pt x="58" y="54"/>
                    <a:pt x="1" y="194"/>
                    <a:pt x="54" y="317"/>
                  </a:cubicBezTo>
                  <a:lnTo>
                    <a:pt x="312" y="993"/>
                  </a:lnTo>
                  <a:cubicBezTo>
                    <a:pt x="352" y="1091"/>
                    <a:pt x="443" y="1153"/>
                    <a:pt x="537" y="1153"/>
                  </a:cubicBezTo>
                  <a:cubicBezTo>
                    <a:pt x="561" y="1153"/>
                    <a:pt x="584" y="1149"/>
                    <a:pt x="608" y="1141"/>
                  </a:cubicBezTo>
                  <a:cubicBezTo>
                    <a:pt x="718" y="1096"/>
                    <a:pt x="776" y="960"/>
                    <a:pt x="722" y="833"/>
                  </a:cubicBezTo>
                  <a:lnTo>
                    <a:pt x="464" y="161"/>
                  </a:lnTo>
                  <a:cubicBezTo>
                    <a:pt x="425" y="63"/>
                    <a:pt x="333" y="1"/>
                    <a:pt x="2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760;p21">
              <a:extLst>
                <a:ext uri="{FF2B5EF4-FFF2-40B4-BE49-F238E27FC236}">
                  <a16:creationId xmlns:a16="http://schemas.microsoft.com/office/drawing/2014/main" id="{93BE33F0-81A4-42EC-B004-ED9686035954}"/>
                </a:ext>
              </a:extLst>
            </p:cNvPr>
            <p:cNvSpPr/>
            <p:nvPr/>
          </p:nvSpPr>
          <p:spPr>
            <a:xfrm>
              <a:off x="1894325" y="2789450"/>
              <a:ext cx="24425" cy="20675"/>
            </a:xfrm>
            <a:custGeom>
              <a:avLst/>
              <a:gdLst/>
              <a:ahLst/>
              <a:cxnLst/>
              <a:rect l="l" t="t" r="r" b="b"/>
              <a:pathLst>
                <a:path w="977" h="827" extrusionOk="0">
                  <a:moveTo>
                    <a:pt x="251" y="0"/>
                  </a:moveTo>
                  <a:cubicBezTo>
                    <a:pt x="187" y="0"/>
                    <a:pt x="124" y="30"/>
                    <a:pt x="78" y="87"/>
                  </a:cubicBezTo>
                  <a:cubicBezTo>
                    <a:pt x="0" y="177"/>
                    <a:pt x="13" y="317"/>
                    <a:pt x="103" y="386"/>
                  </a:cubicBezTo>
                  <a:lnTo>
                    <a:pt x="595" y="784"/>
                  </a:lnTo>
                  <a:cubicBezTo>
                    <a:pt x="634" y="813"/>
                    <a:pt x="679" y="827"/>
                    <a:pt x="724" y="827"/>
                  </a:cubicBezTo>
                  <a:cubicBezTo>
                    <a:pt x="788" y="827"/>
                    <a:pt x="853" y="798"/>
                    <a:pt x="898" y="743"/>
                  </a:cubicBezTo>
                  <a:cubicBezTo>
                    <a:pt x="976" y="645"/>
                    <a:pt x="964" y="509"/>
                    <a:pt x="874" y="440"/>
                  </a:cubicBezTo>
                  <a:lnTo>
                    <a:pt x="382" y="46"/>
                  </a:lnTo>
                  <a:cubicBezTo>
                    <a:pt x="342" y="15"/>
                    <a:pt x="297" y="0"/>
                    <a:pt x="2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761;p21">
              <a:extLst>
                <a:ext uri="{FF2B5EF4-FFF2-40B4-BE49-F238E27FC236}">
                  <a16:creationId xmlns:a16="http://schemas.microsoft.com/office/drawing/2014/main" id="{73DA3987-AC4F-4368-9C9B-BBEB2C4FBD0E}"/>
                </a:ext>
              </a:extLst>
            </p:cNvPr>
            <p:cNvSpPr/>
            <p:nvPr/>
          </p:nvSpPr>
          <p:spPr>
            <a:xfrm>
              <a:off x="1860900" y="2794050"/>
              <a:ext cx="21450" cy="23650"/>
            </a:xfrm>
            <a:custGeom>
              <a:avLst/>
              <a:gdLst/>
              <a:ahLst/>
              <a:cxnLst/>
              <a:rect l="l" t="t" r="r" b="b"/>
              <a:pathLst>
                <a:path w="858" h="946" extrusionOk="0">
                  <a:moveTo>
                    <a:pt x="602" y="0"/>
                  </a:moveTo>
                  <a:cubicBezTo>
                    <a:pt x="534" y="0"/>
                    <a:pt x="467" y="30"/>
                    <a:pt x="427" y="87"/>
                  </a:cubicBezTo>
                  <a:lnTo>
                    <a:pt x="66" y="608"/>
                  </a:lnTo>
                  <a:cubicBezTo>
                    <a:pt x="0" y="707"/>
                    <a:pt x="29" y="838"/>
                    <a:pt x="128" y="908"/>
                  </a:cubicBezTo>
                  <a:cubicBezTo>
                    <a:pt x="167" y="933"/>
                    <a:pt x="212" y="946"/>
                    <a:pt x="256" y="946"/>
                  </a:cubicBezTo>
                  <a:cubicBezTo>
                    <a:pt x="325" y="946"/>
                    <a:pt x="391" y="914"/>
                    <a:pt x="431" y="854"/>
                  </a:cubicBezTo>
                  <a:lnTo>
                    <a:pt x="792" y="338"/>
                  </a:lnTo>
                  <a:cubicBezTo>
                    <a:pt x="858" y="239"/>
                    <a:pt x="829" y="108"/>
                    <a:pt x="726" y="38"/>
                  </a:cubicBezTo>
                  <a:cubicBezTo>
                    <a:pt x="689" y="13"/>
                    <a:pt x="645" y="0"/>
                    <a:pt x="6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762;p21">
              <a:extLst>
                <a:ext uri="{FF2B5EF4-FFF2-40B4-BE49-F238E27FC236}">
                  <a16:creationId xmlns:a16="http://schemas.microsoft.com/office/drawing/2014/main" id="{A951CF4A-4316-45F0-8D1E-00D36203C414}"/>
                </a:ext>
              </a:extLst>
            </p:cNvPr>
            <p:cNvSpPr/>
            <p:nvPr/>
          </p:nvSpPr>
          <p:spPr>
            <a:xfrm>
              <a:off x="1895025" y="2780425"/>
              <a:ext cx="23825" cy="29775"/>
            </a:xfrm>
            <a:custGeom>
              <a:avLst/>
              <a:gdLst/>
              <a:ahLst/>
              <a:cxnLst/>
              <a:rect l="l" t="t" r="r" b="b"/>
              <a:pathLst>
                <a:path w="953" h="1191" extrusionOk="0">
                  <a:moveTo>
                    <a:pt x="1" y="1"/>
                  </a:moveTo>
                  <a:lnTo>
                    <a:pt x="1" y="1"/>
                  </a:lnTo>
                  <a:cubicBezTo>
                    <a:pt x="194" y="91"/>
                    <a:pt x="337" y="272"/>
                    <a:pt x="374" y="489"/>
                  </a:cubicBezTo>
                  <a:lnTo>
                    <a:pt x="702" y="755"/>
                  </a:lnTo>
                  <a:cubicBezTo>
                    <a:pt x="792" y="825"/>
                    <a:pt x="805" y="960"/>
                    <a:pt x="727" y="1055"/>
                  </a:cubicBezTo>
                  <a:cubicBezTo>
                    <a:pt x="682" y="1108"/>
                    <a:pt x="624" y="1137"/>
                    <a:pt x="567" y="1145"/>
                  </a:cubicBezTo>
                  <a:lnTo>
                    <a:pt x="575" y="1149"/>
                  </a:lnTo>
                  <a:cubicBezTo>
                    <a:pt x="612" y="1177"/>
                    <a:pt x="656" y="1191"/>
                    <a:pt x="700" y="1191"/>
                  </a:cubicBezTo>
                  <a:cubicBezTo>
                    <a:pt x="765" y="1191"/>
                    <a:pt x="830" y="1162"/>
                    <a:pt x="874" y="1108"/>
                  </a:cubicBezTo>
                  <a:cubicBezTo>
                    <a:pt x="952" y="1014"/>
                    <a:pt x="944" y="878"/>
                    <a:pt x="850" y="805"/>
                  </a:cubicBezTo>
                  <a:lnTo>
                    <a:pt x="522" y="538"/>
                  </a:lnTo>
                  <a:cubicBezTo>
                    <a:pt x="477" y="272"/>
                    <a:pt x="272" y="54"/>
                    <a:pt x="1"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763;p21">
              <a:extLst>
                <a:ext uri="{FF2B5EF4-FFF2-40B4-BE49-F238E27FC236}">
                  <a16:creationId xmlns:a16="http://schemas.microsoft.com/office/drawing/2014/main" id="{ED9247E5-61A3-4B29-859E-B154541B5B9D}"/>
                </a:ext>
              </a:extLst>
            </p:cNvPr>
            <p:cNvSpPr/>
            <p:nvPr/>
          </p:nvSpPr>
          <p:spPr>
            <a:xfrm>
              <a:off x="1903550" y="2806425"/>
              <a:ext cx="9450" cy="23150"/>
            </a:xfrm>
            <a:custGeom>
              <a:avLst/>
              <a:gdLst/>
              <a:ahLst/>
              <a:cxnLst/>
              <a:rect l="l" t="t" r="r" b="b"/>
              <a:pathLst>
                <a:path w="378" h="926" extrusionOk="0">
                  <a:moveTo>
                    <a:pt x="93" y="0"/>
                  </a:moveTo>
                  <a:cubicBezTo>
                    <a:pt x="91" y="0"/>
                    <a:pt x="96" y="3"/>
                    <a:pt x="99" y="5"/>
                  </a:cubicBezTo>
                  <a:lnTo>
                    <a:pt x="99" y="5"/>
                  </a:lnTo>
                  <a:lnTo>
                    <a:pt x="185" y="560"/>
                  </a:lnTo>
                  <a:cubicBezTo>
                    <a:pt x="205" y="753"/>
                    <a:pt x="181" y="823"/>
                    <a:pt x="70" y="868"/>
                  </a:cubicBezTo>
                  <a:cubicBezTo>
                    <a:pt x="45" y="872"/>
                    <a:pt x="29" y="876"/>
                    <a:pt x="0" y="876"/>
                  </a:cubicBezTo>
                  <a:cubicBezTo>
                    <a:pt x="39" y="909"/>
                    <a:pt x="88" y="925"/>
                    <a:pt x="138" y="925"/>
                  </a:cubicBezTo>
                  <a:cubicBezTo>
                    <a:pt x="163" y="925"/>
                    <a:pt x="189" y="921"/>
                    <a:pt x="214" y="913"/>
                  </a:cubicBezTo>
                  <a:cubicBezTo>
                    <a:pt x="324" y="868"/>
                    <a:pt x="378" y="728"/>
                    <a:pt x="328" y="605"/>
                  </a:cubicBezTo>
                  <a:lnTo>
                    <a:pt x="100" y="5"/>
                  </a:lnTo>
                  <a:lnTo>
                    <a:pt x="100" y="5"/>
                  </a:lnTo>
                  <a:cubicBezTo>
                    <a:pt x="101" y="6"/>
                    <a:pt x="102" y="7"/>
                    <a:pt x="103" y="7"/>
                  </a:cubicBezTo>
                  <a:cubicBezTo>
                    <a:pt x="104" y="7"/>
                    <a:pt x="103" y="5"/>
                    <a:pt x="99" y="2"/>
                  </a:cubicBezTo>
                  <a:lnTo>
                    <a:pt x="99" y="2"/>
                  </a:lnTo>
                  <a:lnTo>
                    <a:pt x="99" y="2"/>
                  </a:lnTo>
                  <a:cubicBezTo>
                    <a:pt x="95" y="1"/>
                    <a:pt x="93" y="0"/>
                    <a:pt x="93" y="0"/>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764;p21">
              <a:extLst>
                <a:ext uri="{FF2B5EF4-FFF2-40B4-BE49-F238E27FC236}">
                  <a16:creationId xmlns:a16="http://schemas.microsoft.com/office/drawing/2014/main" id="{3D0BD343-736D-4379-A05E-B224051D262D}"/>
                </a:ext>
              </a:extLst>
            </p:cNvPr>
            <p:cNvSpPr/>
            <p:nvPr/>
          </p:nvSpPr>
          <p:spPr>
            <a:xfrm>
              <a:off x="1874625" y="2813150"/>
              <a:ext cx="11000" cy="17000"/>
            </a:xfrm>
            <a:custGeom>
              <a:avLst/>
              <a:gdLst/>
              <a:ahLst/>
              <a:cxnLst/>
              <a:rect l="l" t="t" r="r" b="b"/>
              <a:pathLst>
                <a:path w="440" h="680" extrusionOk="0">
                  <a:moveTo>
                    <a:pt x="440" y="0"/>
                  </a:moveTo>
                  <a:lnTo>
                    <a:pt x="227" y="492"/>
                  </a:lnTo>
                  <a:cubicBezTo>
                    <a:pt x="169" y="582"/>
                    <a:pt x="99" y="623"/>
                    <a:pt x="1" y="627"/>
                  </a:cubicBezTo>
                  <a:cubicBezTo>
                    <a:pt x="26" y="648"/>
                    <a:pt x="62" y="668"/>
                    <a:pt x="99" y="677"/>
                  </a:cubicBezTo>
                  <a:cubicBezTo>
                    <a:pt x="110" y="678"/>
                    <a:pt x="122" y="679"/>
                    <a:pt x="134" y="679"/>
                  </a:cubicBezTo>
                  <a:cubicBezTo>
                    <a:pt x="213" y="679"/>
                    <a:pt x="310" y="641"/>
                    <a:pt x="350" y="517"/>
                  </a:cubicBezTo>
                  <a:lnTo>
                    <a:pt x="440" y="0"/>
                  </a:ln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765;p21">
              <a:extLst>
                <a:ext uri="{FF2B5EF4-FFF2-40B4-BE49-F238E27FC236}">
                  <a16:creationId xmlns:a16="http://schemas.microsoft.com/office/drawing/2014/main" id="{8C57C8D9-101E-4B98-8005-286C8F00F04A}"/>
                </a:ext>
              </a:extLst>
            </p:cNvPr>
            <p:cNvSpPr/>
            <p:nvPr/>
          </p:nvSpPr>
          <p:spPr>
            <a:xfrm>
              <a:off x="1863975" y="2811100"/>
              <a:ext cx="10800" cy="6675"/>
            </a:xfrm>
            <a:custGeom>
              <a:avLst/>
              <a:gdLst/>
              <a:ahLst/>
              <a:cxnLst/>
              <a:rect l="l" t="t" r="r" b="b"/>
              <a:pathLst>
                <a:path w="432" h="267" extrusionOk="0">
                  <a:moveTo>
                    <a:pt x="431" y="0"/>
                  </a:moveTo>
                  <a:lnTo>
                    <a:pt x="238" y="148"/>
                  </a:lnTo>
                  <a:cubicBezTo>
                    <a:pt x="149" y="212"/>
                    <a:pt x="95" y="217"/>
                    <a:pt x="47" y="217"/>
                  </a:cubicBezTo>
                  <a:cubicBezTo>
                    <a:pt x="39" y="217"/>
                    <a:pt x="31" y="217"/>
                    <a:pt x="24" y="217"/>
                  </a:cubicBezTo>
                  <a:cubicBezTo>
                    <a:pt x="16" y="217"/>
                    <a:pt x="8" y="217"/>
                    <a:pt x="1" y="217"/>
                  </a:cubicBezTo>
                  <a:cubicBezTo>
                    <a:pt x="1" y="226"/>
                    <a:pt x="5" y="226"/>
                    <a:pt x="13" y="230"/>
                  </a:cubicBezTo>
                  <a:cubicBezTo>
                    <a:pt x="44" y="251"/>
                    <a:pt x="89" y="267"/>
                    <a:pt x="138" y="267"/>
                  </a:cubicBezTo>
                  <a:cubicBezTo>
                    <a:pt x="193" y="267"/>
                    <a:pt x="252" y="247"/>
                    <a:pt x="300" y="193"/>
                  </a:cubicBezTo>
                  <a:lnTo>
                    <a:pt x="431" y="0"/>
                  </a:ln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766;p21">
              <a:extLst>
                <a:ext uri="{FF2B5EF4-FFF2-40B4-BE49-F238E27FC236}">
                  <a16:creationId xmlns:a16="http://schemas.microsoft.com/office/drawing/2014/main" id="{2CB16349-3903-43E1-8564-86C4FC338D32}"/>
                </a:ext>
              </a:extLst>
            </p:cNvPr>
            <p:cNvSpPr/>
            <p:nvPr/>
          </p:nvSpPr>
          <p:spPr>
            <a:xfrm>
              <a:off x="1888175" y="2812725"/>
              <a:ext cx="8825" cy="23600"/>
            </a:xfrm>
            <a:custGeom>
              <a:avLst/>
              <a:gdLst/>
              <a:ahLst/>
              <a:cxnLst/>
              <a:rect l="l" t="t" r="r" b="b"/>
              <a:pathLst>
                <a:path w="353" h="944" extrusionOk="0">
                  <a:moveTo>
                    <a:pt x="341" y="1"/>
                  </a:moveTo>
                  <a:lnTo>
                    <a:pt x="205" y="644"/>
                  </a:lnTo>
                  <a:cubicBezTo>
                    <a:pt x="160" y="837"/>
                    <a:pt x="115" y="882"/>
                    <a:pt x="0" y="890"/>
                  </a:cubicBezTo>
                  <a:cubicBezTo>
                    <a:pt x="41" y="923"/>
                    <a:pt x="86" y="944"/>
                    <a:pt x="140" y="944"/>
                  </a:cubicBezTo>
                  <a:cubicBezTo>
                    <a:pt x="263" y="944"/>
                    <a:pt x="353" y="829"/>
                    <a:pt x="353" y="698"/>
                  </a:cubicBezTo>
                  <a:lnTo>
                    <a:pt x="341" y="1"/>
                  </a:ln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767;p21">
              <a:extLst>
                <a:ext uri="{FF2B5EF4-FFF2-40B4-BE49-F238E27FC236}">
                  <a16:creationId xmlns:a16="http://schemas.microsoft.com/office/drawing/2014/main" id="{9F754E66-3FFC-469A-9EDB-00EDE24F2869}"/>
                </a:ext>
              </a:extLst>
            </p:cNvPr>
            <p:cNvSpPr/>
            <p:nvPr/>
          </p:nvSpPr>
          <p:spPr>
            <a:xfrm>
              <a:off x="1865625" y="2694850"/>
              <a:ext cx="43900" cy="80375"/>
            </a:xfrm>
            <a:custGeom>
              <a:avLst/>
              <a:gdLst/>
              <a:ahLst/>
              <a:cxnLst/>
              <a:rect l="l" t="t" r="r" b="b"/>
              <a:pathLst>
                <a:path w="1756" h="3215" extrusionOk="0">
                  <a:moveTo>
                    <a:pt x="926" y="1"/>
                  </a:moveTo>
                  <a:cubicBezTo>
                    <a:pt x="522" y="1"/>
                    <a:pt x="178" y="308"/>
                    <a:pt x="140" y="718"/>
                  </a:cubicBezTo>
                  <a:lnTo>
                    <a:pt x="70" y="1452"/>
                  </a:lnTo>
                  <a:cubicBezTo>
                    <a:pt x="0" y="2858"/>
                    <a:pt x="283" y="3215"/>
                    <a:pt x="283" y="3215"/>
                  </a:cubicBezTo>
                  <a:lnTo>
                    <a:pt x="1349" y="3141"/>
                  </a:lnTo>
                  <a:cubicBezTo>
                    <a:pt x="1743" y="1821"/>
                    <a:pt x="1714" y="865"/>
                    <a:pt x="1714" y="865"/>
                  </a:cubicBezTo>
                  <a:cubicBezTo>
                    <a:pt x="1755" y="431"/>
                    <a:pt x="1435" y="45"/>
                    <a:pt x="1001" y="4"/>
                  </a:cubicBezTo>
                  <a:cubicBezTo>
                    <a:pt x="975" y="2"/>
                    <a:pt x="950" y="1"/>
                    <a:pt x="9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768;p21">
              <a:extLst>
                <a:ext uri="{FF2B5EF4-FFF2-40B4-BE49-F238E27FC236}">
                  <a16:creationId xmlns:a16="http://schemas.microsoft.com/office/drawing/2014/main" id="{DA1D6903-DD01-4D49-900E-84840ACC08D3}"/>
                </a:ext>
              </a:extLst>
            </p:cNvPr>
            <p:cNvSpPr/>
            <p:nvPr/>
          </p:nvSpPr>
          <p:spPr>
            <a:xfrm>
              <a:off x="1880800" y="2694900"/>
              <a:ext cx="28725" cy="79100"/>
            </a:xfrm>
            <a:custGeom>
              <a:avLst/>
              <a:gdLst/>
              <a:ahLst/>
              <a:cxnLst/>
              <a:rect l="l" t="t" r="r" b="b"/>
              <a:pathLst>
                <a:path w="1149" h="3164" extrusionOk="0">
                  <a:moveTo>
                    <a:pt x="341" y="1"/>
                  </a:moveTo>
                  <a:cubicBezTo>
                    <a:pt x="219" y="1"/>
                    <a:pt x="100" y="25"/>
                    <a:pt x="0" y="68"/>
                  </a:cubicBezTo>
                  <a:lnTo>
                    <a:pt x="41" y="68"/>
                  </a:lnTo>
                  <a:cubicBezTo>
                    <a:pt x="476" y="109"/>
                    <a:pt x="791" y="494"/>
                    <a:pt x="750" y="929"/>
                  </a:cubicBezTo>
                  <a:cubicBezTo>
                    <a:pt x="750" y="929"/>
                    <a:pt x="783" y="1864"/>
                    <a:pt x="406" y="3164"/>
                  </a:cubicBezTo>
                  <a:lnTo>
                    <a:pt x="742" y="3139"/>
                  </a:lnTo>
                  <a:cubicBezTo>
                    <a:pt x="1136" y="1819"/>
                    <a:pt x="1107" y="863"/>
                    <a:pt x="1107" y="863"/>
                  </a:cubicBezTo>
                  <a:cubicBezTo>
                    <a:pt x="1148" y="429"/>
                    <a:pt x="828" y="43"/>
                    <a:pt x="394" y="2"/>
                  </a:cubicBezTo>
                  <a:cubicBezTo>
                    <a:pt x="376" y="1"/>
                    <a:pt x="358" y="1"/>
                    <a:pt x="341"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769;p21">
              <a:extLst>
                <a:ext uri="{FF2B5EF4-FFF2-40B4-BE49-F238E27FC236}">
                  <a16:creationId xmlns:a16="http://schemas.microsoft.com/office/drawing/2014/main" id="{DBDEE2C2-1D7B-4AFF-96E0-6D87511DE21E}"/>
                </a:ext>
              </a:extLst>
            </p:cNvPr>
            <p:cNvSpPr/>
            <p:nvPr/>
          </p:nvSpPr>
          <p:spPr>
            <a:xfrm>
              <a:off x="1866950" y="2720050"/>
              <a:ext cx="16625" cy="33350"/>
            </a:xfrm>
            <a:custGeom>
              <a:avLst/>
              <a:gdLst/>
              <a:ahLst/>
              <a:cxnLst/>
              <a:rect l="l" t="t" r="r" b="b"/>
              <a:pathLst>
                <a:path w="665" h="1334" extrusionOk="0">
                  <a:moveTo>
                    <a:pt x="287" y="1"/>
                  </a:moveTo>
                  <a:cubicBezTo>
                    <a:pt x="193" y="1"/>
                    <a:pt x="115" y="34"/>
                    <a:pt x="50" y="79"/>
                  </a:cubicBezTo>
                  <a:lnTo>
                    <a:pt x="13" y="444"/>
                  </a:lnTo>
                  <a:cubicBezTo>
                    <a:pt x="0" y="755"/>
                    <a:pt x="0" y="1018"/>
                    <a:pt x="13" y="1231"/>
                  </a:cubicBezTo>
                  <a:cubicBezTo>
                    <a:pt x="87" y="1292"/>
                    <a:pt x="177" y="1333"/>
                    <a:pt x="287" y="1333"/>
                  </a:cubicBezTo>
                  <a:cubicBezTo>
                    <a:pt x="497" y="1333"/>
                    <a:pt x="665" y="1182"/>
                    <a:pt x="665" y="989"/>
                  </a:cubicBezTo>
                  <a:lnTo>
                    <a:pt x="665" y="345"/>
                  </a:lnTo>
                  <a:cubicBezTo>
                    <a:pt x="665" y="157"/>
                    <a:pt x="497" y="1"/>
                    <a:pt x="287" y="1"/>
                  </a:cubicBezTo>
                  <a:close/>
                </a:path>
              </a:pathLst>
            </a:custGeom>
            <a:solidFill>
              <a:srgbClr val="67B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770;p21">
              <a:extLst>
                <a:ext uri="{FF2B5EF4-FFF2-40B4-BE49-F238E27FC236}">
                  <a16:creationId xmlns:a16="http://schemas.microsoft.com/office/drawing/2014/main" id="{CB508CCC-96ED-4DBB-AD9C-17245993BE0D}"/>
                </a:ext>
              </a:extLst>
            </p:cNvPr>
            <p:cNvSpPr/>
            <p:nvPr/>
          </p:nvSpPr>
          <p:spPr>
            <a:xfrm>
              <a:off x="1866950" y="2772950"/>
              <a:ext cx="37350" cy="13600"/>
            </a:xfrm>
            <a:custGeom>
              <a:avLst/>
              <a:gdLst/>
              <a:ahLst/>
              <a:cxnLst/>
              <a:rect l="l" t="t" r="r" b="b"/>
              <a:pathLst>
                <a:path w="1494" h="544" extrusionOk="0">
                  <a:moveTo>
                    <a:pt x="1216" y="0"/>
                  </a:moveTo>
                  <a:cubicBezTo>
                    <a:pt x="1210" y="0"/>
                    <a:pt x="1204" y="0"/>
                    <a:pt x="1198" y="1"/>
                  </a:cubicBezTo>
                  <a:lnTo>
                    <a:pt x="255" y="79"/>
                  </a:lnTo>
                  <a:cubicBezTo>
                    <a:pt x="107" y="99"/>
                    <a:pt x="0" y="214"/>
                    <a:pt x="9" y="337"/>
                  </a:cubicBezTo>
                  <a:cubicBezTo>
                    <a:pt x="20" y="456"/>
                    <a:pt x="133" y="543"/>
                    <a:pt x="265" y="543"/>
                  </a:cubicBezTo>
                  <a:cubicBezTo>
                    <a:pt x="274" y="543"/>
                    <a:pt x="283" y="543"/>
                    <a:pt x="292" y="542"/>
                  </a:cubicBezTo>
                  <a:lnTo>
                    <a:pt x="1235" y="464"/>
                  </a:lnTo>
                  <a:cubicBezTo>
                    <a:pt x="1382" y="452"/>
                    <a:pt x="1493" y="341"/>
                    <a:pt x="1481" y="214"/>
                  </a:cubicBezTo>
                  <a:cubicBezTo>
                    <a:pt x="1473" y="88"/>
                    <a:pt x="1352" y="0"/>
                    <a:pt x="1216" y="0"/>
                  </a:cubicBezTo>
                  <a:close/>
                </a:path>
              </a:pathLst>
            </a:custGeom>
            <a:solidFill>
              <a:srgbClr val="67B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771;p21">
              <a:extLst>
                <a:ext uri="{FF2B5EF4-FFF2-40B4-BE49-F238E27FC236}">
                  <a16:creationId xmlns:a16="http://schemas.microsoft.com/office/drawing/2014/main" id="{F5CACC78-9782-469C-B6D5-30B76B0BBF25}"/>
                </a:ext>
              </a:extLst>
            </p:cNvPr>
            <p:cNvSpPr/>
            <p:nvPr/>
          </p:nvSpPr>
          <p:spPr>
            <a:xfrm>
              <a:off x="1867675" y="2773225"/>
              <a:ext cx="36500" cy="10200"/>
            </a:xfrm>
            <a:custGeom>
              <a:avLst/>
              <a:gdLst/>
              <a:ahLst/>
              <a:cxnLst/>
              <a:rect l="l" t="t" r="r" b="b"/>
              <a:pathLst>
                <a:path w="1460" h="408" extrusionOk="0">
                  <a:moveTo>
                    <a:pt x="1199" y="1"/>
                  </a:moveTo>
                  <a:cubicBezTo>
                    <a:pt x="1191" y="1"/>
                    <a:pt x="1182" y="1"/>
                    <a:pt x="1173" y="2"/>
                  </a:cubicBezTo>
                  <a:lnTo>
                    <a:pt x="230" y="80"/>
                  </a:lnTo>
                  <a:cubicBezTo>
                    <a:pt x="123" y="88"/>
                    <a:pt x="37" y="154"/>
                    <a:pt x="0" y="236"/>
                  </a:cubicBezTo>
                  <a:cubicBezTo>
                    <a:pt x="41" y="207"/>
                    <a:pt x="94" y="186"/>
                    <a:pt x="148" y="182"/>
                  </a:cubicBezTo>
                  <a:lnTo>
                    <a:pt x="1095" y="104"/>
                  </a:lnTo>
                  <a:cubicBezTo>
                    <a:pt x="1106" y="103"/>
                    <a:pt x="1117" y="103"/>
                    <a:pt x="1127" y="103"/>
                  </a:cubicBezTo>
                  <a:cubicBezTo>
                    <a:pt x="1257" y="103"/>
                    <a:pt x="1366" y="192"/>
                    <a:pt x="1374" y="309"/>
                  </a:cubicBezTo>
                  <a:cubicBezTo>
                    <a:pt x="1374" y="338"/>
                    <a:pt x="1370" y="371"/>
                    <a:pt x="1357" y="408"/>
                  </a:cubicBezTo>
                  <a:cubicBezTo>
                    <a:pt x="1427" y="359"/>
                    <a:pt x="1460" y="289"/>
                    <a:pt x="1456" y="211"/>
                  </a:cubicBezTo>
                  <a:cubicBezTo>
                    <a:pt x="1448" y="91"/>
                    <a:pt x="1339" y="1"/>
                    <a:pt x="1199"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772;p21">
              <a:extLst>
                <a:ext uri="{FF2B5EF4-FFF2-40B4-BE49-F238E27FC236}">
                  <a16:creationId xmlns:a16="http://schemas.microsoft.com/office/drawing/2014/main" id="{8EADA36A-1E92-4DFB-8D16-0523D2522571}"/>
                </a:ext>
              </a:extLst>
            </p:cNvPr>
            <p:cNvSpPr/>
            <p:nvPr/>
          </p:nvSpPr>
          <p:spPr>
            <a:xfrm>
              <a:off x="1992925" y="2710800"/>
              <a:ext cx="93525" cy="54725"/>
            </a:xfrm>
            <a:custGeom>
              <a:avLst/>
              <a:gdLst/>
              <a:ahLst/>
              <a:cxnLst/>
              <a:rect l="l" t="t" r="r" b="b"/>
              <a:pathLst>
                <a:path w="3741" h="2189" extrusionOk="0">
                  <a:moveTo>
                    <a:pt x="1874" y="1"/>
                  </a:moveTo>
                  <a:cubicBezTo>
                    <a:pt x="1532" y="1"/>
                    <a:pt x="1161" y="85"/>
                    <a:pt x="780" y="309"/>
                  </a:cubicBezTo>
                  <a:cubicBezTo>
                    <a:pt x="210" y="641"/>
                    <a:pt x="1" y="855"/>
                    <a:pt x="1" y="855"/>
                  </a:cubicBezTo>
                  <a:lnTo>
                    <a:pt x="719" y="2187"/>
                  </a:lnTo>
                  <a:cubicBezTo>
                    <a:pt x="719" y="2187"/>
                    <a:pt x="1362" y="2025"/>
                    <a:pt x="2079" y="2025"/>
                  </a:cubicBezTo>
                  <a:cubicBezTo>
                    <a:pt x="2425" y="2025"/>
                    <a:pt x="2789" y="2063"/>
                    <a:pt x="3105" y="2175"/>
                  </a:cubicBezTo>
                  <a:cubicBezTo>
                    <a:pt x="3105" y="2175"/>
                    <a:pt x="3152" y="2188"/>
                    <a:pt x="3213" y="2188"/>
                  </a:cubicBezTo>
                  <a:cubicBezTo>
                    <a:pt x="3284" y="2188"/>
                    <a:pt x="3374" y="2170"/>
                    <a:pt x="3429" y="2093"/>
                  </a:cubicBezTo>
                  <a:lnTo>
                    <a:pt x="3741" y="826"/>
                  </a:lnTo>
                  <a:cubicBezTo>
                    <a:pt x="3741" y="826"/>
                    <a:pt x="2944" y="1"/>
                    <a:pt x="18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773;p21">
              <a:extLst>
                <a:ext uri="{FF2B5EF4-FFF2-40B4-BE49-F238E27FC236}">
                  <a16:creationId xmlns:a16="http://schemas.microsoft.com/office/drawing/2014/main" id="{423F444A-E7EF-4B27-970E-B6E38959D4C6}"/>
                </a:ext>
              </a:extLst>
            </p:cNvPr>
            <p:cNvSpPr/>
            <p:nvPr/>
          </p:nvSpPr>
          <p:spPr>
            <a:xfrm>
              <a:off x="2046050" y="2711350"/>
              <a:ext cx="31700" cy="16950"/>
            </a:xfrm>
            <a:custGeom>
              <a:avLst/>
              <a:gdLst/>
              <a:ahLst/>
              <a:cxnLst/>
              <a:rect l="l" t="t" r="r" b="b"/>
              <a:pathLst>
                <a:path w="1268" h="678" extrusionOk="0">
                  <a:moveTo>
                    <a:pt x="53" y="0"/>
                  </a:moveTo>
                  <a:lnTo>
                    <a:pt x="53" y="0"/>
                  </a:lnTo>
                  <a:cubicBezTo>
                    <a:pt x="0" y="189"/>
                    <a:pt x="90" y="382"/>
                    <a:pt x="258" y="443"/>
                  </a:cubicBezTo>
                  <a:lnTo>
                    <a:pt x="869" y="656"/>
                  </a:lnTo>
                  <a:cubicBezTo>
                    <a:pt x="905" y="670"/>
                    <a:pt x="941" y="677"/>
                    <a:pt x="978" y="677"/>
                  </a:cubicBezTo>
                  <a:cubicBezTo>
                    <a:pt x="1089" y="677"/>
                    <a:pt x="1199" y="615"/>
                    <a:pt x="1267" y="513"/>
                  </a:cubicBezTo>
                  <a:cubicBezTo>
                    <a:pt x="988" y="312"/>
                    <a:pt x="566" y="74"/>
                    <a:pt x="53" y="0"/>
                  </a:cubicBezTo>
                  <a:close/>
                </a:path>
              </a:pathLst>
            </a:custGeom>
            <a:solidFill>
              <a:srgbClr val="67B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774;p21">
              <a:extLst>
                <a:ext uri="{FF2B5EF4-FFF2-40B4-BE49-F238E27FC236}">
                  <a16:creationId xmlns:a16="http://schemas.microsoft.com/office/drawing/2014/main" id="{46FF242C-BFD4-4362-B737-BDD033222BE7}"/>
                </a:ext>
              </a:extLst>
            </p:cNvPr>
            <p:cNvSpPr/>
            <p:nvPr/>
          </p:nvSpPr>
          <p:spPr>
            <a:xfrm>
              <a:off x="1992925" y="2710800"/>
              <a:ext cx="93525" cy="26600"/>
            </a:xfrm>
            <a:custGeom>
              <a:avLst/>
              <a:gdLst/>
              <a:ahLst/>
              <a:cxnLst/>
              <a:rect l="l" t="t" r="r" b="b"/>
              <a:pathLst>
                <a:path w="3741" h="1064" extrusionOk="0">
                  <a:moveTo>
                    <a:pt x="1874" y="1"/>
                  </a:moveTo>
                  <a:cubicBezTo>
                    <a:pt x="1532" y="1"/>
                    <a:pt x="1161" y="85"/>
                    <a:pt x="780" y="309"/>
                  </a:cubicBezTo>
                  <a:cubicBezTo>
                    <a:pt x="214" y="641"/>
                    <a:pt x="1" y="855"/>
                    <a:pt x="1" y="855"/>
                  </a:cubicBezTo>
                  <a:cubicBezTo>
                    <a:pt x="116" y="760"/>
                    <a:pt x="440" y="658"/>
                    <a:pt x="866" y="465"/>
                  </a:cubicBezTo>
                  <a:cubicBezTo>
                    <a:pt x="1192" y="313"/>
                    <a:pt x="1506" y="253"/>
                    <a:pt x="1801" y="253"/>
                  </a:cubicBezTo>
                  <a:cubicBezTo>
                    <a:pt x="2753" y="253"/>
                    <a:pt x="3492" y="882"/>
                    <a:pt x="3683" y="1064"/>
                  </a:cubicBezTo>
                  <a:lnTo>
                    <a:pt x="3741" y="826"/>
                  </a:lnTo>
                  <a:cubicBezTo>
                    <a:pt x="3741" y="826"/>
                    <a:pt x="2944" y="1"/>
                    <a:pt x="1874"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775;p21">
              <a:extLst>
                <a:ext uri="{FF2B5EF4-FFF2-40B4-BE49-F238E27FC236}">
                  <a16:creationId xmlns:a16="http://schemas.microsoft.com/office/drawing/2014/main" id="{A3D515CA-B99C-4804-9675-6CA5D1486343}"/>
                </a:ext>
              </a:extLst>
            </p:cNvPr>
            <p:cNvSpPr/>
            <p:nvPr/>
          </p:nvSpPr>
          <p:spPr>
            <a:xfrm>
              <a:off x="2076075" y="2718275"/>
              <a:ext cx="67375" cy="62875"/>
            </a:xfrm>
            <a:custGeom>
              <a:avLst/>
              <a:gdLst/>
              <a:ahLst/>
              <a:cxnLst/>
              <a:rect l="l" t="t" r="r" b="b"/>
              <a:pathLst>
                <a:path w="2695" h="2515" extrusionOk="0">
                  <a:moveTo>
                    <a:pt x="2390" y="1"/>
                  </a:moveTo>
                  <a:cubicBezTo>
                    <a:pt x="2283" y="1"/>
                    <a:pt x="2162" y="71"/>
                    <a:pt x="2051" y="301"/>
                  </a:cubicBezTo>
                  <a:cubicBezTo>
                    <a:pt x="1764" y="896"/>
                    <a:pt x="1678" y="1031"/>
                    <a:pt x="1678" y="1031"/>
                  </a:cubicBezTo>
                  <a:cubicBezTo>
                    <a:pt x="1296" y="625"/>
                    <a:pt x="817" y="588"/>
                    <a:pt x="595" y="498"/>
                  </a:cubicBezTo>
                  <a:cubicBezTo>
                    <a:pt x="525" y="469"/>
                    <a:pt x="473" y="458"/>
                    <a:pt x="435" y="458"/>
                  </a:cubicBezTo>
                  <a:cubicBezTo>
                    <a:pt x="352" y="458"/>
                    <a:pt x="333" y="506"/>
                    <a:pt x="333" y="506"/>
                  </a:cubicBezTo>
                  <a:cubicBezTo>
                    <a:pt x="333" y="506"/>
                    <a:pt x="9" y="1425"/>
                    <a:pt x="5" y="1687"/>
                  </a:cubicBezTo>
                  <a:cubicBezTo>
                    <a:pt x="1" y="1926"/>
                    <a:pt x="196" y="1933"/>
                    <a:pt x="220" y="1933"/>
                  </a:cubicBezTo>
                  <a:cubicBezTo>
                    <a:pt x="221" y="1933"/>
                    <a:pt x="222" y="1933"/>
                    <a:pt x="222" y="1933"/>
                  </a:cubicBezTo>
                  <a:cubicBezTo>
                    <a:pt x="271" y="1928"/>
                    <a:pt x="319" y="1926"/>
                    <a:pt x="366" y="1926"/>
                  </a:cubicBezTo>
                  <a:cubicBezTo>
                    <a:pt x="816" y="1926"/>
                    <a:pt x="1186" y="2134"/>
                    <a:pt x="1186" y="2134"/>
                  </a:cubicBezTo>
                  <a:cubicBezTo>
                    <a:pt x="1603" y="2444"/>
                    <a:pt x="1891" y="2514"/>
                    <a:pt x="2065" y="2514"/>
                  </a:cubicBezTo>
                  <a:cubicBezTo>
                    <a:pt x="2209" y="2514"/>
                    <a:pt x="2276" y="2466"/>
                    <a:pt x="2276" y="2466"/>
                  </a:cubicBezTo>
                  <a:lnTo>
                    <a:pt x="2695" y="178"/>
                  </a:lnTo>
                  <a:cubicBezTo>
                    <a:pt x="2695" y="178"/>
                    <a:pt x="2560" y="1"/>
                    <a:pt x="2390" y="1"/>
                  </a:cubicBezTo>
                  <a:close/>
                </a:path>
              </a:pathLst>
            </a:custGeom>
            <a:solidFill>
              <a:srgbClr val="67B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776;p21">
              <a:extLst>
                <a:ext uri="{FF2B5EF4-FFF2-40B4-BE49-F238E27FC236}">
                  <a16:creationId xmlns:a16="http://schemas.microsoft.com/office/drawing/2014/main" id="{3AA31BAF-941F-4F6A-94B3-C2464BD0201B}"/>
                </a:ext>
              </a:extLst>
            </p:cNvPr>
            <p:cNvSpPr/>
            <p:nvPr/>
          </p:nvSpPr>
          <p:spPr>
            <a:xfrm>
              <a:off x="2083250" y="2718275"/>
              <a:ext cx="60300" cy="62075"/>
            </a:xfrm>
            <a:custGeom>
              <a:avLst/>
              <a:gdLst/>
              <a:ahLst/>
              <a:cxnLst/>
              <a:rect l="l" t="t" r="r" b="b"/>
              <a:pathLst>
                <a:path w="2412" h="2483" extrusionOk="0">
                  <a:moveTo>
                    <a:pt x="2107" y="1"/>
                  </a:moveTo>
                  <a:cubicBezTo>
                    <a:pt x="2000" y="1"/>
                    <a:pt x="1879" y="71"/>
                    <a:pt x="1768" y="301"/>
                  </a:cubicBezTo>
                  <a:cubicBezTo>
                    <a:pt x="1481" y="896"/>
                    <a:pt x="1395" y="1031"/>
                    <a:pt x="1395" y="1031"/>
                  </a:cubicBezTo>
                  <a:cubicBezTo>
                    <a:pt x="1013" y="625"/>
                    <a:pt x="534" y="588"/>
                    <a:pt x="312" y="498"/>
                  </a:cubicBezTo>
                  <a:cubicBezTo>
                    <a:pt x="242" y="469"/>
                    <a:pt x="191" y="458"/>
                    <a:pt x="152" y="458"/>
                  </a:cubicBezTo>
                  <a:cubicBezTo>
                    <a:pt x="69" y="458"/>
                    <a:pt x="50" y="506"/>
                    <a:pt x="50" y="506"/>
                  </a:cubicBezTo>
                  <a:cubicBezTo>
                    <a:pt x="50" y="506"/>
                    <a:pt x="29" y="564"/>
                    <a:pt x="1" y="650"/>
                  </a:cubicBezTo>
                  <a:cubicBezTo>
                    <a:pt x="16" y="639"/>
                    <a:pt x="42" y="627"/>
                    <a:pt x="84" y="627"/>
                  </a:cubicBezTo>
                  <a:cubicBezTo>
                    <a:pt x="123" y="627"/>
                    <a:pt x="174" y="637"/>
                    <a:pt x="242" y="666"/>
                  </a:cubicBezTo>
                  <a:cubicBezTo>
                    <a:pt x="460" y="761"/>
                    <a:pt x="1013" y="748"/>
                    <a:pt x="1391" y="1154"/>
                  </a:cubicBezTo>
                  <a:cubicBezTo>
                    <a:pt x="1391" y="1154"/>
                    <a:pt x="1403" y="1068"/>
                    <a:pt x="1690" y="474"/>
                  </a:cubicBezTo>
                  <a:cubicBezTo>
                    <a:pt x="1801" y="244"/>
                    <a:pt x="1923" y="173"/>
                    <a:pt x="2031" y="173"/>
                  </a:cubicBezTo>
                  <a:cubicBezTo>
                    <a:pt x="2202" y="173"/>
                    <a:pt x="2338" y="351"/>
                    <a:pt x="2338" y="351"/>
                  </a:cubicBezTo>
                  <a:lnTo>
                    <a:pt x="1952" y="2483"/>
                  </a:lnTo>
                  <a:cubicBezTo>
                    <a:pt x="1977" y="2471"/>
                    <a:pt x="1993" y="2462"/>
                    <a:pt x="1993" y="2462"/>
                  </a:cubicBezTo>
                  <a:lnTo>
                    <a:pt x="2412" y="178"/>
                  </a:lnTo>
                  <a:cubicBezTo>
                    <a:pt x="2412" y="178"/>
                    <a:pt x="2277" y="1"/>
                    <a:pt x="2107"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777;p21">
              <a:extLst>
                <a:ext uri="{FF2B5EF4-FFF2-40B4-BE49-F238E27FC236}">
                  <a16:creationId xmlns:a16="http://schemas.microsoft.com/office/drawing/2014/main" id="{22182B8F-308B-4482-81D5-AF0620637A03}"/>
                </a:ext>
              </a:extLst>
            </p:cNvPr>
            <p:cNvSpPr/>
            <p:nvPr/>
          </p:nvSpPr>
          <p:spPr>
            <a:xfrm>
              <a:off x="2125175" y="2721550"/>
              <a:ext cx="22375" cy="58450"/>
            </a:xfrm>
            <a:custGeom>
              <a:avLst/>
              <a:gdLst/>
              <a:ahLst/>
              <a:cxnLst/>
              <a:rect l="l" t="t" r="r" b="b"/>
              <a:pathLst>
                <a:path w="895" h="2338" extrusionOk="0">
                  <a:moveTo>
                    <a:pt x="610" y="0"/>
                  </a:moveTo>
                  <a:cubicBezTo>
                    <a:pt x="454" y="0"/>
                    <a:pt x="294" y="206"/>
                    <a:pt x="251" y="478"/>
                  </a:cubicBezTo>
                  <a:lnTo>
                    <a:pt x="46" y="1761"/>
                  </a:lnTo>
                  <a:cubicBezTo>
                    <a:pt x="1" y="2053"/>
                    <a:pt x="95" y="2311"/>
                    <a:pt x="259" y="2335"/>
                  </a:cubicBezTo>
                  <a:cubicBezTo>
                    <a:pt x="268" y="2337"/>
                    <a:pt x="276" y="2337"/>
                    <a:pt x="285" y="2337"/>
                  </a:cubicBezTo>
                  <a:cubicBezTo>
                    <a:pt x="441" y="2337"/>
                    <a:pt x="602" y="2131"/>
                    <a:pt x="644" y="1852"/>
                  </a:cubicBezTo>
                  <a:lnTo>
                    <a:pt x="849" y="576"/>
                  </a:lnTo>
                  <a:cubicBezTo>
                    <a:pt x="895" y="285"/>
                    <a:pt x="800" y="27"/>
                    <a:pt x="636" y="2"/>
                  </a:cubicBezTo>
                  <a:cubicBezTo>
                    <a:pt x="628" y="1"/>
                    <a:pt x="619" y="0"/>
                    <a:pt x="610" y="0"/>
                  </a:cubicBezTo>
                  <a:close/>
                </a:path>
              </a:pathLst>
            </a:custGeom>
            <a:solidFill>
              <a:srgbClr val="DC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778;p21">
              <a:extLst>
                <a:ext uri="{FF2B5EF4-FFF2-40B4-BE49-F238E27FC236}">
                  <a16:creationId xmlns:a16="http://schemas.microsoft.com/office/drawing/2014/main" id="{F906FC1B-F607-4A36-85EF-E93C5AE814CF}"/>
                </a:ext>
              </a:extLst>
            </p:cNvPr>
            <p:cNvSpPr/>
            <p:nvPr/>
          </p:nvSpPr>
          <p:spPr>
            <a:xfrm>
              <a:off x="2125375" y="2721400"/>
              <a:ext cx="20850" cy="57125"/>
            </a:xfrm>
            <a:custGeom>
              <a:avLst/>
              <a:gdLst/>
              <a:ahLst/>
              <a:cxnLst/>
              <a:rect l="l" t="t" r="r" b="b"/>
              <a:pathLst>
                <a:path w="834" h="2285" extrusionOk="0">
                  <a:moveTo>
                    <a:pt x="595" y="1"/>
                  </a:moveTo>
                  <a:cubicBezTo>
                    <a:pt x="441" y="1"/>
                    <a:pt x="285" y="208"/>
                    <a:pt x="243" y="480"/>
                  </a:cubicBezTo>
                  <a:lnTo>
                    <a:pt x="38" y="1763"/>
                  </a:lnTo>
                  <a:cubicBezTo>
                    <a:pt x="1" y="1989"/>
                    <a:pt x="54" y="2194"/>
                    <a:pt x="157" y="2284"/>
                  </a:cubicBezTo>
                  <a:cubicBezTo>
                    <a:pt x="128" y="2194"/>
                    <a:pt x="120" y="2075"/>
                    <a:pt x="140" y="1952"/>
                  </a:cubicBezTo>
                  <a:lnTo>
                    <a:pt x="345" y="677"/>
                  </a:lnTo>
                  <a:cubicBezTo>
                    <a:pt x="388" y="404"/>
                    <a:pt x="549" y="195"/>
                    <a:pt x="705" y="195"/>
                  </a:cubicBezTo>
                  <a:cubicBezTo>
                    <a:pt x="714" y="195"/>
                    <a:pt x="722" y="196"/>
                    <a:pt x="731" y="197"/>
                  </a:cubicBezTo>
                  <a:cubicBezTo>
                    <a:pt x="764" y="205"/>
                    <a:pt x="796" y="226"/>
                    <a:pt x="833" y="246"/>
                  </a:cubicBezTo>
                  <a:cubicBezTo>
                    <a:pt x="796" y="111"/>
                    <a:pt x="723" y="21"/>
                    <a:pt x="628" y="4"/>
                  </a:cubicBezTo>
                  <a:cubicBezTo>
                    <a:pt x="617" y="2"/>
                    <a:pt x="606" y="1"/>
                    <a:pt x="595"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779;p21">
              <a:extLst>
                <a:ext uri="{FF2B5EF4-FFF2-40B4-BE49-F238E27FC236}">
                  <a16:creationId xmlns:a16="http://schemas.microsoft.com/office/drawing/2014/main" id="{4228748E-93F0-43BE-8F45-1BDFB01637C6}"/>
                </a:ext>
              </a:extLst>
            </p:cNvPr>
            <p:cNvSpPr/>
            <p:nvPr/>
          </p:nvSpPr>
          <p:spPr>
            <a:xfrm>
              <a:off x="1924975" y="2681725"/>
              <a:ext cx="16525" cy="16300"/>
            </a:xfrm>
            <a:custGeom>
              <a:avLst/>
              <a:gdLst/>
              <a:ahLst/>
              <a:cxnLst/>
              <a:rect l="l" t="t" r="r" b="b"/>
              <a:pathLst>
                <a:path w="661" h="652" extrusionOk="0">
                  <a:moveTo>
                    <a:pt x="514" y="0"/>
                  </a:moveTo>
                  <a:cubicBezTo>
                    <a:pt x="481" y="0"/>
                    <a:pt x="449" y="12"/>
                    <a:pt x="427" y="37"/>
                  </a:cubicBezTo>
                  <a:lnTo>
                    <a:pt x="45" y="431"/>
                  </a:lnTo>
                  <a:cubicBezTo>
                    <a:pt x="0" y="484"/>
                    <a:pt x="0" y="562"/>
                    <a:pt x="58" y="611"/>
                  </a:cubicBezTo>
                  <a:cubicBezTo>
                    <a:pt x="82" y="638"/>
                    <a:pt x="115" y="651"/>
                    <a:pt x="148" y="651"/>
                  </a:cubicBezTo>
                  <a:cubicBezTo>
                    <a:pt x="181" y="651"/>
                    <a:pt x="214" y="638"/>
                    <a:pt x="238" y="611"/>
                  </a:cubicBezTo>
                  <a:lnTo>
                    <a:pt x="615" y="217"/>
                  </a:lnTo>
                  <a:cubicBezTo>
                    <a:pt x="661" y="164"/>
                    <a:pt x="661" y="90"/>
                    <a:pt x="607" y="37"/>
                  </a:cubicBezTo>
                  <a:cubicBezTo>
                    <a:pt x="581" y="12"/>
                    <a:pt x="547" y="0"/>
                    <a:pt x="514" y="0"/>
                  </a:cubicBezTo>
                  <a:close/>
                </a:path>
              </a:pathLst>
            </a:custGeom>
            <a:solidFill>
              <a:srgbClr val="DC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780;p21">
              <a:extLst>
                <a:ext uri="{FF2B5EF4-FFF2-40B4-BE49-F238E27FC236}">
                  <a16:creationId xmlns:a16="http://schemas.microsoft.com/office/drawing/2014/main" id="{04AD8710-28B3-413D-8911-F50F969F6AD7}"/>
                </a:ext>
              </a:extLst>
            </p:cNvPr>
            <p:cNvSpPr/>
            <p:nvPr/>
          </p:nvSpPr>
          <p:spPr>
            <a:xfrm>
              <a:off x="1925075" y="2681525"/>
              <a:ext cx="16125" cy="14875"/>
            </a:xfrm>
            <a:custGeom>
              <a:avLst/>
              <a:gdLst/>
              <a:ahLst/>
              <a:cxnLst/>
              <a:rect l="l" t="t" r="r" b="b"/>
              <a:pathLst>
                <a:path w="645" h="595" extrusionOk="0">
                  <a:moveTo>
                    <a:pt x="510" y="1"/>
                  </a:moveTo>
                  <a:cubicBezTo>
                    <a:pt x="477" y="1"/>
                    <a:pt x="445" y="14"/>
                    <a:pt x="423" y="41"/>
                  </a:cubicBezTo>
                  <a:lnTo>
                    <a:pt x="41" y="435"/>
                  </a:lnTo>
                  <a:cubicBezTo>
                    <a:pt x="0" y="480"/>
                    <a:pt x="0" y="541"/>
                    <a:pt x="33" y="595"/>
                  </a:cubicBezTo>
                  <a:cubicBezTo>
                    <a:pt x="33" y="570"/>
                    <a:pt x="41" y="537"/>
                    <a:pt x="62" y="517"/>
                  </a:cubicBezTo>
                  <a:lnTo>
                    <a:pt x="443" y="123"/>
                  </a:lnTo>
                  <a:cubicBezTo>
                    <a:pt x="466" y="96"/>
                    <a:pt x="498" y="83"/>
                    <a:pt x="530" y="83"/>
                  </a:cubicBezTo>
                  <a:cubicBezTo>
                    <a:pt x="563" y="83"/>
                    <a:pt x="597" y="96"/>
                    <a:pt x="624" y="123"/>
                  </a:cubicBezTo>
                  <a:lnTo>
                    <a:pt x="644" y="143"/>
                  </a:lnTo>
                  <a:cubicBezTo>
                    <a:pt x="644" y="107"/>
                    <a:pt x="632" y="66"/>
                    <a:pt x="603" y="41"/>
                  </a:cubicBezTo>
                  <a:cubicBezTo>
                    <a:pt x="577" y="14"/>
                    <a:pt x="543" y="1"/>
                    <a:pt x="510"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781;p21">
              <a:extLst>
                <a:ext uri="{FF2B5EF4-FFF2-40B4-BE49-F238E27FC236}">
                  <a16:creationId xmlns:a16="http://schemas.microsoft.com/office/drawing/2014/main" id="{BE587068-A362-4B78-BC24-8F1744D5E3DC}"/>
                </a:ext>
              </a:extLst>
            </p:cNvPr>
            <p:cNvSpPr/>
            <p:nvPr/>
          </p:nvSpPr>
          <p:spPr>
            <a:xfrm>
              <a:off x="1960850" y="2687550"/>
              <a:ext cx="10375" cy="6825"/>
            </a:xfrm>
            <a:custGeom>
              <a:avLst/>
              <a:gdLst/>
              <a:ahLst/>
              <a:cxnLst/>
              <a:rect l="l" t="t" r="r" b="b"/>
              <a:pathLst>
                <a:path w="415" h="273" extrusionOk="0">
                  <a:moveTo>
                    <a:pt x="13" y="1"/>
                  </a:moveTo>
                  <a:lnTo>
                    <a:pt x="13" y="46"/>
                  </a:lnTo>
                  <a:cubicBezTo>
                    <a:pt x="1" y="157"/>
                    <a:pt x="78" y="255"/>
                    <a:pt x="189" y="272"/>
                  </a:cubicBezTo>
                  <a:cubicBezTo>
                    <a:pt x="195" y="272"/>
                    <a:pt x="201" y="272"/>
                    <a:pt x="206" y="272"/>
                  </a:cubicBezTo>
                  <a:cubicBezTo>
                    <a:pt x="313" y="272"/>
                    <a:pt x="399" y="200"/>
                    <a:pt x="415" y="91"/>
                  </a:cubicBezTo>
                  <a:lnTo>
                    <a:pt x="415" y="13"/>
                  </a:lnTo>
                  <a:lnTo>
                    <a:pt x="13" y="1"/>
                  </a:lnTo>
                  <a:close/>
                </a:path>
              </a:pathLst>
            </a:custGeom>
            <a:solidFill>
              <a:srgbClr val="61A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782;p21">
              <a:extLst>
                <a:ext uri="{FF2B5EF4-FFF2-40B4-BE49-F238E27FC236}">
                  <a16:creationId xmlns:a16="http://schemas.microsoft.com/office/drawing/2014/main" id="{93008F50-42E1-48EB-972C-B25F4CB75DCC}"/>
                </a:ext>
              </a:extLst>
            </p:cNvPr>
            <p:cNvSpPr/>
            <p:nvPr/>
          </p:nvSpPr>
          <p:spPr>
            <a:xfrm>
              <a:off x="1960850" y="2683425"/>
              <a:ext cx="10675" cy="9025"/>
            </a:xfrm>
            <a:custGeom>
              <a:avLst/>
              <a:gdLst/>
              <a:ahLst/>
              <a:cxnLst/>
              <a:rect l="l" t="t" r="r" b="b"/>
              <a:pathLst>
                <a:path w="427" h="361" extrusionOk="0">
                  <a:moveTo>
                    <a:pt x="206" y="1"/>
                  </a:moveTo>
                  <a:cubicBezTo>
                    <a:pt x="105" y="1"/>
                    <a:pt x="20" y="70"/>
                    <a:pt x="13" y="158"/>
                  </a:cubicBezTo>
                  <a:cubicBezTo>
                    <a:pt x="1" y="256"/>
                    <a:pt x="83" y="350"/>
                    <a:pt x="193" y="359"/>
                  </a:cubicBezTo>
                  <a:cubicBezTo>
                    <a:pt x="202" y="360"/>
                    <a:pt x="211" y="360"/>
                    <a:pt x="219" y="360"/>
                  </a:cubicBezTo>
                  <a:cubicBezTo>
                    <a:pt x="323" y="360"/>
                    <a:pt x="407" y="293"/>
                    <a:pt x="415" y="199"/>
                  </a:cubicBezTo>
                  <a:cubicBezTo>
                    <a:pt x="427" y="104"/>
                    <a:pt x="345" y="10"/>
                    <a:pt x="230" y="2"/>
                  </a:cubicBezTo>
                  <a:cubicBezTo>
                    <a:pt x="222" y="1"/>
                    <a:pt x="214" y="1"/>
                    <a:pt x="206" y="1"/>
                  </a:cubicBezTo>
                  <a:close/>
                </a:path>
              </a:pathLst>
            </a:custGeom>
            <a:solidFill>
              <a:srgbClr val="67B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783;p21">
              <a:extLst>
                <a:ext uri="{FF2B5EF4-FFF2-40B4-BE49-F238E27FC236}">
                  <a16:creationId xmlns:a16="http://schemas.microsoft.com/office/drawing/2014/main" id="{56FE1C88-CB63-474C-AB31-776418CBBB7C}"/>
                </a:ext>
              </a:extLst>
            </p:cNvPr>
            <p:cNvSpPr/>
            <p:nvPr/>
          </p:nvSpPr>
          <p:spPr>
            <a:xfrm>
              <a:off x="1975725" y="2700475"/>
              <a:ext cx="8225" cy="5400"/>
            </a:xfrm>
            <a:custGeom>
              <a:avLst/>
              <a:gdLst/>
              <a:ahLst/>
              <a:cxnLst/>
              <a:rect l="l" t="t" r="r" b="b"/>
              <a:pathLst>
                <a:path w="329" h="216" extrusionOk="0">
                  <a:moveTo>
                    <a:pt x="12" y="1"/>
                  </a:moveTo>
                  <a:lnTo>
                    <a:pt x="12" y="42"/>
                  </a:lnTo>
                  <a:cubicBezTo>
                    <a:pt x="0" y="128"/>
                    <a:pt x="66" y="206"/>
                    <a:pt x="156" y="214"/>
                  </a:cubicBezTo>
                  <a:cubicBezTo>
                    <a:pt x="163" y="215"/>
                    <a:pt x="170" y="215"/>
                    <a:pt x="177" y="215"/>
                  </a:cubicBezTo>
                  <a:cubicBezTo>
                    <a:pt x="254" y="215"/>
                    <a:pt x="321" y="153"/>
                    <a:pt x="328" y="70"/>
                  </a:cubicBezTo>
                  <a:lnTo>
                    <a:pt x="328" y="9"/>
                  </a:lnTo>
                  <a:lnTo>
                    <a:pt x="12" y="1"/>
                  </a:lnTo>
                  <a:close/>
                </a:path>
              </a:pathLst>
            </a:custGeom>
            <a:solidFill>
              <a:srgbClr val="9A0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784;p21">
              <a:extLst>
                <a:ext uri="{FF2B5EF4-FFF2-40B4-BE49-F238E27FC236}">
                  <a16:creationId xmlns:a16="http://schemas.microsoft.com/office/drawing/2014/main" id="{6675E456-ED98-4233-BC3A-0E7C70E4F2A2}"/>
                </a:ext>
              </a:extLst>
            </p:cNvPr>
            <p:cNvSpPr/>
            <p:nvPr/>
          </p:nvSpPr>
          <p:spPr>
            <a:xfrm>
              <a:off x="1975725" y="2697400"/>
              <a:ext cx="8525" cy="7125"/>
            </a:xfrm>
            <a:custGeom>
              <a:avLst/>
              <a:gdLst/>
              <a:ahLst/>
              <a:cxnLst/>
              <a:rect l="l" t="t" r="r" b="b"/>
              <a:pathLst>
                <a:path w="341" h="285" extrusionOk="0">
                  <a:moveTo>
                    <a:pt x="175" y="0"/>
                  </a:moveTo>
                  <a:cubicBezTo>
                    <a:pt x="93" y="0"/>
                    <a:pt x="20" y="49"/>
                    <a:pt x="12" y="124"/>
                  </a:cubicBezTo>
                  <a:cubicBezTo>
                    <a:pt x="0" y="201"/>
                    <a:pt x="66" y="271"/>
                    <a:pt x="156" y="283"/>
                  </a:cubicBezTo>
                  <a:cubicBezTo>
                    <a:pt x="161" y="284"/>
                    <a:pt x="167" y="284"/>
                    <a:pt x="172" y="284"/>
                  </a:cubicBezTo>
                  <a:cubicBezTo>
                    <a:pt x="252" y="284"/>
                    <a:pt x="320" y="230"/>
                    <a:pt x="328" y="160"/>
                  </a:cubicBezTo>
                  <a:cubicBezTo>
                    <a:pt x="340" y="83"/>
                    <a:pt x="271" y="9"/>
                    <a:pt x="185" y="1"/>
                  </a:cubicBezTo>
                  <a:cubicBezTo>
                    <a:pt x="181" y="0"/>
                    <a:pt x="178" y="0"/>
                    <a:pt x="175" y="0"/>
                  </a:cubicBezTo>
                  <a:close/>
                </a:path>
              </a:pathLst>
            </a:custGeom>
            <a:solidFill>
              <a:srgbClr val="B00F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785;p21">
              <a:extLst>
                <a:ext uri="{FF2B5EF4-FFF2-40B4-BE49-F238E27FC236}">
                  <a16:creationId xmlns:a16="http://schemas.microsoft.com/office/drawing/2014/main" id="{35AB28F8-0842-4844-A9B7-4E0853915295}"/>
                </a:ext>
              </a:extLst>
            </p:cNvPr>
            <p:cNvSpPr/>
            <p:nvPr/>
          </p:nvSpPr>
          <p:spPr>
            <a:xfrm>
              <a:off x="1991500" y="2693925"/>
              <a:ext cx="8225" cy="5475"/>
            </a:xfrm>
            <a:custGeom>
              <a:avLst/>
              <a:gdLst/>
              <a:ahLst/>
              <a:cxnLst/>
              <a:rect l="l" t="t" r="r" b="b"/>
              <a:pathLst>
                <a:path w="329" h="219" extrusionOk="0">
                  <a:moveTo>
                    <a:pt x="9" y="0"/>
                  </a:moveTo>
                  <a:lnTo>
                    <a:pt x="9" y="41"/>
                  </a:lnTo>
                  <a:cubicBezTo>
                    <a:pt x="1" y="127"/>
                    <a:pt x="66" y="205"/>
                    <a:pt x="152" y="217"/>
                  </a:cubicBezTo>
                  <a:cubicBezTo>
                    <a:pt x="157" y="218"/>
                    <a:pt x="162" y="218"/>
                    <a:pt x="167" y="218"/>
                  </a:cubicBezTo>
                  <a:cubicBezTo>
                    <a:pt x="251" y="218"/>
                    <a:pt x="317" y="155"/>
                    <a:pt x="329" y="74"/>
                  </a:cubicBezTo>
                  <a:lnTo>
                    <a:pt x="329" y="12"/>
                  </a:lnTo>
                  <a:lnTo>
                    <a:pt x="9" y="0"/>
                  </a:lnTo>
                  <a:close/>
                </a:path>
              </a:pathLst>
            </a:custGeom>
            <a:solidFill>
              <a:srgbClr val="9A0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786;p21">
              <a:extLst>
                <a:ext uri="{FF2B5EF4-FFF2-40B4-BE49-F238E27FC236}">
                  <a16:creationId xmlns:a16="http://schemas.microsoft.com/office/drawing/2014/main" id="{F10AFF1C-F64E-43BB-BEDE-9A78472EF229}"/>
                </a:ext>
              </a:extLst>
            </p:cNvPr>
            <p:cNvSpPr/>
            <p:nvPr/>
          </p:nvSpPr>
          <p:spPr>
            <a:xfrm>
              <a:off x="1991500" y="2690825"/>
              <a:ext cx="8425" cy="7125"/>
            </a:xfrm>
            <a:custGeom>
              <a:avLst/>
              <a:gdLst/>
              <a:ahLst/>
              <a:cxnLst/>
              <a:rect l="l" t="t" r="r" b="b"/>
              <a:pathLst>
                <a:path w="337" h="285" extrusionOk="0">
                  <a:moveTo>
                    <a:pt x="168" y="0"/>
                  </a:moveTo>
                  <a:cubicBezTo>
                    <a:pt x="89" y="0"/>
                    <a:pt x="20" y="52"/>
                    <a:pt x="9" y="124"/>
                  </a:cubicBezTo>
                  <a:cubicBezTo>
                    <a:pt x="1" y="202"/>
                    <a:pt x="66" y="272"/>
                    <a:pt x="152" y="284"/>
                  </a:cubicBezTo>
                  <a:cubicBezTo>
                    <a:pt x="158" y="285"/>
                    <a:pt x="164" y="285"/>
                    <a:pt x="169" y="285"/>
                  </a:cubicBezTo>
                  <a:cubicBezTo>
                    <a:pt x="252" y="285"/>
                    <a:pt x="317" y="230"/>
                    <a:pt x="329" y="161"/>
                  </a:cubicBezTo>
                  <a:cubicBezTo>
                    <a:pt x="337" y="83"/>
                    <a:pt x="271" y="9"/>
                    <a:pt x="185" y="1"/>
                  </a:cubicBezTo>
                  <a:cubicBezTo>
                    <a:pt x="179" y="1"/>
                    <a:pt x="173" y="0"/>
                    <a:pt x="168" y="0"/>
                  </a:cubicBezTo>
                  <a:close/>
                </a:path>
              </a:pathLst>
            </a:custGeom>
            <a:solidFill>
              <a:srgbClr val="B00F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787;p21">
              <a:extLst>
                <a:ext uri="{FF2B5EF4-FFF2-40B4-BE49-F238E27FC236}">
                  <a16:creationId xmlns:a16="http://schemas.microsoft.com/office/drawing/2014/main" id="{5AB0AB0C-877D-419C-A377-910965A47338}"/>
                </a:ext>
              </a:extLst>
            </p:cNvPr>
            <p:cNvSpPr/>
            <p:nvPr/>
          </p:nvSpPr>
          <p:spPr>
            <a:xfrm>
              <a:off x="1985050" y="2677825"/>
              <a:ext cx="10475" cy="6800"/>
            </a:xfrm>
            <a:custGeom>
              <a:avLst/>
              <a:gdLst/>
              <a:ahLst/>
              <a:cxnLst/>
              <a:rect l="l" t="t" r="r" b="b"/>
              <a:pathLst>
                <a:path w="419" h="272" extrusionOk="0">
                  <a:moveTo>
                    <a:pt x="13" y="0"/>
                  </a:moveTo>
                  <a:lnTo>
                    <a:pt x="13" y="45"/>
                  </a:lnTo>
                  <a:cubicBezTo>
                    <a:pt x="0" y="156"/>
                    <a:pt x="82" y="255"/>
                    <a:pt x="193" y="271"/>
                  </a:cubicBezTo>
                  <a:cubicBezTo>
                    <a:pt x="198" y="271"/>
                    <a:pt x="203" y="272"/>
                    <a:pt x="208" y="272"/>
                  </a:cubicBezTo>
                  <a:cubicBezTo>
                    <a:pt x="313" y="272"/>
                    <a:pt x="403" y="192"/>
                    <a:pt x="419" y="91"/>
                  </a:cubicBezTo>
                  <a:lnTo>
                    <a:pt x="419" y="13"/>
                  </a:lnTo>
                  <a:lnTo>
                    <a:pt x="13" y="0"/>
                  </a:lnTo>
                  <a:close/>
                </a:path>
              </a:pathLst>
            </a:custGeom>
            <a:solidFill>
              <a:srgbClr val="61A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788;p21">
              <a:extLst>
                <a:ext uri="{FF2B5EF4-FFF2-40B4-BE49-F238E27FC236}">
                  <a16:creationId xmlns:a16="http://schemas.microsoft.com/office/drawing/2014/main" id="{889C45A0-432F-47D8-A8DB-5B52D78E7E7A}"/>
                </a:ext>
              </a:extLst>
            </p:cNvPr>
            <p:cNvSpPr/>
            <p:nvPr/>
          </p:nvSpPr>
          <p:spPr>
            <a:xfrm>
              <a:off x="1985050" y="2673675"/>
              <a:ext cx="10675" cy="9025"/>
            </a:xfrm>
            <a:custGeom>
              <a:avLst/>
              <a:gdLst/>
              <a:ahLst/>
              <a:cxnLst/>
              <a:rect l="l" t="t" r="r" b="b"/>
              <a:pathLst>
                <a:path w="427" h="361" extrusionOk="0">
                  <a:moveTo>
                    <a:pt x="207" y="1"/>
                  </a:moveTo>
                  <a:cubicBezTo>
                    <a:pt x="104" y="1"/>
                    <a:pt x="20" y="64"/>
                    <a:pt x="13" y="158"/>
                  </a:cubicBezTo>
                  <a:cubicBezTo>
                    <a:pt x="0" y="257"/>
                    <a:pt x="82" y="351"/>
                    <a:pt x="197" y="359"/>
                  </a:cubicBezTo>
                  <a:cubicBezTo>
                    <a:pt x="206" y="360"/>
                    <a:pt x="214" y="360"/>
                    <a:pt x="222" y="360"/>
                  </a:cubicBezTo>
                  <a:cubicBezTo>
                    <a:pt x="322" y="360"/>
                    <a:pt x="407" y="294"/>
                    <a:pt x="419" y="199"/>
                  </a:cubicBezTo>
                  <a:cubicBezTo>
                    <a:pt x="427" y="105"/>
                    <a:pt x="345" y="11"/>
                    <a:pt x="234" y="2"/>
                  </a:cubicBezTo>
                  <a:cubicBezTo>
                    <a:pt x="225" y="1"/>
                    <a:pt x="216" y="1"/>
                    <a:pt x="207" y="1"/>
                  </a:cubicBezTo>
                  <a:close/>
                </a:path>
              </a:pathLst>
            </a:custGeom>
            <a:solidFill>
              <a:srgbClr val="67B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789;p21">
              <a:extLst>
                <a:ext uri="{FF2B5EF4-FFF2-40B4-BE49-F238E27FC236}">
                  <a16:creationId xmlns:a16="http://schemas.microsoft.com/office/drawing/2014/main" id="{221DDDD1-6AC1-42A0-A8E5-2C5F346BA05D}"/>
                </a:ext>
              </a:extLst>
            </p:cNvPr>
            <p:cNvSpPr/>
            <p:nvPr/>
          </p:nvSpPr>
          <p:spPr>
            <a:xfrm>
              <a:off x="1973450" y="2682425"/>
              <a:ext cx="10400" cy="6825"/>
            </a:xfrm>
            <a:custGeom>
              <a:avLst/>
              <a:gdLst/>
              <a:ahLst/>
              <a:cxnLst/>
              <a:rect l="l" t="t" r="r" b="b"/>
              <a:pathLst>
                <a:path w="416" h="273" extrusionOk="0">
                  <a:moveTo>
                    <a:pt x="9" y="1"/>
                  </a:moveTo>
                  <a:lnTo>
                    <a:pt x="9" y="46"/>
                  </a:lnTo>
                  <a:cubicBezTo>
                    <a:pt x="1" y="157"/>
                    <a:pt x="75" y="255"/>
                    <a:pt x="190" y="272"/>
                  </a:cubicBezTo>
                  <a:cubicBezTo>
                    <a:pt x="195" y="272"/>
                    <a:pt x="201" y="272"/>
                    <a:pt x="206" y="272"/>
                  </a:cubicBezTo>
                  <a:cubicBezTo>
                    <a:pt x="310" y="272"/>
                    <a:pt x="399" y="200"/>
                    <a:pt x="415" y="91"/>
                  </a:cubicBezTo>
                  <a:lnTo>
                    <a:pt x="415" y="13"/>
                  </a:lnTo>
                  <a:lnTo>
                    <a:pt x="9" y="1"/>
                  </a:lnTo>
                  <a:close/>
                </a:path>
              </a:pathLst>
            </a:custGeom>
            <a:solidFill>
              <a:srgbClr val="61A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790;p21">
              <a:extLst>
                <a:ext uri="{FF2B5EF4-FFF2-40B4-BE49-F238E27FC236}">
                  <a16:creationId xmlns:a16="http://schemas.microsoft.com/office/drawing/2014/main" id="{611A2BCE-23CB-4E86-B2D7-9472FDA87B5A}"/>
                </a:ext>
              </a:extLst>
            </p:cNvPr>
            <p:cNvSpPr/>
            <p:nvPr/>
          </p:nvSpPr>
          <p:spPr>
            <a:xfrm>
              <a:off x="1973450" y="2678300"/>
              <a:ext cx="10600" cy="9000"/>
            </a:xfrm>
            <a:custGeom>
              <a:avLst/>
              <a:gdLst/>
              <a:ahLst/>
              <a:cxnLst/>
              <a:rect l="l" t="t" r="r" b="b"/>
              <a:pathLst>
                <a:path w="424" h="360" extrusionOk="0">
                  <a:moveTo>
                    <a:pt x="207" y="1"/>
                  </a:moveTo>
                  <a:cubicBezTo>
                    <a:pt x="109" y="1"/>
                    <a:pt x="20" y="70"/>
                    <a:pt x="9" y="158"/>
                  </a:cubicBezTo>
                  <a:cubicBezTo>
                    <a:pt x="1" y="256"/>
                    <a:pt x="83" y="350"/>
                    <a:pt x="194" y="359"/>
                  </a:cubicBezTo>
                  <a:cubicBezTo>
                    <a:pt x="202" y="360"/>
                    <a:pt x="211" y="360"/>
                    <a:pt x="220" y="360"/>
                  </a:cubicBezTo>
                  <a:cubicBezTo>
                    <a:pt x="322" y="360"/>
                    <a:pt x="404" y="293"/>
                    <a:pt x="415" y="199"/>
                  </a:cubicBezTo>
                  <a:cubicBezTo>
                    <a:pt x="423" y="104"/>
                    <a:pt x="341" y="10"/>
                    <a:pt x="231" y="2"/>
                  </a:cubicBezTo>
                  <a:cubicBezTo>
                    <a:pt x="223" y="1"/>
                    <a:pt x="215" y="1"/>
                    <a:pt x="207" y="1"/>
                  </a:cubicBezTo>
                  <a:close/>
                </a:path>
              </a:pathLst>
            </a:custGeom>
            <a:solidFill>
              <a:srgbClr val="67B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791;p21">
              <a:extLst>
                <a:ext uri="{FF2B5EF4-FFF2-40B4-BE49-F238E27FC236}">
                  <a16:creationId xmlns:a16="http://schemas.microsoft.com/office/drawing/2014/main" id="{FC5E8F59-9BBB-4467-85A2-8761AE7A5BCF}"/>
                </a:ext>
              </a:extLst>
            </p:cNvPr>
            <p:cNvSpPr/>
            <p:nvPr/>
          </p:nvSpPr>
          <p:spPr>
            <a:xfrm>
              <a:off x="1874325" y="2577875"/>
              <a:ext cx="7725" cy="7700"/>
            </a:xfrm>
            <a:custGeom>
              <a:avLst/>
              <a:gdLst/>
              <a:ahLst/>
              <a:cxnLst/>
              <a:rect l="l" t="t" r="r" b="b"/>
              <a:pathLst>
                <a:path w="309" h="308" extrusionOk="0">
                  <a:moveTo>
                    <a:pt x="156" y="0"/>
                  </a:moveTo>
                  <a:cubicBezTo>
                    <a:pt x="70" y="0"/>
                    <a:pt x="1" y="70"/>
                    <a:pt x="1" y="152"/>
                  </a:cubicBezTo>
                  <a:cubicBezTo>
                    <a:pt x="1" y="238"/>
                    <a:pt x="74" y="308"/>
                    <a:pt x="156" y="308"/>
                  </a:cubicBezTo>
                  <a:cubicBezTo>
                    <a:pt x="243" y="308"/>
                    <a:pt x="308" y="234"/>
                    <a:pt x="308" y="152"/>
                  </a:cubicBezTo>
                  <a:cubicBezTo>
                    <a:pt x="308" y="70"/>
                    <a:pt x="243" y="4"/>
                    <a:pt x="1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 name="Google Shape;1634;p21">
            <a:extLst>
              <a:ext uri="{FF2B5EF4-FFF2-40B4-BE49-F238E27FC236}">
                <a16:creationId xmlns:a16="http://schemas.microsoft.com/office/drawing/2014/main" id="{E4B571A5-1FD1-418E-B3CF-931B040DD356}"/>
              </a:ext>
            </a:extLst>
          </p:cNvPr>
          <p:cNvGrpSpPr/>
          <p:nvPr/>
        </p:nvGrpSpPr>
        <p:grpSpPr>
          <a:xfrm rot="-7560219">
            <a:off x="7958815" y="-701290"/>
            <a:ext cx="1746097" cy="1763524"/>
            <a:chOff x="1977150" y="891025"/>
            <a:chExt cx="255500" cy="258050"/>
          </a:xfrm>
        </p:grpSpPr>
        <p:sp>
          <p:nvSpPr>
            <p:cNvPr id="125" name="Google Shape;1635;p21">
              <a:extLst>
                <a:ext uri="{FF2B5EF4-FFF2-40B4-BE49-F238E27FC236}">
                  <a16:creationId xmlns:a16="http://schemas.microsoft.com/office/drawing/2014/main" id="{8DB50E98-BE50-4524-B4A4-3B02262B564F}"/>
                </a:ext>
              </a:extLst>
            </p:cNvPr>
            <p:cNvSpPr/>
            <p:nvPr/>
          </p:nvSpPr>
          <p:spPr>
            <a:xfrm>
              <a:off x="2058550" y="1111325"/>
              <a:ext cx="41325" cy="37750"/>
            </a:xfrm>
            <a:custGeom>
              <a:avLst/>
              <a:gdLst/>
              <a:ahLst/>
              <a:cxnLst/>
              <a:rect l="l" t="t" r="r" b="b"/>
              <a:pathLst>
                <a:path w="1653" h="1510" extrusionOk="0">
                  <a:moveTo>
                    <a:pt x="641" y="0"/>
                  </a:moveTo>
                  <a:cubicBezTo>
                    <a:pt x="353" y="0"/>
                    <a:pt x="104" y="212"/>
                    <a:pt x="70" y="505"/>
                  </a:cubicBezTo>
                  <a:lnTo>
                    <a:pt x="33" y="812"/>
                  </a:lnTo>
                  <a:cubicBezTo>
                    <a:pt x="0" y="1124"/>
                    <a:pt x="226" y="1411"/>
                    <a:pt x="538" y="1452"/>
                  </a:cubicBezTo>
                  <a:lnTo>
                    <a:pt x="943" y="1505"/>
                  </a:lnTo>
                  <a:cubicBezTo>
                    <a:pt x="966" y="1508"/>
                    <a:pt x="988" y="1509"/>
                    <a:pt x="1010" y="1509"/>
                  </a:cubicBezTo>
                  <a:cubicBezTo>
                    <a:pt x="1295" y="1509"/>
                    <a:pt x="1545" y="1294"/>
                    <a:pt x="1583" y="1001"/>
                  </a:cubicBezTo>
                  <a:lnTo>
                    <a:pt x="1620" y="693"/>
                  </a:lnTo>
                  <a:cubicBezTo>
                    <a:pt x="1653" y="382"/>
                    <a:pt x="1427" y="95"/>
                    <a:pt x="1116" y="54"/>
                  </a:cubicBezTo>
                  <a:lnTo>
                    <a:pt x="710" y="4"/>
                  </a:lnTo>
                  <a:cubicBezTo>
                    <a:pt x="687" y="2"/>
                    <a:pt x="664" y="0"/>
                    <a:pt x="641" y="0"/>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636;p21">
              <a:extLst>
                <a:ext uri="{FF2B5EF4-FFF2-40B4-BE49-F238E27FC236}">
                  <a16:creationId xmlns:a16="http://schemas.microsoft.com/office/drawing/2014/main" id="{88EFBAB3-E80B-4F4B-B82D-12066A58BEC0}"/>
                </a:ext>
              </a:extLst>
            </p:cNvPr>
            <p:cNvSpPr/>
            <p:nvPr/>
          </p:nvSpPr>
          <p:spPr>
            <a:xfrm>
              <a:off x="2186900" y="1026575"/>
              <a:ext cx="45750" cy="45275"/>
            </a:xfrm>
            <a:custGeom>
              <a:avLst/>
              <a:gdLst/>
              <a:ahLst/>
              <a:cxnLst/>
              <a:rect l="l" t="t" r="r" b="b"/>
              <a:pathLst>
                <a:path w="1830" h="1811" extrusionOk="0">
                  <a:moveTo>
                    <a:pt x="678" y="1"/>
                  </a:moveTo>
                  <a:cubicBezTo>
                    <a:pt x="563" y="1"/>
                    <a:pt x="455" y="73"/>
                    <a:pt x="410" y="184"/>
                  </a:cubicBezTo>
                  <a:lnTo>
                    <a:pt x="58" y="1106"/>
                  </a:lnTo>
                  <a:cubicBezTo>
                    <a:pt x="0" y="1250"/>
                    <a:pt x="78" y="1418"/>
                    <a:pt x="222" y="1475"/>
                  </a:cubicBezTo>
                  <a:lnTo>
                    <a:pt x="1050" y="1791"/>
                  </a:lnTo>
                  <a:cubicBezTo>
                    <a:pt x="1085" y="1804"/>
                    <a:pt x="1121" y="1811"/>
                    <a:pt x="1156" y="1811"/>
                  </a:cubicBezTo>
                  <a:cubicBezTo>
                    <a:pt x="1272" y="1811"/>
                    <a:pt x="1378" y="1742"/>
                    <a:pt x="1419" y="1631"/>
                  </a:cubicBezTo>
                  <a:lnTo>
                    <a:pt x="1776" y="709"/>
                  </a:lnTo>
                  <a:cubicBezTo>
                    <a:pt x="1829" y="557"/>
                    <a:pt x="1755" y="393"/>
                    <a:pt x="1612" y="340"/>
                  </a:cubicBezTo>
                  <a:lnTo>
                    <a:pt x="779" y="20"/>
                  </a:lnTo>
                  <a:cubicBezTo>
                    <a:pt x="746" y="7"/>
                    <a:pt x="712" y="1"/>
                    <a:pt x="678" y="1"/>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637;p21">
              <a:extLst>
                <a:ext uri="{FF2B5EF4-FFF2-40B4-BE49-F238E27FC236}">
                  <a16:creationId xmlns:a16="http://schemas.microsoft.com/office/drawing/2014/main" id="{AEF72B6C-F1AE-4A63-A15D-BFCBD76B51DA}"/>
                </a:ext>
              </a:extLst>
            </p:cNvPr>
            <p:cNvSpPr/>
            <p:nvPr/>
          </p:nvSpPr>
          <p:spPr>
            <a:xfrm>
              <a:off x="2169475" y="934025"/>
              <a:ext cx="44500" cy="40975"/>
            </a:xfrm>
            <a:custGeom>
              <a:avLst/>
              <a:gdLst/>
              <a:ahLst/>
              <a:cxnLst/>
              <a:rect l="l" t="t" r="r" b="b"/>
              <a:pathLst>
                <a:path w="1780" h="1639" extrusionOk="0">
                  <a:moveTo>
                    <a:pt x="887" y="1"/>
                  </a:moveTo>
                  <a:cubicBezTo>
                    <a:pt x="762" y="1"/>
                    <a:pt x="636" y="39"/>
                    <a:pt x="529" y="117"/>
                  </a:cubicBezTo>
                  <a:lnTo>
                    <a:pt x="324" y="273"/>
                  </a:lnTo>
                  <a:cubicBezTo>
                    <a:pt x="58" y="466"/>
                    <a:pt x="0" y="847"/>
                    <a:pt x="201" y="1114"/>
                  </a:cubicBezTo>
                  <a:lnTo>
                    <a:pt x="410" y="1397"/>
                  </a:lnTo>
                  <a:cubicBezTo>
                    <a:pt x="527" y="1555"/>
                    <a:pt x="708" y="1638"/>
                    <a:pt x="891" y="1638"/>
                  </a:cubicBezTo>
                  <a:cubicBezTo>
                    <a:pt x="1016" y="1638"/>
                    <a:pt x="1143" y="1600"/>
                    <a:pt x="1251" y="1520"/>
                  </a:cubicBezTo>
                  <a:lnTo>
                    <a:pt x="1456" y="1364"/>
                  </a:lnTo>
                  <a:cubicBezTo>
                    <a:pt x="1722" y="1171"/>
                    <a:pt x="1780" y="790"/>
                    <a:pt x="1579" y="523"/>
                  </a:cubicBezTo>
                  <a:lnTo>
                    <a:pt x="1370" y="240"/>
                  </a:lnTo>
                  <a:cubicBezTo>
                    <a:pt x="1250" y="82"/>
                    <a:pt x="1069" y="1"/>
                    <a:pt x="887" y="1"/>
                  </a:cubicBezTo>
                  <a:close/>
                </a:path>
              </a:pathLst>
            </a:custGeom>
            <a:solidFill>
              <a:srgbClr val="D5D5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638;p21">
              <a:extLst>
                <a:ext uri="{FF2B5EF4-FFF2-40B4-BE49-F238E27FC236}">
                  <a16:creationId xmlns:a16="http://schemas.microsoft.com/office/drawing/2014/main" id="{0F8C6D24-BD34-4787-BA60-39E0418B4592}"/>
                </a:ext>
              </a:extLst>
            </p:cNvPr>
            <p:cNvSpPr/>
            <p:nvPr/>
          </p:nvSpPr>
          <p:spPr>
            <a:xfrm>
              <a:off x="2073400" y="891025"/>
              <a:ext cx="40025" cy="37450"/>
            </a:xfrm>
            <a:custGeom>
              <a:avLst/>
              <a:gdLst/>
              <a:ahLst/>
              <a:cxnLst/>
              <a:rect l="l" t="t" r="r" b="b"/>
              <a:pathLst>
                <a:path w="1601" h="1498" extrusionOk="0">
                  <a:moveTo>
                    <a:pt x="323" y="0"/>
                  </a:moveTo>
                  <a:cubicBezTo>
                    <a:pt x="165" y="0"/>
                    <a:pt x="42" y="128"/>
                    <a:pt x="34" y="279"/>
                  </a:cubicBezTo>
                  <a:lnTo>
                    <a:pt x="5" y="1157"/>
                  </a:lnTo>
                  <a:cubicBezTo>
                    <a:pt x="1" y="1321"/>
                    <a:pt x="128" y="1456"/>
                    <a:pt x="288" y="1460"/>
                  </a:cubicBezTo>
                  <a:lnTo>
                    <a:pt x="1260" y="1497"/>
                  </a:lnTo>
                  <a:cubicBezTo>
                    <a:pt x="1262" y="1497"/>
                    <a:pt x="1265" y="1497"/>
                    <a:pt x="1267" y="1497"/>
                  </a:cubicBezTo>
                  <a:cubicBezTo>
                    <a:pt x="1428" y="1497"/>
                    <a:pt x="1559" y="1372"/>
                    <a:pt x="1563" y="1214"/>
                  </a:cubicBezTo>
                  <a:lnTo>
                    <a:pt x="1592" y="337"/>
                  </a:lnTo>
                  <a:cubicBezTo>
                    <a:pt x="1600" y="173"/>
                    <a:pt x="1469" y="41"/>
                    <a:pt x="1313" y="33"/>
                  </a:cubicBezTo>
                  <a:lnTo>
                    <a:pt x="337" y="0"/>
                  </a:lnTo>
                  <a:cubicBezTo>
                    <a:pt x="332" y="0"/>
                    <a:pt x="327" y="0"/>
                    <a:pt x="323" y="0"/>
                  </a:cubicBezTo>
                  <a:close/>
                </a:path>
              </a:pathLst>
            </a:custGeom>
            <a:solidFill>
              <a:srgbClr val="D5D5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639;p21">
              <a:extLst>
                <a:ext uri="{FF2B5EF4-FFF2-40B4-BE49-F238E27FC236}">
                  <a16:creationId xmlns:a16="http://schemas.microsoft.com/office/drawing/2014/main" id="{8F84765B-1870-4FCD-9CC0-8E51E1CEB729}"/>
                </a:ext>
              </a:extLst>
            </p:cNvPr>
            <p:cNvSpPr/>
            <p:nvPr/>
          </p:nvSpPr>
          <p:spPr>
            <a:xfrm>
              <a:off x="1986900" y="933675"/>
              <a:ext cx="46350" cy="43400"/>
            </a:xfrm>
            <a:custGeom>
              <a:avLst/>
              <a:gdLst/>
              <a:ahLst/>
              <a:cxnLst/>
              <a:rect l="l" t="t" r="r" b="b"/>
              <a:pathLst>
                <a:path w="1854" h="1736" extrusionOk="0">
                  <a:moveTo>
                    <a:pt x="1042" y="0"/>
                  </a:moveTo>
                  <a:cubicBezTo>
                    <a:pt x="827" y="0"/>
                    <a:pt x="616" y="96"/>
                    <a:pt x="472" y="275"/>
                  </a:cubicBezTo>
                  <a:lnTo>
                    <a:pt x="250" y="554"/>
                  </a:lnTo>
                  <a:cubicBezTo>
                    <a:pt x="0" y="865"/>
                    <a:pt x="57" y="1329"/>
                    <a:pt x="369" y="1579"/>
                  </a:cubicBezTo>
                  <a:cubicBezTo>
                    <a:pt x="501" y="1684"/>
                    <a:pt x="659" y="1735"/>
                    <a:pt x="816" y="1735"/>
                  </a:cubicBezTo>
                  <a:cubicBezTo>
                    <a:pt x="1032" y="1735"/>
                    <a:pt x="1247" y="1640"/>
                    <a:pt x="1394" y="1460"/>
                  </a:cubicBezTo>
                  <a:lnTo>
                    <a:pt x="1607" y="1185"/>
                  </a:lnTo>
                  <a:cubicBezTo>
                    <a:pt x="1854" y="869"/>
                    <a:pt x="1804" y="410"/>
                    <a:pt x="1497" y="160"/>
                  </a:cubicBezTo>
                  <a:cubicBezTo>
                    <a:pt x="1361" y="52"/>
                    <a:pt x="1201" y="0"/>
                    <a:pt x="1042" y="0"/>
                  </a:cubicBezTo>
                  <a:close/>
                </a:path>
              </a:pathLst>
            </a:custGeom>
            <a:solidFill>
              <a:srgbClr val="D5D5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640;p21">
              <a:extLst>
                <a:ext uri="{FF2B5EF4-FFF2-40B4-BE49-F238E27FC236}">
                  <a16:creationId xmlns:a16="http://schemas.microsoft.com/office/drawing/2014/main" id="{82E0AFE0-B36F-4CE8-8CC4-E47DAE016C66}"/>
                </a:ext>
              </a:extLst>
            </p:cNvPr>
            <p:cNvSpPr/>
            <p:nvPr/>
          </p:nvSpPr>
          <p:spPr>
            <a:xfrm>
              <a:off x="1977250" y="898100"/>
              <a:ext cx="247600" cy="247600"/>
            </a:xfrm>
            <a:custGeom>
              <a:avLst/>
              <a:gdLst/>
              <a:ahLst/>
              <a:cxnLst/>
              <a:rect l="l" t="t" r="r" b="b"/>
              <a:pathLst>
                <a:path w="9904" h="9904" extrusionOk="0">
                  <a:moveTo>
                    <a:pt x="4962" y="0"/>
                  </a:moveTo>
                  <a:cubicBezTo>
                    <a:pt x="4959" y="0"/>
                    <a:pt x="4957" y="0"/>
                    <a:pt x="4954" y="0"/>
                  </a:cubicBezTo>
                  <a:cubicBezTo>
                    <a:pt x="2219" y="0"/>
                    <a:pt x="1" y="2215"/>
                    <a:pt x="1" y="4954"/>
                  </a:cubicBezTo>
                  <a:cubicBezTo>
                    <a:pt x="1" y="7685"/>
                    <a:pt x="2215" y="9903"/>
                    <a:pt x="4954" y="9903"/>
                  </a:cubicBezTo>
                  <a:cubicBezTo>
                    <a:pt x="7685" y="9903"/>
                    <a:pt x="9903" y="7693"/>
                    <a:pt x="9903" y="4954"/>
                  </a:cubicBezTo>
                  <a:cubicBezTo>
                    <a:pt x="9903" y="2221"/>
                    <a:pt x="7689" y="0"/>
                    <a:pt x="4962" y="0"/>
                  </a:cubicBez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641;p21">
              <a:extLst>
                <a:ext uri="{FF2B5EF4-FFF2-40B4-BE49-F238E27FC236}">
                  <a16:creationId xmlns:a16="http://schemas.microsoft.com/office/drawing/2014/main" id="{C9AB5190-BB7A-4EF7-A85B-63E3979EBB39}"/>
                </a:ext>
              </a:extLst>
            </p:cNvPr>
            <p:cNvSpPr/>
            <p:nvPr/>
          </p:nvSpPr>
          <p:spPr>
            <a:xfrm>
              <a:off x="1977150" y="996300"/>
              <a:ext cx="247600" cy="149400"/>
            </a:xfrm>
            <a:custGeom>
              <a:avLst/>
              <a:gdLst/>
              <a:ahLst/>
              <a:cxnLst/>
              <a:rect l="l" t="t" r="r" b="b"/>
              <a:pathLst>
                <a:path w="9904" h="5976" extrusionOk="0">
                  <a:moveTo>
                    <a:pt x="107" y="1"/>
                  </a:moveTo>
                  <a:cubicBezTo>
                    <a:pt x="37" y="333"/>
                    <a:pt x="1" y="677"/>
                    <a:pt x="1" y="1026"/>
                  </a:cubicBezTo>
                  <a:cubicBezTo>
                    <a:pt x="1" y="3765"/>
                    <a:pt x="2219" y="5975"/>
                    <a:pt x="4950" y="5975"/>
                  </a:cubicBezTo>
                  <a:cubicBezTo>
                    <a:pt x="7689" y="5975"/>
                    <a:pt x="9903" y="3757"/>
                    <a:pt x="9903" y="1026"/>
                  </a:cubicBezTo>
                  <a:cubicBezTo>
                    <a:pt x="9903" y="673"/>
                    <a:pt x="9866" y="329"/>
                    <a:pt x="9797" y="1"/>
                  </a:cubicBezTo>
                  <a:cubicBezTo>
                    <a:pt x="9329" y="2239"/>
                    <a:pt x="7336" y="3929"/>
                    <a:pt x="4950" y="3929"/>
                  </a:cubicBezTo>
                  <a:cubicBezTo>
                    <a:pt x="2567" y="3929"/>
                    <a:pt x="579" y="2248"/>
                    <a:pt x="107"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642;p21">
              <a:extLst>
                <a:ext uri="{FF2B5EF4-FFF2-40B4-BE49-F238E27FC236}">
                  <a16:creationId xmlns:a16="http://schemas.microsoft.com/office/drawing/2014/main" id="{6B952A03-9154-4FAF-874D-80D6C4C37ACB}"/>
                </a:ext>
              </a:extLst>
            </p:cNvPr>
            <p:cNvSpPr/>
            <p:nvPr/>
          </p:nvSpPr>
          <p:spPr>
            <a:xfrm>
              <a:off x="2042150" y="945550"/>
              <a:ext cx="31075" cy="21500"/>
            </a:xfrm>
            <a:custGeom>
              <a:avLst/>
              <a:gdLst/>
              <a:ahLst/>
              <a:cxnLst/>
              <a:rect l="l" t="t" r="r" b="b"/>
              <a:pathLst>
                <a:path w="1243" h="860" extrusionOk="0">
                  <a:moveTo>
                    <a:pt x="778" y="0"/>
                  </a:moveTo>
                  <a:cubicBezTo>
                    <a:pt x="681" y="0"/>
                    <a:pt x="576" y="22"/>
                    <a:pt x="472" y="66"/>
                  </a:cubicBezTo>
                  <a:cubicBezTo>
                    <a:pt x="172" y="189"/>
                    <a:pt x="0" y="456"/>
                    <a:pt x="82" y="657"/>
                  </a:cubicBezTo>
                  <a:cubicBezTo>
                    <a:pt x="136" y="788"/>
                    <a:pt x="287" y="860"/>
                    <a:pt x="467" y="860"/>
                  </a:cubicBezTo>
                  <a:cubicBezTo>
                    <a:pt x="564" y="860"/>
                    <a:pt x="668" y="839"/>
                    <a:pt x="771" y="796"/>
                  </a:cubicBezTo>
                  <a:cubicBezTo>
                    <a:pt x="1075" y="673"/>
                    <a:pt x="1243" y="407"/>
                    <a:pt x="1161" y="206"/>
                  </a:cubicBezTo>
                  <a:cubicBezTo>
                    <a:pt x="1105" y="73"/>
                    <a:pt x="956" y="0"/>
                    <a:pt x="778"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643;p21">
              <a:extLst>
                <a:ext uri="{FF2B5EF4-FFF2-40B4-BE49-F238E27FC236}">
                  <a16:creationId xmlns:a16="http://schemas.microsoft.com/office/drawing/2014/main" id="{29C94C9F-0133-44A7-8D7B-9D76E6717DD8}"/>
                </a:ext>
              </a:extLst>
            </p:cNvPr>
            <p:cNvSpPr/>
            <p:nvPr/>
          </p:nvSpPr>
          <p:spPr>
            <a:xfrm>
              <a:off x="2034150" y="940200"/>
              <a:ext cx="41850" cy="29475"/>
            </a:xfrm>
            <a:custGeom>
              <a:avLst/>
              <a:gdLst/>
              <a:ahLst/>
              <a:cxnLst/>
              <a:rect l="l" t="t" r="r" b="b"/>
              <a:pathLst>
                <a:path w="1674" h="1179" extrusionOk="0">
                  <a:moveTo>
                    <a:pt x="1174" y="1"/>
                  </a:moveTo>
                  <a:cubicBezTo>
                    <a:pt x="1028" y="1"/>
                    <a:pt x="870" y="31"/>
                    <a:pt x="714" y="96"/>
                  </a:cubicBezTo>
                  <a:cubicBezTo>
                    <a:pt x="263" y="280"/>
                    <a:pt x="0" y="682"/>
                    <a:pt x="128" y="986"/>
                  </a:cubicBezTo>
                  <a:cubicBezTo>
                    <a:pt x="160" y="1060"/>
                    <a:pt x="218" y="1129"/>
                    <a:pt x="292" y="1178"/>
                  </a:cubicBezTo>
                  <a:cubicBezTo>
                    <a:pt x="251" y="1137"/>
                    <a:pt x="226" y="1096"/>
                    <a:pt x="205" y="1047"/>
                  </a:cubicBezTo>
                  <a:cubicBezTo>
                    <a:pt x="78" y="744"/>
                    <a:pt x="337" y="342"/>
                    <a:pt x="792" y="157"/>
                  </a:cubicBezTo>
                  <a:cubicBezTo>
                    <a:pt x="948" y="94"/>
                    <a:pt x="1105" y="63"/>
                    <a:pt x="1250" y="63"/>
                  </a:cubicBezTo>
                  <a:cubicBezTo>
                    <a:pt x="1413" y="63"/>
                    <a:pt x="1561" y="102"/>
                    <a:pt x="1673" y="178"/>
                  </a:cubicBezTo>
                  <a:cubicBezTo>
                    <a:pt x="1560" y="63"/>
                    <a:pt x="1380" y="1"/>
                    <a:pt x="1174"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644;p21">
              <a:extLst>
                <a:ext uri="{FF2B5EF4-FFF2-40B4-BE49-F238E27FC236}">
                  <a16:creationId xmlns:a16="http://schemas.microsoft.com/office/drawing/2014/main" id="{62FA142E-777D-43BF-A2C1-0395FE3EB920}"/>
                </a:ext>
              </a:extLst>
            </p:cNvPr>
            <p:cNvSpPr/>
            <p:nvPr/>
          </p:nvSpPr>
          <p:spPr>
            <a:xfrm>
              <a:off x="2043875" y="947600"/>
              <a:ext cx="29350" cy="19350"/>
            </a:xfrm>
            <a:custGeom>
              <a:avLst/>
              <a:gdLst/>
              <a:ahLst/>
              <a:cxnLst/>
              <a:rect l="l" t="t" r="r" b="b"/>
              <a:pathLst>
                <a:path w="1174" h="774" extrusionOk="0">
                  <a:moveTo>
                    <a:pt x="997" y="1"/>
                  </a:moveTo>
                  <a:lnTo>
                    <a:pt x="997" y="1"/>
                  </a:lnTo>
                  <a:cubicBezTo>
                    <a:pt x="1051" y="198"/>
                    <a:pt x="883" y="440"/>
                    <a:pt x="596" y="559"/>
                  </a:cubicBezTo>
                  <a:cubicBezTo>
                    <a:pt x="492" y="602"/>
                    <a:pt x="388" y="623"/>
                    <a:pt x="292" y="623"/>
                  </a:cubicBezTo>
                  <a:cubicBezTo>
                    <a:pt x="178" y="623"/>
                    <a:pt x="76" y="594"/>
                    <a:pt x="1" y="538"/>
                  </a:cubicBezTo>
                  <a:lnTo>
                    <a:pt x="1" y="538"/>
                  </a:lnTo>
                  <a:cubicBezTo>
                    <a:pt x="5" y="550"/>
                    <a:pt x="5" y="559"/>
                    <a:pt x="13" y="571"/>
                  </a:cubicBezTo>
                  <a:cubicBezTo>
                    <a:pt x="67" y="699"/>
                    <a:pt x="217" y="773"/>
                    <a:pt x="398" y="773"/>
                  </a:cubicBezTo>
                  <a:cubicBezTo>
                    <a:pt x="494" y="773"/>
                    <a:pt x="599" y="752"/>
                    <a:pt x="702" y="706"/>
                  </a:cubicBezTo>
                  <a:cubicBezTo>
                    <a:pt x="1001" y="583"/>
                    <a:pt x="1174" y="325"/>
                    <a:pt x="1092" y="124"/>
                  </a:cubicBezTo>
                  <a:cubicBezTo>
                    <a:pt x="1071" y="71"/>
                    <a:pt x="1038" y="30"/>
                    <a:pt x="997"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645;p21">
              <a:extLst>
                <a:ext uri="{FF2B5EF4-FFF2-40B4-BE49-F238E27FC236}">
                  <a16:creationId xmlns:a16="http://schemas.microsoft.com/office/drawing/2014/main" id="{0EE5CA2B-71BA-479D-8112-505363939D70}"/>
                </a:ext>
              </a:extLst>
            </p:cNvPr>
            <p:cNvSpPr/>
            <p:nvPr/>
          </p:nvSpPr>
          <p:spPr>
            <a:xfrm>
              <a:off x="2093925" y="917650"/>
              <a:ext cx="20200" cy="11125"/>
            </a:xfrm>
            <a:custGeom>
              <a:avLst/>
              <a:gdLst/>
              <a:ahLst/>
              <a:cxnLst/>
              <a:rect l="l" t="t" r="r" b="b"/>
              <a:pathLst>
                <a:path w="808" h="445" extrusionOk="0">
                  <a:moveTo>
                    <a:pt x="461" y="1"/>
                  </a:moveTo>
                  <a:cubicBezTo>
                    <a:pt x="434" y="1"/>
                    <a:pt x="406" y="2"/>
                    <a:pt x="377" y="6"/>
                  </a:cubicBezTo>
                  <a:cubicBezTo>
                    <a:pt x="164" y="30"/>
                    <a:pt x="0" y="149"/>
                    <a:pt x="12" y="268"/>
                  </a:cubicBezTo>
                  <a:cubicBezTo>
                    <a:pt x="27" y="369"/>
                    <a:pt x="171" y="445"/>
                    <a:pt x="354" y="445"/>
                  </a:cubicBezTo>
                  <a:cubicBezTo>
                    <a:pt x="379" y="445"/>
                    <a:pt x="404" y="443"/>
                    <a:pt x="431" y="440"/>
                  </a:cubicBezTo>
                  <a:cubicBezTo>
                    <a:pt x="644" y="416"/>
                    <a:pt x="808" y="297"/>
                    <a:pt x="791" y="178"/>
                  </a:cubicBezTo>
                  <a:cubicBezTo>
                    <a:pt x="784" y="71"/>
                    <a:pt x="643" y="1"/>
                    <a:pt x="461"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646;p21">
              <a:extLst>
                <a:ext uri="{FF2B5EF4-FFF2-40B4-BE49-F238E27FC236}">
                  <a16:creationId xmlns:a16="http://schemas.microsoft.com/office/drawing/2014/main" id="{88C26A58-7EB8-432D-9CA8-1806103AA40D}"/>
                </a:ext>
              </a:extLst>
            </p:cNvPr>
            <p:cNvSpPr/>
            <p:nvPr/>
          </p:nvSpPr>
          <p:spPr>
            <a:xfrm>
              <a:off x="2135225" y="957850"/>
              <a:ext cx="12225" cy="11225"/>
            </a:xfrm>
            <a:custGeom>
              <a:avLst/>
              <a:gdLst/>
              <a:ahLst/>
              <a:cxnLst/>
              <a:rect l="l" t="t" r="r" b="b"/>
              <a:pathLst>
                <a:path w="489" h="449" extrusionOk="0">
                  <a:moveTo>
                    <a:pt x="115" y="1"/>
                  </a:moveTo>
                  <a:cubicBezTo>
                    <a:pt x="103" y="13"/>
                    <a:pt x="95" y="26"/>
                    <a:pt x="91" y="42"/>
                  </a:cubicBezTo>
                  <a:cubicBezTo>
                    <a:pt x="1" y="198"/>
                    <a:pt x="13" y="370"/>
                    <a:pt x="119" y="427"/>
                  </a:cubicBezTo>
                  <a:cubicBezTo>
                    <a:pt x="143" y="442"/>
                    <a:pt x="170" y="448"/>
                    <a:pt x="199" y="448"/>
                  </a:cubicBezTo>
                  <a:cubicBezTo>
                    <a:pt x="293" y="448"/>
                    <a:pt x="402" y="376"/>
                    <a:pt x="468" y="259"/>
                  </a:cubicBezTo>
                  <a:cubicBezTo>
                    <a:pt x="480" y="243"/>
                    <a:pt x="484" y="231"/>
                    <a:pt x="488" y="218"/>
                  </a:cubicBezTo>
                  <a:lnTo>
                    <a:pt x="488" y="218"/>
                  </a:lnTo>
                  <a:cubicBezTo>
                    <a:pt x="425" y="312"/>
                    <a:pt x="333" y="368"/>
                    <a:pt x="249" y="368"/>
                  </a:cubicBezTo>
                  <a:cubicBezTo>
                    <a:pt x="219" y="368"/>
                    <a:pt x="191" y="360"/>
                    <a:pt x="165" y="345"/>
                  </a:cubicBezTo>
                  <a:cubicBezTo>
                    <a:pt x="70" y="288"/>
                    <a:pt x="54" y="140"/>
                    <a:pt x="115"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647;p21">
              <a:extLst>
                <a:ext uri="{FF2B5EF4-FFF2-40B4-BE49-F238E27FC236}">
                  <a16:creationId xmlns:a16="http://schemas.microsoft.com/office/drawing/2014/main" id="{C90103F9-6F55-4089-B667-3BC0BE387F14}"/>
                </a:ext>
              </a:extLst>
            </p:cNvPr>
            <p:cNvSpPr/>
            <p:nvPr/>
          </p:nvSpPr>
          <p:spPr>
            <a:xfrm>
              <a:off x="2087975" y="914225"/>
              <a:ext cx="27175" cy="16800"/>
            </a:xfrm>
            <a:custGeom>
              <a:avLst/>
              <a:gdLst/>
              <a:ahLst/>
              <a:cxnLst/>
              <a:rect l="l" t="t" r="r" b="b"/>
              <a:pathLst>
                <a:path w="1087" h="672" extrusionOk="0">
                  <a:moveTo>
                    <a:pt x="726" y="1"/>
                  </a:moveTo>
                  <a:cubicBezTo>
                    <a:pt x="688" y="1"/>
                    <a:pt x="648" y="3"/>
                    <a:pt x="607" y="7"/>
                  </a:cubicBezTo>
                  <a:cubicBezTo>
                    <a:pt x="263" y="44"/>
                    <a:pt x="0" y="233"/>
                    <a:pt x="21" y="426"/>
                  </a:cubicBezTo>
                  <a:cubicBezTo>
                    <a:pt x="33" y="536"/>
                    <a:pt x="140" y="622"/>
                    <a:pt x="287" y="672"/>
                  </a:cubicBezTo>
                  <a:cubicBezTo>
                    <a:pt x="185" y="622"/>
                    <a:pt x="119" y="553"/>
                    <a:pt x="107" y="458"/>
                  </a:cubicBezTo>
                  <a:cubicBezTo>
                    <a:pt x="86" y="266"/>
                    <a:pt x="349" y="81"/>
                    <a:pt x="693" y="44"/>
                  </a:cubicBezTo>
                  <a:cubicBezTo>
                    <a:pt x="735" y="39"/>
                    <a:pt x="777" y="37"/>
                    <a:pt x="817" y="37"/>
                  </a:cubicBezTo>
                  <a:cubicBezTo>
                    <a:pt x="916" y="37"/>
                    <a:pt x="1008" y="51"/>
                    <a:pt x="1087" y="77"/>
                  </a:cubicBezTo>
                  <a:cubicBezTo>
                    <a:pt x="990" y="29"/>
                    <a:pt x="866" y="1"/>
                    <a:pt x="726"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648;p21">
              <a:extLst>
                <a:ext uri="{FF2B5EF4-FFF2-40B4-BE49-F238E27FC236}">
                  <a16:creationId xmlns:a16="http://schemas.microsoft.com/office/drawing/2014/main" id="{388DAE30-158F-496A-9547-96EBA320736E}"/>
                </a:ext>
              </a:extLst>
            </p:cNvPr>
            <p:cNvSpPr/>
            <p:nvPr/>
          </p:nvSpPr>
          <p:spPr>
            <a:xfrm>
              <a:off x="2098625" y="917675"/>
              <a:ext cx="15500" cy="11075"/>
            </a:xfrm>
            <a:custGeom>
              <a:avLst/>
              <a:gdLst/>
              <a:ahLst/>
              <a:cxnLst/>
              <a:rect l="l" t="t" r="r" b="b"/>
              <a:pathLst>
                <a:path w="620" h="443" extrusionOk="0">
                  <a:moveTo>
                    <a:pt x="275" y="1"/>
                  </a:moveTo>
                  <a:cubicBezTo>
                    <a:pt x="374" y="29"/>
                    <a:pt x="439" y="87"/>
                    <a:pt x="452" y="152"/>
                  </a:cubicBezTo>
                  <a:cubicBezTo>
                    <a:pt x="468" y="271"/>
                    <a:pt x="304" y="390"/>
                    <a:pt x="87" y="415"/>
                  </a:cubicBezTo>
                  <a:cubicBezTo>
                    <a:pt x="58" y="419"/>
                    <a:pt x="29" y="419"/>
                    <a:pt x="1" y="419"/>
                  </a:cubicBezTo>
                  <a:cubicBezTo>
                    <a:pt x="49" y="434"/>
                    <a:pt x="109" y="442"/>
                    <a:pt x="174" y="442"/>
                  </a:cubicBezTo>
                  <a:cubicBezTo>
                    <a:pt x="196" y="442"/>
                    <a:pt x="219" y="441"/>
                    <a:pt x="243" y="439"/>
                  </a:cubicBezTo>
                  <a:cubicBezTo>
                    <a:pt x="456" y="415"/>
                    <a:pt x="620" y="296"/>
                    <a:pt x="603" y="177"/>
                  </a:cubicBezTo>
                  <a:cubicBezTo>
                    <a:pt x="595" y="74"/>
                    <a:pt x="452" y="5"/>
                    <a:pt x="275"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649;p21">
              <a:extLst>
                <a:ext uri="{FF2B5EF4-FFF2-40B4-BE49-F238E27FC236}">
                  <a16:creationId xmlns:a16="http://schemas.microsoft.com/office/drawing/2014/main" id="{49803179-D461-4704-82EA-3C1B427C3D72}"/>
                </a:ext>
              </a:extLst>
            </p:cNvPr>
            <p:cNvSpPr/>
            <p:nvPr/>
          </p:nvSpPr>
          <p:spPr>
            <a:xfrm>
              <a:off x="1990675" y="994325"/>
              <a:ext cx="25350" cy="26525"/>
            </a:xfrm>
            <a:custGeom>
              <a:avLst/>
              <a:gdLst/>
              <a:ahLst/>
              <a:cxnLst/>
              <a:rect l="l" t="t" r="r" b="b"/>
              <a:pathLst>
                <a:path w="1014" h="1061" extrusionOk="0">
                  <a:moveTo>
                    <a:pt x="658" y="0"/>
                  </a:moveTo>
                  <a:cubicBezTo>
                    <a:pt x="492" y="0"/>
                    <a:pt x="299" y="122"/>
                    <a:pt x="173" y="322"/>
                  </a:cubicBezTo>
                  <a:cubicBezTo>
                    <a:pt x="1" y="592"/>
                    <a:pt x="17" y="900"/>
                    <a:pt x="202" y="1019"/>
                  </a:cubicBezTo>
                  <a:cubicBezTo>
                    <a:pt x="248" y="1047"/>
                    <a:pt x="301" y="1061"/>
                    <a:pt x="356" y="1061"/>
                  </a:cubicBezTo>
                  <a:cubicBezTo>
                    <a:pt x="523" y="1061"/>
                    <a:pt x="715" y="940"/>
                    <a:pt x="841" y="740"/>
                  </a:cubicBezTo>
                  <a:cubicBezTo>
                    <a:pt x="1014" y="469"/>
                    <a:pt x="997" y="162"/>
                    <a:pt x="813" y="43"/>
                  </a:cubicBezTo>
                  <a:cubicBezTo>
                    <a:pt x="766" y="14"/>
                    <a:pt x="714" y="0"/>
                    <a:pt x="658"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650;p21">
              <a:extLst>
                <a:ext uri="{FF2B5EF4-FFF2-40B4-BE49-F238E27FC236}">
                  <a16:creationId xmlns:a16="http://schemas.microsoft.com/office/drawing/2014/main" id="{00712356-AF8B-4810-BDB1-79FF49F76264}"/>
                </a:ext>
              </a:extLst>
            </p:cNvPr>
            <p:cNvSpPr/>
            <p:nvPr/>
          </p:nvSpPr>
          <p:spPr>
            <a:xfrm>
              <a:off x="2006050" y="989875"/>
              <a:ext cx="14800" cy="20075"/>
            </a:xfrm>
            <a:custGeom>
              <a:avLst/>
              <a:gdLst/>
              <a:ahLst/>
              <a:cxnLst/>
              <a:rect l="l" t="t" r="r" b="b"/>
              <a:pathLst>
                <a:path w="592" h="803" extrusionOk="0">
                  <a:moveTo>
                    <a:pt x="198" y="0"/>
                  </a:moveTo>
                  <a:cubicBezTo>
                    <a:pt x="135" y="0"/>
                    <a:pt x="69" y="16"/>
                    <a:pt x="1" y="44"/>
                  </a:cubicBezTo>
                  <a:cubicBezTo>
                    <a:pt x="39" y="34"/>
                    <a:pt x="77" y="29"/>
                    <a:pt x="113" y="29"/>
                  </a:cubicBezTo>
                  <a:cubicBezTo>
                    <a:pt x="183" y="29"/>
                    <a:pt x="248" y="48"/>
                    <a:pt x="304" y="85"/>
                  </a:cubicBezTo>
                  <a:cubicBezTo>
                    <a:pt x="505" y="208"/>
                    <a:pt x="546" y="508"/>
                    <a:pt x="423" y="803"/>
                  </a:cubicBezTo>
                  <a:cubicBezTo>
                    <a:pt x="591" y="504"/>
                    <a:pt x="571" y="171"/>
                    <a:pt x="370" y="48"/>
                  </a:cubicBezTo>
                  <a:cubicBezTo>
                    <a:pt x="319" y="16"/>
                    <a:pt x="260" y="0"/>
                    <a:pt x="198" y="0"/>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651;p21">
              <a:extLst>
                <a:ext uri="{FF2B5EF4-FFF2-40B4-BE49-F238E27FC236}">
                  <a16:creationId xmlns:a16="http://schemas.microsoft.com/office/drawing/2014/main" id="{992E4648-01E0-4C35-96C7-1D23AD820514}"/>
                </a:ext>
              </a:extLst>
            </p:cNvPr>
            <p:cNvSpPr/>
            <p:nvPr/>
          </p:nvSpPr>
          <p:spPr>
            <a:xfrm>
              <a:off x="1982375" y="998775"/>
              <a:ext cx="32425" cy="29500"/>
            </a:xfrm>
            <a:custGeom>
              <a:avLst/>
              <a:gdLst/>
              <a:ahLst/>
              <a:cxnLst/>
              <a:rect l="l" t="t" r="r" b="b"/>
              <a:pathLst>
                <a:path w="1297" h="1180" extrusionOk="0">
                  <a:moveTo>
                    <a:pt x="312" y="0"/>
                  </a:moveTo>
                  <a:lnTo>
                    <a:pt x="312" y="0"/>
                  </a:lnTo>
                  <a:cubicBezTo>
                    <a:pt x="292" y="25"/>
                    <a:pt x="271" y="57"/>
                    <a:pt x="251" y="86"/>
                  </a:cubicBezTo>
                  <a:cubicBezTo>
                    <a:pt x="1" y="488"/>
                    <a:pt x="21" y="947"/>
                    <a:pt x="300" y="1115"/>
                  </a:cubicBezTo>
                  <a:cubicBezTo>
                    <a:pt x="369" y="1159"/>
                    <a:pt x="448" y="1179"/>
                    <a:pt x="531" y="1179"/>
                  </a:cubicBezTo>
                  <a:cubicBezTo>
                    <a:pt x="777" y="1179"/>
                    <a:pt x="1060" y="1000"/>
                    <a:pt x="1247" y="705"/>
                  </a:cubicBezTo>
                  <a:cubicBezTo>
                    <a:pt x="1268" y="677"/>
                    <a:pt x="1284" y="644"/>
                    <a:pt x="1296" y="615"/>
                  </a:cubicBezTo>
                  <a:lnTo>
                    <a:pt x="1296" y="615"/>
                  </a:lnTo>
                  <a:cubicBezTo>
                    <a:pt x="1115" y="864"/>
                    <a:pt x="868" y="1008"/>
                    <a:pt x="647" y="1008"/>
                  </a:cubicBezTo>
                  <a:cubicBezTo>
                    <a:pt x="563" y="1008"/>
                    <a:pt x="482" y="987"/>
                    <a:pt x="411" y="943"/>
                  </a:cubicBezTo>
                  <a:cubicBezTo>
                    <a:pt x="161" y="783"/>
                    <a:pt x="124" y="377"/>
                    <a:pt x="312" y="0"/>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652;p21">
              <a:extLst>
                <a:ext uri="{FF2B5EF4-FFF2-40B4-BE49-F238E27FC236}">
                  <a16:creationId xmlns:a16="http://schemas.microsoft.com/office/drawing/2014/main" id="{FE6D8BE1-DD50-4CB0-9928-501F9424C950}"/>
                </a:ext>
              </a:extLst>
            </p:cNvPr>
            <p:cNvSpPr/>
            <p:nvPr/>
          </p:nvSpPr>
          <p:spPr>
            <a:xfrm>
              <a:off x="1993250" y="994325"/>
              <a:ext cx="22775" cy="21375"/>
            </a:xfrm>
            <a:custGeom>
              <a:avLst/>
              <a:gdLst/>
              <a:ahLst/>
              <a:cxnLst/>
              <a:rect l="l" t="t" r="r" b="b"/>
              <a:pathLst>
                <a:path w="911" h="855" extrusionOk="0">
                  <a:moveTo>
                    <a:pt x="555" y="0"/>
                  </a:moveTo>
                  <a:cubicBezTo>
                    <a:pt x="389" y="0"/>
                    <a:pt x="196" y="122"/>
                    <a:pt x="70" y="322"/>
                  </a:cubicBezTo>
                  <a:cubicBezTo>
                    <a:pt x="41" y="363"/>
                    <a:pt x="21" y="408"/>
                    <a:pt x="0" y="449"/>
                  </a:cubicBezTo>
                  <a:cubicBezTo>
                    <a:pt x="121" y="319"/>
                    <a:pt x="269" y="242"/>
                    <a:pt x="400" y="242"/>
                  </a:cubicBezTo>
                  <a:cubicBezTo>
                    <a:pt x="455" y="242"/>
                    <a:pt x="508" y="255"/>
                    <a:pt x="554" y="285"/>
                  </a:cubicBezTo>
                  <a:cubicBezTo>
                    <a:pt x="710" y="383"/>
                    <a:pt x="747" y="617"/>
                    <a:pt x="652" y="855"/>
                  </a:cubicBezTo>
                  <a:cubicBezTo>
                    <a:pt x="685" y="818"/>
                    <a:pt x="714" y="781"/>
                    <a:pt x="738" y="740"/>
                  </a:cubicBezTo>
                  <a:cubicBezTo>
                    <a:pt x="911" y="469"/>
                    <a:pt x="894" y="158"/>
                    <a:pt x="710" y="43"/>
                  </a:cubicBezTo>
                  <a:cubicBezTo>
                    <a:pt x="663" y="14"/>
                    <a:pt x="611" y="0"/>
                    <a:pt x="555" y="0"/>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653;p21">
              <a:extLst>
                <a:ext uri="{FF2B5EF4-FFF2-40B4-BE49-F238E27FC236}">
                  <a16:creationId xmlns:a16="http://schemas.microsoft.com/office/drawing/2014/main" id="{83240BBD-0A78-4CBC-A77C-64A651DB81B6}"/>
                </a:ext>
              </a:extLst>
            </p:cNvPr>
            <p:cNvSpPr/>
            <p:nvPr/>
          </p:nvSpPr>
          <p:spPr>
            <a:xfrm>
              <a:off x="2014675" y="1040825"/>
              <a:ext cx="46550" cy="37250"/>
            </a:xfrm>
            <a:custGeom>
              <a:avLst/>
              <a:gdLst/>
              <a:ahLst/>
              <a:cxnLst/>
              <a:rect l="l" t="t" r="r" b="b"/>
              <a:pathLst>
                <a:path w="1862" h="1490" extrusionOk="0">
                  <a:moveTo>
                    <a:pt x="786" y="0"/>
                  </a:moveTo>
                  <a:cubicBezTo>
                    <a:pt x="544" y="0"/>
                    <a:pt x="326" y="100"/>
                    <a:pt x="205" y="290"/>
                  </a:cubicBezTo>
                  <a:cubicBezTo>
                    <a:pt x="0" y="618"/>
                    <a:pt x="160" y="1086"/>
                    <a:pt x="558" y="1336"/>
                  </a:cubicBezTo>
                  <a:cubicBezTo>
                    <a:pt x="724" y="1439"/>
                    <a:pt x="906" y="1490"/>
                    <a:pt x="1076" y="1490"/>
                  </a:cubicBezTo>
                  <a:cubicBezTo>
                    <a:pt x="1318" y="1490"/>
                    <a:pt x="1537" y="1389"/>
                    <a:pt x="1657" y="1197"/>
                  </a:cubicBezTo>
                  <a:cubicBezTo>
                    <a:pt x="1862" y="869"/>
                    <a:pt x="1702" y="405"/>
                    <a:pt x="1304" y="151"/>
                  </a:cubicBezTo>
                  <a:cubicBezTo>
                    <a:pt x="1137" y="49"/>
                    <a:pt x="955" y="0"/>
                    <a:pt x="786"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654;p21">
              <a:extLst>
                <a:ext uri="{FF2B5EF4-FFF2-40B4-BE49-F238E27FC236}">
                  <a16:creationId xmlns:a16="http://schemas.microsoft.com/office/drawing/2014/main" id="{3537C017-D8BF-43D7-B534-6789904F96DA}"/>
                </a:ext>
              </a:extLst>
            </p:cNvPr>
            <p:cNvSpPr/>
            <p:nvPr/>
          </p:nvSpPr>
          <p:spPr>
            <a:xfrm>
              <a:off x="2017025" y="1040875"/>
              <a:ext cx="43400" cy="27625"/>
            </a:xfrm>
            <a:custGeom>
              <a:avLst/>
              <a:gdLst/>
              <a:ahLst/>
              <a:cxnLst/>
              <a:rect l="l" t="t" r="r" b="b"/>
              <a:pathLst>
                <a:path w="1736" h="1105" extrusionOk="0">
                  <a:moveTo>
                    <a:pt x="689" y="0"/>
                  </a:moveTo>
                  <a:cubicBezTo>
                    <a:pt x="449" y="0"/>
                    <a:pt x="231" y="101"/>
                    <a:pt x="111" y="292"/>
                  </a:cubicBezTo>
                  <a:cubicBezTo>
                    <a:pt x="9" y="456"/>
                    <a:pt x="1" y="657"/>
                    <a:pt x="66" y="854"/>
                  </a:cubicBezTo>
                  <a:cubicBezTo>
                    <a:pt x="74" y="817"/>
                    <a:pt x="91" y="785"/>
                    <a:pt x="111" y="752"/>
                  </a:cubicBezTo>
                  <a:cubicBezTo>
                    <a:pt x="232" y="559"/>
                    <a:pt x="450" y="459"/>
                    <a:pt x="692" y="459"/>
                  </a:cubicBezTo>
                  <a:cubicBezTo>
                    <a:pt x="862" y="459"/>
                    <a:pt x="1044" y="509"/>
                    <a:pt x="1210" y="612"/>
                  </a:cubicBezTo>
                  <a:cubicBezTo>
                    <a:pt x="1407" y="735"/>
                    <a:pt x="1547" y="916"/>
                    <a:pt x="1612" y="1104"/>
                  </a:cubicBezTo>
                  <a:cubicBezTo>
                    <a:pt x="1735" y="785"/>
                    <a:pt x="1571" y="383"/>
                    <a:pt x="1210" y="157"/>
                  </a:cubicBezTo>
                  <a:cubicBezTo>
                    <a:pt x="1043" y="51"/>
                    <a:pt x="860" y="0"/>
                    <a:pt x="689" y="0"/>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655;p21">
              <a:extLst>
                <a:ext uri="{FF2B5EF4-FFF2-40B4-BE49-F238E27FC236}">
                  <a16:creationId xmlns:a16="http://schemas.microsoft.com/office/drawing/2014/main" id="{44676437-591B-4682-A334-87E1B3485185}"/>
                </a:ext>
              </a:extLst>
            </p:cNvPr>
            <p:cNvSpPr/>
            <p:nvPr/>
          </p:nvSpPr>
          <p:spPr>
            <a:xfrm>
              <a:off x="2010475" y="1060875"/>
              <a:ext cx="59375" cy="30150"/>
            </a:xfrm>
            <a:custGeom>
              <a:avLst/>
              <a:gdLst/>
              <a:ahLst/>
              <a:cxnLst/>
              <a:rect l="l" t="t" r="r" b="b"/>
              <a:pathLst>
                <a:path w="2375" h="1206" extrusionOk="0">
                  <a:moveTo>
                    <a:pt x="0" y="1"/>
                  </a:moveTo>
                  <a:cubicBezTo>
                    <a:pt x="17" y="382"/>
                    <a:pt x="259" y="776"/>
                    <a:pt x="669" y="1010"/>
                  </a:cubicBezTo>
                  <a:cubicBezTo>
                    <a:pt x="897" y="1142"/>
                    <a:pt x="1141" y="1206"/>
                    <a:pt x="1372" y="1206"/>
                  </a:cubicBezTo>
                  <a:cubicBezTo>
                    <a:pt x="1734" y="1206"/>
                    <a:pt x="2060" y="1049"/>
                    <a:pt x="2231" y="755"/>
                  </a:cubicBezTo>
                  <a:cubicBezTo>
                    <a:pt x="2354" y="534"/>
                    <a:pt x="2374" y="284"/>
                    <a:pt x="2301" y="38"/>
                  </a:cubicBezTo>
                  <a:lnTo>
                    <a:pt x="2301" y="38"/>
                  </a:lnTo>
                  <a:cubicBezTo>
                    <a:pt x="2305" y="202"/>
                    <a:pt x="2276" y="362"/>
                    <a:pt x="2190" y="509"/>
                  </a:cubicBezTo>
                  <a:cubicBezTo>
                    <a:pt x="2019" y="801"/>
                    <a:pt x="1691" y="958"/>
                    <a:pt x="1329" y="958"/>
                  </a:cubicBezTo>
                  <a:cubicBezTo>
                    <a:pt x="1100" y="958"/>
                    <a:pt x="857" y="895"/>
                    <a:pt x="632" y="764"/>
                  </a:cubicBezTo>
                  <a:cubicBezTo>
                    <a:pt x="308" y="579"/>
                    <a:pt x="90" y="300"/>
                    <a:pt x="0"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656;p21">
              <a:extLst>
                <a:ext uri="{FF2B5EF4-FFF2-40B4-BE49-F238E27FC236}">
                  <a16:creationId xmlns:a16="http://schemas.microsoft.com/office/drawing/2014/main" id="{ACBEB31C-9351-4DC1-A3DC-D699F50AAF87}"/>
                </a:ext>
              </a:extLst>
            </p:cNvPr>
            <p:cNvSpPr/>
            <p:nvPr/>
          </p:nvSpPr>
          <p:spPr>
            <a:xfrm>
              <a:off x="2054750" y="1107775"/>
              <a:ext cx="36100" cy="20900"/>
            </a:xfrm>
            <a:custGeom>
              <a:avLst/>
              <a:gdLst/>
              <a:ahLst/>
              <a:cxnLst/>
              <a:rect l="l" t="t" r="r" b="b"/>
              <a:pathLst>
                <a:path w="1444" h="836" extrusionOk="0">
                  <a:moveTo>
                    <a:pt x="502" y="0"/>
                  </a:moveTo>
                  <a:cubicBezTo>
                    <a:pt x="315" y="0"/>
                    <a:pt x="155" y="71"/>
                    <a:pt x="70" y="208"/>
                  </a:cubicBezTo>
                  <a:cubicBezTo>
                    <a:pt x="17" y="282"/>
                    <a:pt x="1" y="376"/>
                    <a:pt x="13" y="475"/>
                  </a:cubicBezTo>
                  <a:cubicBezTo>
                    <a:pt x="17" y="413"/>
                    <a:pt x="38" y="352"/>
                    <a:pt x="70" y="294"/>
                  </a:cubicBezTo>
                  <a:cubicBezTo>
                    <a:pt x="154" y="159"/>
                    <a:pt x="315" y="91"/>
                    <a:pt x="501" y="91"/>
                  </a:cubicBezTo>
                  <a:cubicBezTo>
                    <a:pt x="659" y="91"/>
                    <a:pt x="837" y="141"/>
                    <a:pt x="1001" y="241"/>
                  </a:cubicBezTo>
                  <a:cubicBezTo>
                    <a:pt x="1247" y="397"/>
                    <a:pt x="1403" y="626"/>
                    <a:pt x="1424" y="835"/>
                  </a:cubicBezTo>
                  <a:cubicBezTo>
                    <a:pt x="1444" y="606"/>
                    <a:pt x="1284" y="331"/>
                    <a:pt x="1001" y="155"/>
                  </a:cubicBezTo>
                  <a:cubicBezTo>
                    <a:pt x="837" y="51"/>
                    <a:pt x="660" y="0"/>
                    <a:pt x="502" y="0"/>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657;p21">
              <a:extLst>
                <a:ext uri="{FF2B5EF4-FFF2-40B4-BE49-F238E27FC236}">
                  <a16:creationId xmlns:a16="http://schemas.microsoft.com/office/drawing/2014/main" id="{348F3A7F-5411-4F97-ADCA-8B99905FF313}"/>
                </a:ext>
              </a:extLst>
            </p:cNvPr>
            <p:cNvSpPr/>
            <p:nvPr/>
          </p:nvSpPr>
          <p:spPr>
            <a:xfrm>
              <a:off x="2058350" y="1119625"/>
              <a:ext cx="27075" cy="16125"/>
            </a:xfrm>
            <a:custGeom>
              <a:avLst/>
              <a:gdLst/>
              <a:ahLst/>
              <a:cxnLst/>
              <a:rect l="l" t="t" r="r" b="b"/>
              <a:pathLst>
                <a:path w="1083" h="645" extrusionOk="0">
                  <a:moveTo>
                    <a:pt x="37" y="1"/>
                  </a:moveTo>
                  <a:lnTo>
                    <a:pt x="37" y="1"/>
                  </a:lnTo>
                  <a:cubicBezTo>
                    <a:pt x="0" y="173"/>
                    <a:pt x="119" y="394"/>
                    <a:pt x="340" y="529"/>
                  </a:cubicBezTo>
                  <a:cubicBezTo>
                    <a:pt x="461" y="606"/>
                    <a:pt x="593" y="644"/>
                    <a:pt x="711" y="644"/>
                  </a:cubicBezTo>
                  <a:cubicBezTo>
                    <a:pt x="845" y="644"/>
                    <a:pt x="962" y="595"/>
                    <a:pt x="1025" y="497"/>
                  </a:cubicBezTo>
                  <a:cubicBezTo>
                    <a:pt x="1083" y="402"/>
                    <a:pt x="1083" y="288"/>
                    <a:pt x="1033" y="169"/>
                  </a:cubicBezTo>
                  <a:lnTo>
                    <a:pt x="1033" y="169"/>
                  </a:lnTo>
                  <a:cubicBezTo>
                    <a:pt x="1025" y="206"/>
                    <a:pt x="1017" y="234"/>
                    <a:pt x="997" y="267"/>
                  </a:cubicBezTo>
                  <a:cubicBezTo>
                    <a:pt x="933" y="365"/>
                    <a:pt x="817" y="415"/>
                    <a:pt x="682" y="415"/>
                  </a:cubicBezTo>
                  <a:cubicBezTo>
                    <a:pt x="563" y="415"/>
                    <a:pt x="430" y="377"/>
                    <a:pt x="308" y="300"/>
                  </a:cubicBezTo>
                  <a:cubicBezTo>
                    <a:pt x="181" y="218"/>
                    <a:pt x="82" y="111"/>
                    <a:pt x="37"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658;p21">
              <a:extLst>
                <a:ext uri="{FF2B5EF4-FFF2-40B4-BE49-F238E27FC236}">
                  <a16:creationId xmlns:a16="http://schemas.microsoft.com/office/drawing/2014/main" id="{CEF717D7-98A4-405B-86CD-7A628A7B54A1}"/>
                </a:ext>
              </a:extLst>
            </p:cNvPr>
            <p:cNvSpPr/>
            <p:nvPr/>
          </p:nvSpPr>
          <p:spPr>
            <a:xfrm>
              <a:off x="2115125" y="1040775"/>
              <a:ext cx="71075" cy="59300"/>
            </a:xfrm>
            <a:custGeom>
              <a:avLst/>
              <a:gdLst/>
              <a:ahLst/>
              <a:cxnLst/>
              <a:rect l="l" t="t" r="r" b="b"/>
              <a:pathLst>
                <a:path w="2843" h="2372" extrusionOk="0">
                  <a:moveTo>
                    <a:pt x="1294" y="1"/>
                  </a:moveTo>
                  <a:cubicBezTo>
                    <a:pt x="905" y="1"/>
                    <a:pt x="539" y="176"/>
                    <a:pt x="333" y="506"/>
                  </a:cubicBezTo>
                  <a:cubicBezTo>
                    <a:pt x="1" y="1047"/>
                    <a:pt x="218" y="1785"/>
                    <a:pt x="817" y="2158"/>
                  </a:cubicBezTo>
                  <a:cubicBezTo>
                    <a:pt x="1048" y="2302"/>
                    <a:pt x="1303" y="2372"/>
                    <a:pt x="1549" y="2372"/>
                  </a:cubicBezTo>
                  <a:cubicBezTo>
                    <a:pt x="1938" y="2372"/>
                    <a:pt x="2302" y="2197"/>
                    <a:pt x="2506" y="1867"/>
                  </a:cubicBezTo>
                  <a:cubicBezTo>
                    <a:pt x="2843" y="1326"/>
                    <a:pt x="2625" y="592"/>
                    <a:pt x="2026" y="214"/>
                  </a:cubicBezTo>
                  <a:cubicBezTo>
                    <a:pt x="1795" y="70"/>
                    <a:pt x="1540" y="1"/>
                    <a:pt x="1294"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659;p21">
              <a:extLst>
                <a:ext uri="{FF2B5EF4-FFF2-40B4-BE49-F238E27FC236}">
                  <a16:creationId xmlns:a16="http://schemas.microsoft.com/office/drawing/2014/main" id="{439C5BD6-EF72-4667-A4B9-B2B583E41195}"/>
                </a:ext>
              </a:extLst>
            </p:cNvPr>
            <p:cNvSpPr/>
            <p:nvPr/>
          </p:nvSpPr>
          <p:spPr>
            <a:xfrm>
              <a:off x="2116675" y="1040800"/>
              <a:ext cx="64600" cy="48100"/>
            </a:xfrm>
            <a:custGeom>
              <a:avLst/>
              <a:gdLst/>
              <a:ahLst/>
              <a:cxnLst/>
              <a:rect l="l" t="t" r="r" b="b"/>
              <a:pathLst>
                <a:path w="2584" h="1924" extrusionOk="0">
                  <a:moveTo>
                    <a:pt x="1234" y="0"/>
                  </a:moveTo>
                  <a:cubicBezTo>
                    <a:pt x="843" y="0"/>
                    <a:pt x="478" y="176"/>
                    <a:pt x="271" y="509"/>
                  </a:cubicBezTo>
                  <a:cubicBezTo>
                    <a:pt x="0" y="947"/>
                    <a:pt x="95" y="1522"/>
                    <a:pt x="468" y="1923"/>
                  </a:cubicBezTo>
                  <a:cubicBezTo>
                    <a:pt x="423" y="1665"/>
                    <a:pt x="464" y="1403"/>
                    <a:pt x="607" y="1177"/>
                  </a:cubicBezTo>
                  <a:cubicBezTo>
                    <a:pt x="811" y="847"/>
                    <a:pt x="1175" y="672"/>
                    <a:pt x="1565" y="672"/>
                  </a:cubicBezTo>
                  <a:cubicBezTo>
                    <a:pt x="1810" y="672"/>
                    <a:pt x="2065" y="742"/>
                    <a:pt x="2297" y="886"/>
                  </a:cubicBezTo>
                  <a:cubicBezTo>
                    <a:pt x="2403" y="952"/>
                    <a:pt x="2502" y="1034"/>
                    <a:pt x="2584" y="1124"/>
                  </a:cubicBezTo>
                  <a:cubicBezTo>
                    <a:pt x="2526" y="767"/>
                    <a:pt x="2305" y="431"/>
                    <a:pt x="1964" y="213"/>
                  </a:cubicBezTo>
                  <a:cubicBezTo>
                    <a:pt x="1734" y="70"/>
                    <a:pt x="1479" y="0"/>
                    <a:pt x="1234" y="0"/>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660;p21">
              <a:extLst>
                <a:ext uri="{FF2B5EF4-FFF2-40B4-BE49-F238E27FC236}">
                  <a16:creationId xmlns:a16="http://schemas.microsoft.com/office/drawing/2014/main" id="{438A9DF9-D365-45C6-8579-B1AEFA0812FC}"/>
                </a:ext>
              </a:extLst>
            </p:cNvPr>
            <p:cNvSpPr/>
            <p:nvPr/>
          </p:nvSpPr>
          <p:spPr>
            <a:xfrm>
              <a:off x="2110425" y="1065100"/>
              <a:ext cx="81725" cy="51375"/>
            </a:xfrm>
            <a:custGeom>
              <a:avLst/>
              <a:gdLst/>
              <a:ahLst/>
              <a:cxnLst/>
              <a:rect l="l" t="t" r="r" b="b"/>
              <a:pathLst>
                <a:path w="3269" h="2055" extrusionOk="0">
                  <a:moveTo>
                    <a:pt x="3178" y="0"/>
                  </a:moveTo>
                  <a:cubicBezTo>
                    <a:pt x="3178" y="316"/>
                    <a:pt x="3096" y="632"/>
                    <a:pt x="2916" y="919"/>
                  </a:cubicBezTo>
                  <a:cubicBezTo>
                    <a:pt x="2593" y="1433"/>
                    <a:pt x="2051" y="1717"/>
                    <a:pt x="1506" y="1717"/>
                  </a:cubicBezTo>
                  <a:cubicBezTo>
                    <a:pt x="1226" y="1717"/>
                    <a:pt x="945" y="1642"/>
                    <a:pt x="693" y="1484"/>
                  </a:cubicBezTo>
                  <a:cubicBezTo>
                    <a:pt x="324" y="1251"/>
                    <a:pt x="86" y="894"/>
                    <a:pt x="0" y="488"/>
                  </a:cubicBezTo>
                  <a:lnTo>
                    <a:pt x="0" y="488"/>
                  </a:lnTo>
                  <a:cubicBezTo>
                    <a:pt x="4" y="1021"/>
                    <a:pt x="259" y="1530"/>
                    <a:pt x="726" y="1821"/>
                  </a:cubicBezTo>
                  <a:cubicBezTo>
                    <a:pt x="979" y="1979"/>
                    <a:pt x="1261" y="2054"/>
                    <a:pt x="1541" y="2054"/>
                  </a:cubicBezTo>
                  <a:cubicBezTo>
                    <a:pt x="2089" y="2054"/>
                    <a:pt x="2633" y="1769"/>
                    <a:pt x="2953" y="1259"/>
                  </a:cubicBezTo>
                  <a:cubicBezTo>
                    <a:pt x="3203" y="869"/>
                    <a:pt x="3268" y="418"/>
                    <a:pt x="3178" y="0"/>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661;p21">
              <a:extLst>
                <a:ext uri="{FF2B5EF4-FFF2-40B4-BE49-F238E27FC236}">
                  <a16:creationId xmlns:a16="http://schemas.microsoft.com/office/drawing/2014/main" id="{C0C5EDA1-3891-4032-A4E9-DFF6F584C83F}"/>
                </a:ext>
              </a:extLst>
            </p:cNvPr>
            <p:cNvSpPr/>
            <p:nvPr/>
          </p:nvSpPr>
          <p:spPr>
            <a:xfrm>
              <a:off x="2060400" y="1000950"/>
              <a:ext cx="15075" cy="10100"/>
            </a:xfrm>
            <a:custGeom>
              <a:avLst/>
              <a:gdLst/>
              <a:ahLst/>
              <a:cxnLst/>
              <a:rect l="l" t="t" r="r" b="b"/>
              <a:pathLst>
                <a:path w="603" h="404" extrusionOk="0">
                  <a:moveTo>
                    <a:pt x="243" y="1"/>
                  </a:moveTo>
                  <a:cubicBezTo>
                    <a:pt x="145" y="1"/>
                    <a:pt x="64" y="40"/>
                    <a:pt x="37" y="114"/>
                  </a:cubicBezTo>
                  <a:cubicBezTo>
                    <a:pt x="0" y="208"/>
                    <a:pt x="94" y="331"/>
                    <a:pt x="238" y="385"/>
                  </a:cubicBezTo>
                  <a:cubicBezTo>
                    <a:pt x="280" y="397"/>
                    <a:pt x="321" y="404"/>
                    <a:pt x="360" y="404"/>
                  </a:cubicBezTo>
                  <a:cubicBezTo>
                    <a:pt x="458" y="404"/>
                    <a:pt x="540" y="364"/>
                    <a:pt x="566" y="290"/>
                  </a:cubicBezTo>
                  <a:cubicBezTo>
                    <a:pt x="603" y="196"/>
                    <a:pt x="509" y="73"/>
                    <a:pt x="365" y="20"/>
                  </a:cubicBezTo>
                  <a:cubicBezTo>
                    <a:pt x="323" y="7"/>
                    <a:pt x="282" y="1"/>
                    <a:pt x="243"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662;p21">
              <a:extLst>
                <a:ext uri="{FF2B5EF4-FFF2-40B4-BE49-F238E27FC236}">
                  <a16:creationId xmlns:a16="http://schemas.microsoft.com/office/drawing/2014/main" id="{470AFADD-E984-4987-A746-649AB5B2F4BD}"/>
                </a:ext>
              </a:extLst>
            </p:cNvPr>
            <p:cNvSpPr/>
            <p:nvPr/>
          </p:nvSpPr>
          <p:spPr>
            <a:xfrm>
              <a:off x="2060300" y="1004300"/>
              <a:ext cx="17850" cy="9425"/>
            </a:xfrm>
            <a:custGeom>
              <a:avLst/>
              <a:gdLst/>
              <a:ahLst/>
              <a:cxnLst/>
              <a:rect l="l" t="t" r="r" b="b"/>
              <a:pathLst>
                <a:path w="714" h="377" extrusionOk="0">
                  <a:moveTo>
                    <a:pt x="636" y="0"/>
                  </a:moveTo>
                  <a:cubicBezTo>
                    <a:pt x="668" y="54"/>
                    <a:pt x="673" y="111"/>
                    <a:pt x="656" y="169"/>
                  </a:cubicBezTo>
                  <a:cubicBezTo>
                    <a:pt x="624" y="263"/>
                    <a:pt x="511" y="319"/>
                    <a:pt x="379" y="319"/>
                  </a:cubicBezTo>
                  <a:cubicBezTo>
                    <a:pt x="327" y="319"/>
                    <a:pt x="272" y="310"/>
                    <a:pt x="217" y="292"/>
                  </a:cubicBezTo>
                  <a:cubicBezTo>
                    <a:pt x="123" y="259"/>
                    <a:pt x="53" y="210"/>
                    <a:pt x="0" y="148"/>
                  </a:cubicBezTo>
                  <a:lnTo>
                    <a:pt x="0" y="148"/>
                  </a:lnTo>
                  <a:cubicBezTo>
                    <a:pt x="41" y="230"/>
                    <a:pt x="135" y="308"/>
                    <a:pt x="250" y="349"/>
                  </a:cubicBezTo>
                  <a:cubicBezTo>
                    <a:pt x="307" y="368"/>
                    <a:pt x="364" y="377"/>
                    <a:pt x="418" y="377"/>
                  </a:cubicBezTo>
                  <a:cubicBezTo>
                    <a:pt x="550" y="377"/>
                    <a:pt x="661" y="322"/>
                    <a:pt x="693" y="226"/>
                  </a:cubicBezTo>
                  <a:cubicBezTo>
                    <a:pt x="714" y="148"/>
                    <a:pt x="693" y="66"/>
                    <a:pt x="636" y="0"/>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663;p21">
              <a:extLst>
                <a:ext uri="{FF2B5EF4-FFF2-40B4-BE49-F238E27FC236}">
                  <a16:creationId xmlns:a16="http://schemas.microsoft.com/office/drawing/2014/main" id="{AC637958-E0BD-4C5D-8A24-19F9B0C1D746}"/>
                </a:ext>
              </a:extLst>
            </p:cNvPr>
            <p:cNvSpPr/>
            <p:nvPr/>
          </p:nvSpPr>
          <p:spPr>
            <a:xfrm>
              <a:off x="2060500" y="1001000"/>
              <a:ext cx="13250" cy="8250"/>
            </a:xfrm>
            <a:custGeom>
              <a:avLst/>
              <a:gdLst/>
              <a:ahLst/>
              <a:cxnLst/>
              <a:rect l="l" t="t" r="r" b="b"/>
              <a:pathLst>
                <a:path w="530" h="330" extrusionOk="0">
                  <a:moveTo>
                    <a:pt x="236" y="1"/>
                  </a:moveTo>
                  <a:cubicBezTo>
                    <a:pt x="138" y="1"/>
                    <a:pt x="55" y="43"/>
                    <a:pt x="29" y="116"/>
                  </a:cubicBezTo>
                  <a:cubicBezTo>
                    <a:pt x="0" y="186"/>
                    <a:pt x="41" y="276"/>
                    <a:pt x="127" y="329"/>
                  </a:cubicBezTo>
                  <a:cubicBezTo>
                    <a:pt x="99" y="280"/>
                    <a:pt x="86" y="227"/>
                    <a:pt x="99" y="182"/>
                  </a:cubicBezTo>
                  <a:cubicBezTo>
                    <a:pt x="124" y="111"/>
                    <a:pt x="201" y="71"/>
                    <a:pt x="294" y="71"/>
                  </a:cubicBezTo>
                  <a:cubicBezTo>
                    <a:pt x="336" y="71"/>
                    <a:pt x="381" y="79"/>
                    <a:pt x="427" y="96"/>
                  </a:cubicBezTo>
                  <a:cubicBezTo>
                    <a:pt x="468" y="112"/>
                    <a:pt x="505" y="124"/>
                    <a:pt x="529" y="153"/>
                  </a:cubicBezTo>
                  <a:cubicBezTo>
                    <a:pt x="496" y="100"/>
                    <a:pt x="435" y="50"/>
                    <a:pt x="357" y="22"/>
                  </a:cubicBezTo>
                  <a:cubicBezTo>
                    <a:pt x="316" y="8"/>
                    <a:pt x="275" y="1"/>
                    <a:pt x="236"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664;p21">
              <a:extLst>
                <a:ext uri="{FF2B5EF4-FFF2-40B4-BE49-F238E27FC236}">
                  <a16:creationId xmlns:a16="http://schemas.microsoft.com/office/drawing/2014/main" id="{800A14E9-86F0-4222-B4C4-4BCD17DC483A}"/>
                </a:ext>
              </a:extLst>
            </p:cNvPr>
            <p:cNvSpPr/>
            <p:nvPr/>
          </p:nvSpPr>
          <p:spPr>
            <a:xfrm>
              <a:off x="2122825" y="999250"/>
              <a:ext cx="11800" cy="10400"/>
            </a:xfrm>
            <a:custGeom>
              <a:avLst/>
              <a:gdLst/>
              <a:ahLst/>
              <a:cxnLst/>
              <a:rect l="l" t="t" r="r" b="b"/>
              <a:pathLst>
                <a:path w="472" h="416" extrusionOk="0">
                  <a:moveTo>
                    <a:pt x="170" y="1"/>
                  </a:moveTo>
                  <a:cubicBezTo>
                    <a:pt x="102" y="1"/>
                    <a:pt x="40" y="26"/>
                    <a:pt x="0" y="71"/>
                  </a:cubicBezTo>
                  <a:cubicBezTo>
                    <a:pt x="15" y="70"/>
                    <a:pt x="31" y="69"/>
                    <a:pt x="47" y="69"/>
                  </a:cubicBezTo>
                  <a:cubicBezTo>
                    <a:pt x="78" y="69"/>
                    <a:pt x="110" y="73"/>
                    <a:pt x="140" y="84"/>
                  </a:cubicBezTo>
                  <a:cubicBezTo>
                    <a:pt x="267" y="129"/>
                    <a:pt x="345" y="252"/>
                    <a:pt x="304" y="358"/>
                  </a:cubicBezTo>
                  <a:cubicBezTo>
                    <a:pt x="300" y="379"/>
                    <a:pt x="283" y="399"/>
                    <a:pt x="271" y="416"/>
                  </a:cubicBezTo>
                  <a:cubicBezTo>
                    <a:pt x="345" y="399"/>
                    <a:pt x="410" y="358"/>
                    <a:pt x="431" y="293"/>
                  </a:cubicBezTo>
                  <a:cubicBezTo>
                    <a:pt x="472" y="186"/>
                    <a:pt x="402" y="59"/>
                    <a:pt x="267" y="18"/>
                  </a:cubicBezTo>
                  <a:cubicBezTo>
                    <a:pt x="234" y="6"/>
                    <a:pt x="202" y="1"/>
                    <a:pt x="170"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665;p21">
              <a:extLst>
                <a:ext uri="{FF2B5EF4-FFF2-40B4-BE49-F238E27FC236}">
                  <a16:creationId xmlns:a16="http://schemas.microsoft.com/office/drawing/2014/main" id="{6E261FEB-5B41-4E7B-94CE-D7F0C6200403}"/>
                </a:ext>
              </a:extLst>
            </p:cNvPr>
            <p:cNvSpPr/>
            <p:nvPr/>
          </p:nvSpPr>
          <p:spPr>
            <a:xfrm>
              <a:off x="2114525" y="995675"/>
              <a:ext cx="24100" cy="18925"/>
            </a:xfrm>
            <a:custGeom>
              <a:avLst/>
              <a:gdLst/>
              <a:ahLst/>
              <a:cxnLst/>
              <a:rect l="l" t="t" r="r" b="b"/>
              <a:pathLst>
                <a:path w="964" h="757" extrusionOk="0">
                  <a:moveTo>
                    <a:pt x="209" y="1"/>
                  </a:moveTo>
                  <a:lnTo>
                    <a:pt x="209" y="1"/>
                  </a:lnTo>
                  <a:cubicBezTo>
                    <a:pt x="136" y="50"/>
                    <a:pt x="82" y="120"/>
                    <a:pt x="62" y="206"/>
                  </a:cubicBezTo>
                  <a:cubicBezTo>
                    <a:pt x="0" y="427"/>
                    <a:pt x="164" y="661"/>
                    <a:pt x="431" y="735"/>
                  </a:cubicBezTo>
                  <a:cubicBezTo>
                    <a:pt x="482" y="750"/>
                    <a:pt x="534" y="757"/>
                    <a:pt x="584" y="757"/>
                  </a:cubicBezTo>
                  <a:cubicBezTo>
                    <a:pt x="742" y="757"/>
                    <a:pt x="886" y="687"/>
                    <a:pt x="964" y="575"/>
                  </a:cubicBezTo>
                  <a:lnTo>
                    <a:pt x="964" y="575"/>
                  </a:lnTo>
                  <a:cubicBezTo>
                    <a:pt x="886" y="628"/>
                    <a:pt x="789" y="656"/>
                    <a:pt x="684" y="656"/>
                  </a:cubicBezTo>
                  <a:cubicBezTo>
                    <a:pt x="634" y="656"/>
                    <a:pt x="582" y="650"/>
                    <a:pt x="529" y="637"/>
                  </a:cubicBezTo>
                  <a:cubicBezTo>
                    <a:pt x="267" y="563"/>
                    <a:pt x="95" y="329"/>
                    <a:pt x="160" y="108"/>
                  </a:cubicBezTo>
                  <a:cubicBezTo>
                    <a:pt x="168" y="67"/>
                    <a:pt x="189" y="34"/>
                    <a:pt x="209"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666;p21">
              <a:extLst>
                <a:ext uri="{FF2B5EF4-FFF2-40B4-BE49-F238E27FC236}">
                  <a16:creationId xmlns:a16="http://schemas.microsoft.com/office/drawing/2014/main" id="{0F103675-5FE4-484B-8092-A368AB79C555}"/>
                </a:ext>
              </a:extLst>
            </p:cNvPr>
            <p:cNvSpPr/>
            <p:nvPr/>
          </p:nvSpPr>
          <p:spPr>
            <a:xfrm>
              <a:off x="2187300" y="1009025"/>
              <a:ext cx="7300" cy="6025"/>
            </a:xfrm>
            <a:custGeom>
              <a:avLst/>
              <a:gdLst/>
              <a:ahLst/>
              <a:cxnLst/>
              <a:rect l="l" t="t" r="r" b="b"/>
              <a:pathLst>
                <a:path w="292" h="241" extrusionOk="0">
                  <a:moveTo>
                    <a:pt x="267" y="0"/>
                  </a:moveTo>
                  <a:cubicBezTo>
                    <a:pt x="267" y="41"/>
                    <a:pt x="255" y="82"/>
                    <a:pt x="230" y="119"/>
                  </a:cubicBezTo>
                  <a:cubicBezTo>
                    <a:pt x="194" y="161"/>
                    <a:pt x="146" y="184"/>
                    <a:pt x="100" y="184"/>
                  </a:cubicBezTo>
                  <a:cubicBezTo>
                    <a:pt x="73" y="184"/>
                    <a:pt x="48" y="176"/>
                    <a:pt x="25" y="160"/>
                  </a:cubicBezTo>
                  <a:cubicBezTo>
                    <a:pt x="17" y="148"/>
                    <a:pt x="5" y="139"/>
                    <a:pt x="1" y="127"/>
                  </a:cubicBezTo>
                  <a:lnTo>
                    <a:pt x="1" y="127"/>
                  </a:lnTo>
                  <a:cubicBezTo>
                    <a:pt x="5" y="164"/>
                    <a:pt x="17" y="193"/>
                    <a:pt x="42" y="213"/>
                  </a:cubicBezTo>
                  <a:cubicBezTo>
                    <a:pt x="62" y="232"/>
                    <a:pt x="87" y="240"/>
                    <a:pt x="114" y="240"/>
                  </a:cubicBezTo>
                  <a:cubicBezTo>
                    <a:pt x="160" y="240"/>
                    <a:pt x="211" y="216"/>
                    <a:pt x="247" y="172"/>
                  </a:cubicBezTo>
                  <a:cubicBezTo>
                    <a:pt x="288" y="119"/>
                    <a:pt x="292" y="49"/>
                    <a:pt x="267" y="0"/>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667;p21">
              <a:extLst>
                <a:ext uri="{FF2B5EF4-FFF2-40B4-BE49-F238E27FC236}">
                  <a16:creationId xmlns:a16="http://schemas.microsoft.com/office/drawing/2014/main" id="{479493B4-6001-4358-A721-3654F75E3912}"/>
                </a:ext>
              </a:extLst>
            </p:cNvPr>
            <p:cNvSpPr/>
            <p:nvPr/>
          </p:nvSpPr>
          <p:spPr>
            <a:xfrm>
              <a:off x="2139125" y="956125"/>
              <a:ext cx="8125" cy="5550"/>
            </a:xfrm>
            <a:custGeom>
              <a:avLst/>
              <a:gdLst/>
              <a:ahLst/>
              <a:cxnLst/>
              <a:rect l="l" t="t" r="r" b="b"/>
              <a:pathLst>
                <a:path w="325" h="222" extrusionOk="0">
                  <a:moveTo>
                    <a:pt x="176" y="1"/>
                  </a:moveTo>
                  <a:cubicBezTo>
                    <a:pt x="143" y="1"/>
                    <a:pt x="109" y="10"/>
                    <a:pt x="78" y="29"/>
                  </a:cubicBezTo>
                  <a:cubicBezTo>
                    <a:pt x="37" y="54"/>
                    <a:pt x="9" y="90"/>
                    <a:pt x="0" y="127"/>
                  </a:cubicBezTo>
                  <a:cubicBezTo>
                    <a:pt x="17" y="111"/>
                    <a:pt x="29" y="95"/>
                    <a:pt x="50" y="86"/>
                  </a:cubicBezTo>
                  <a:cubicBezTo>
                    <a:pt x="81" y="65"/>
                    <a:pt x="116" y="54"/>
                    <a:pt x="150" y="54"/>
                  </a:cubicBezTo>
                  <a:cubicBezTo>
                    <a:pt x="198" y="54"/>
                    <a:pt x="243" y="76"/>
                    <a:pt x="267" y="115"/>
                  </a:cubicBezTo>
                  <a:cubicBezTo>
                    <a:pt x="287" y="148"/>
                    <a:pt x="291" y="189"/>
                    <a:pt x="275" y="222"/>
                  </a:cubicBezTo>
                  <a:cubicBezTo>
                    <a:pt x="316" y="172"/>
                    <a:pt x="324" y="111"/>
                    <a:pt x="291" y="62"/>
                  </a:cubicBezTo>
                  <a:cubicBezTo>
                    <a:pt x="267" y="21"/>
                    <a:pt x="223" y="1"/>
                    <a:pt x="176"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668;p21">
              <a:extLst>
                <a:ext uri="{FF2B5EF4-FFF2-40B4-BE49-F238E27FC236}">
                  <a16:creationId xmlns:a16="http://schemas.microsoft.com/office/drawing/2014/main" id="{BC8FC066-FE2E-46E8-B882-E5935F5677F7}"/>
                </a:ext>
              </a:extLst>
            </p:cNvPr>
            <p:cNvSpPr/>
            <p:nvPr/>
          </p:nvSpPr>
          <p:spPr>
            <a:xfrm>
              <a:off x="2185450" y="971825"/>
              <a:ext cx="8025" cy="6350"/>
            </a:xfrm>
            <a:custGeom>
              <a:avLst/>
              <a:gdLst/>
              <a:ahLst/>
              <a:cxnLst/>
              <a:rect l="l" t="t" r="r" b="b"/>
              <a:pathLst>
                <a:path w="321" h="254" extrusionOk="0">
                  <a:moveTo>
                    <a:pt x="159" y="0"/>
                  </a:moveTo>
                  <a:cubicBezTo>
                    <a:pt x="138" y="0"/>
                    <a:pt x="117" y="4"/>
                    <a:pt x="95" y="12"/>
                  </a:cubicBezTo>
                  <a:cubicBezTo>
                    <a:pt x="58" y="20"/>
                    <a:pt x="30" y="49"/>
                    <a:pt x="1" y="73"/>
                  </a:cubicBezTo>
                  <a:cubicBezTo>
                    <a:pt x="17" y="61"/>
                    <a:pt x="38" y="53"/>
                    <a:pt x="58" y="49"/>
                  </a:cubicBezTo>
                  <a:cubicBezTo>
                    <a:pt x="78" y="42"/>
                    <a:pt x="99" y="39"/>
                    <a:pt x="119" y="39"/>
                  </a:cubicBezTo>
                  <a:cubicBezTo>
                    <a:pt x="184" y="39"/>
                    <a:pt x="244" y="73"/>
                    <a:pt x="263" y="127"/>
                  </a:cubicBezTo>
                  <a:cubicBezTo>
                    <a:pt x="280" y="172"/>
                    <a:pt x="263" y="217"/>
                    <a:pt x="239" y="254"/>
                  </a:cubicBezTo>
                  <a:cubicBezTo>
                    <a:pt x="288" y="217"/>
                    <a:pt x="321" y="151"/>
                    <a:pt x="300" y="94"/>
                  </a:cubicBezTo>
                  <a:cubicBezTo>
                    <a:pt x="281" y="38"/>
                    <a:pt x="225" y="0"/>
                    <a:pt x="159" y="0"/>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669;p21">
              <a:extLst>
                <a:ext uri="{FF2B5EF4-FFF2-40B4-BE49-F238E27FC236}">
                  <a16:creationId xmlns:a16="http://schemas.microsoft.com/office/drawing/2014/main" id="{015B765B-E25B-4016-9896-643559028CA5}"/>
                </a:ext>
              </a:extLst>
            </p:cNvPr>
            <p:cNvSpPr/>
            <p:nvPr/>
          </p:nvSpPr>
          <p:spPr>
            <a:xfrm>
              <a:off x="2141175" y="929525"/>
              <a:ext cx="15800" cy="8275"/>
            </a:xfrm>
            <a:custGeom>
              <a:avLst/>
              <a:gdLst/>
              <a:ahLst/>
              <a:cxnLst/>
              <a:rect l="l" t="t" r="r" b="b"/>
              <a:pathLst>
                <a:path w="632" h="331" extrusionOk="0">
                  <a:moveTo>
                    <a:pt x="268" y="0"/>
                  </a:moveTo>
                  <a:cubicBezTo>
                    <a:pt x="135" y="0"/>
                    <a:pt x="30" y="47"/>
                    <a:pt x="17" y="125"/>
                  </a:cubicBezTo>
                  <a:cubicBezTo>
                    <a:pt x="0" y="195"/>
                    <a:pt x="66" y="277"/>
                    <a:pt x="173" y="330"/>
                  </a:cubicBezTo>
                  <a:cubicBezTo>
                    <a:pt x="140" y="289"/>
                    <a:pt x="123" y="248"/>
                    <a:pt x="132" y="211"/>
                  </a:cubicBezTo>
                  <a:cubicBezTo>
                    <a:pt x="147" y="135"/>
                    <a:pt x="250" y="88"/>
                    <a:pt x="379" y="88"/>
                  </a:cubicBezTo>
                  <a:cubicBezTo>
                    <a:pt x="416" y="88"/>
                    <a:pt x="456" y="92"/>
                    <a:pt x="497" y="101"/>
                  </a:cubicBezTo>
                  <a:cubicBezTo>
                    <a:pt x="550" y="109"/>
                    <a:pt x="591" y="125"/>
                    <a:pt x="632" y="146"/>
                  </a:cubicBezTo>
                  <a:cubicBezTo>
                    <a:pt x="579" y="88"/>
                    <a:pt x="488" y="39"/>
                    <a:pt x="378" y="10"/>
                  </a:cubicBezTo>
                  <a:cubicBezTo>
                    <a:pt x="340" y="4"/>
                    <a:pt x="303" y="0"/>
                    <a:pt x="268" y="0"/>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70;p21">
              <a:extLst>
                <a:ext uri="{FF2B5EF4-FFF2-40B4-BE49-F238E27FC236}">
                  <a16:creationId xmlns:a16="http://schemas.microsoft.com/office/drawing/2014/main" id="{FE57FFCF-EC51-4215-AC4A-B955157596A7}"/>
                </a:ext>
              </a:extLst>
            </p:cNvPr>
            <p:cNvSpPr/>
            <p:nvPr/>
          </p:nvSpPr>
          <p:spPr>
            <a:xfrm>
              <a:off x="1984850" y="1062525"/>
              <a:ext cx="16325" cy="26225"/>
            </a:xfrm>
            <a:custGeom>
              <a:avLst/>
              <a:gdLst/>
              <a:ahLst/>
              <a:cxnLst/>
              <a:rect l="l" t="t" r="r" b="b"/>
              <a:pathLst>
                <a:path w="653" h="1049" extrusionOk="0">
                  <a:moveTo>
                    <a:pt x="93" y="1"/>
                  </a:moveTo>
                  <a:cubicBezTo>
                    <a:pt x="75" y="1"/>
                    <a:pt x="57" y="5"/>
                    <a:pt x="41" y="13"/>
                  </a:cubicBezTo>
                  <a:cubicBezTo>
                    <a:pt x="16" y="21"/>
                    <a:pt x="4" y="46"/>
                    <a:pt x="0" y="46"/>
                  </a:cubicBezTo>
                  <a:cubicBezTo>
                    <a:pt x="82" y="74"/>
                    <a:pt x="246" y="238"/>
                    <a:pt x="369" y="488"/>
                  </a:cubicBezTo>
                  <a:cubicBezTo>
                    <a:pt x="480" y="730"/>
                    <a:pt x="468" y="956"/>
                    <a:pt x="447" y="1042"/>
                  </a:cubicBezTo>
                  <a:cubicBezTo>
                    <a:pt x="460" y="1047"/>
                    <a:pt x="472" y="1048"/>
                    <a:pt x="483" y="1048"/>
                  </a:cubicBezTo>
                  <a:cubicBezTo>
                    <a:pt x="510" y="1048"/>
                    <a:pt x="529" y="1038"/>
                    <a:pt x="529" y="1038"/>
                  </a:cubicBezTo>
                  <a:cubicBezTo>
                    <a:pt x="652" y="976"/>
                    <a:pt x="640" y="698"/>
                    <a:pt x="509" y="419"/>
                  </a:cubicBezTo>
                  <a:cubicBezTo>
                    <a:pt x="391" y="173"/>
                    <a:pt x="217" y="1"/>
                    <a:pt x="93"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71;p21">
              <a:extLst>
                <a:ext uri="{FF2B5EF4-FFF2-40B4-BE49-F238E27FC236}">
                  <a16:creationId xmlns:a16="http://schemas.microsoft.com/office/drawing/2014/main" id="{CD763DA1-3DD2-4EE7-A81D-9A2AAAACCA65}"/>
                </a:ext>
              </a:extLst>
            </p:cNvPr>
            <p:cNvSpPr/>
            <p:nvPr/>
          </p:nvSpPr>
          <p:spPr>
            <a:xfrm>
              <a:off x="1983200" y="1063650"/>
              <a:ext cx="15200" cy="25025"/>
            </a:xfrm>
            <a:custGeom>
              <a:avLst/>
              <a:gdLst/>
              <a:ahLst/>
              <a:cxnLst/>
              <a:rect l="l" t="t" r="r" b="b"/>
              <a:pathLst>
                <a:path w="608" h="1001" extrusionOk="0">
                  <a:moveTo>
                    <a:pt x="85" y="0"/>
                  </a:moveTo>
                  <a:cubicBezTo>
                    <a:pt x="78" y="0"/>
                    <a:pt x="72" y="2"/>
                    <a:pt x="66" y="5"/>
                  </a:cubicBezTo>
                  <a:cubicBezTo>
                    <a:pt x="0" y="38"/>
                    <a:pt x="46" y="292"/>
                    <a:pt x="177" y="562"/>
                  </a:cubicBezTo>
                  <a:cubicBezTo>
                    <a:pt x="302" y="813"/>
                    <a:pt x="449" y="1001"/>
                    <a:pt x="525" y="1001"/>
                  </a:cubicBezTo>
                  <a:cubicBezTo>
                    <a:pt x="531" y="1001"/>
                    <a:pt x="537" y="999"/>
                    <a:pt x="542" y="997"/>
                  </a:cubicBezTo>
                  <a:cubicBezTo>
                    <a:pt x="607" y="960"/>
                    <a:pt x="562" y="710"/>
                    <a:pt x="431" y="439"/>
                  </a:cubicBezTo>
                  <a:cubicBezTo>
                    <a:pt x="311" y="184"/>
                    <a:pt x="163" y="0"/>
                    <a:pt x="85" y="0"/>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72;p21">
              <a:extLst>
                <a:ext uri="{FF2B5EF4-FFF2-40B4-BE49-F238E27FC236}">
                  <a16:creationId xmlns:a16="http://schemas.microsoft.com/office/drawing/2014/main" id="{FB78DF3D-ADE6-46F5-9E92-DA2476903C5E}"/>
                </a:ext>
              </a:extLst>
            </p:cNvPr>
            <p:cNvSpPr/>
            <p:nvPr/>
          </p:nvSpPr>
          <p:spPr>
            <a:xfrm>
              <a:off x="1986775" y="1072675"/>
              <a:ext cx="11825" cy="15925"/>
            </a:xfrm>
            <a:custGeom>
              <a:avLst/>
              <a:gdLst/>
              <a:ahLst/>
              <a:cxnLst/>
              <a:rect l="l" t="t" r="r" b="b"/>
              <a:pathLst>
                <a:path w="473" h="637" extrusionOk="0">
                  <a:moveTo>
                    <a:pt x="247" y="0"/>
                  </a:moveTo>
                  <a:lnTo>
                    <a:pt x="247" y="0"/>
                  </a:lnTo>
                  <a:cubicBezTo>
                    <a:pt x="350" y="242"/>
                    <a:pt x="382" y="447"/>
                    <a:pt x="321" y="476"/>
                  </a:cubicBezTo>
                  <a:cubicBezTo>
                    <a:pt x="315" y="479"/>
                    <a:pt x="309" y="480"/>
                    <a:pt x="303" y="480"/>
                  </a:cubicBezTo>
                  <a:cubicBezTo>
                    <a:pt x="236" y="480"/>
                    <a:pt x="113" y="329"/>
                    <a:pt x="1" y="119"/>
                  </a:cubicBezTo>
                  <a:lnTo>
                    <a:pt x="1" y="119"/>
                  </a:lnTo>
                  <a:cubicBezTo>
                    <a:pt x="9" y="144"/>
                    <a:pt x="21" y="169"/>
                    <a:pt x="34" y="197"/>
                  </a:cubicBezTo>
                  <a:cubicBezTo>
                    <a:pt x="155" y="446"/>
                    <a:pt x="303" y="636"/>
                    <a:pt x="380" y="636"/>
                  </a:cubicBezTo>
                  <a:cubicBezTo>
                    <a:pt x="387" y="636"/>
                    <a:pt x="393" y="635"/>
                    <a:pt x="399" y="632"/>
                  </a:cubicBezTo>
                  <a:cubicBezTo>
                    <a:pt x="473" y="599"/>
                    <a:pt x="419" y="349"/>
                    <a:pt x="288" y="78"/>
                  </a:cubicBezTo>
                  <a:cubicBezTo>
                    <a:pt x="276" y="54"/>
                    <a:pt x="259" y="25"/>
                    <a:pt x="247" y="0"/>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73;p21">
              <a:extLst>
                <a:ext uri="{FF2B5EF4-FFF2-40B4-BE49-F238E27FC236}">
                  <a16:creationId xmlns:a16="http://schemas.microsoft.com/office/drawing/2014/main" id="{C55AC17F-12A2-467F-8DA5-2CA13CF46D4B}"/>
                </a:ext>
              </a:extLst>
            </p:cNvPr>
            <p:cNvSpPr/>
            <p:nvPr/>
          </p:nvSpPr>
          <p:spPr>
            <a:xfrm>
              <a:off x="2181250" y="971800"/>
              <a:ext cx="11925" cy="9675"/>
            </a:xfrm>
            <a:custGeom>
              <a:avLst/>
              <a:gdLst/>
              <a:ahLst/>
              <a:cxnLst/>
              <a:rect l="l" t="t" r="r" b="b"/>
              <a:pathLst>
                <a:path w="477" h="387" extrusionOk="0">
                  <a:moveTo>
                    <a:pt x="115" y="1"/>
                  </a:moveTo>
                  <a:lnTo>
                    <a:pt x="115" y="1"/>
                  </a:lnTo>
                  <a:cubicBezTo>
                    <a:pt x="38" y="62"/>
                    <a:pt x="1" y="156"/>
                    <a:pt x="25" y="243"/>
                  </a:cubicBezTo>
                  <a:cubicBezTo>
                    <a:pt x="53" y="330"/>
                    <a:pt x="141" y="387"/>
                    <a:pt x="243" y="387"/>
                  </a:cubicBezTo>
                  <a:cubicBezTo>
                    <a:pt x="275" y="387"/>
                    <a:pt x="308" y="381"/>
                    <a:pt x="341" y="370"/>
                  </a:cubicBezTo>
                  <a:cubicBezTo>
                    <a:pt x="403" y="349"/>
                    <a:pt x="448" y="316"/>
                    <a:pt x="476" y="275"/>
                  </a:cubicBezTo>
                  <a:lnTo>
                    <a:pt x="476" y="275"/>
                  </a:lnTo>
                  <a:cubicBezTo>
                    <a:pt x="456" y="296"/>
                    <a:pt x="427" y="308"/>
                    <a:pt x="390" y="320"/>
                  </a:cubicBezTo>
                  <a:cubicBezTo>
                    <a:pt x="361" y="329"/>
                    <a:pt x="332" y="334"/>
                    <a:pt x="304" y="334"/>
                  </a:cubicBezTo>
                  <a:cubicBezTo>
                    <a:pt x="203" y="334"/>
                    <a:pt x="111" y="280"/>
                    <a:pt x="79" y="193"/>
                  </a:cubicBezTo>
                  <a:cubicBezTo>
                    <a:pt x="58" y="124"/>
                    <a:pt x="74" y="58"/>
                    <a:pt x="115" y="1"/>
                  </a:cubicBezTo>
                  <a:close/>
                </a:path>
              </a:pathLst>
            </a:custGeom>
            <a:solidFill>
              <a:srgbClr val="231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93;p11">
            <a:extLst>
              <a:ext uri="{FF2B5EF4-FFF2-40B4-BE49-F238E27FC236}">
                <a16:creationId xmlns:a16="http://schemas.microsoft.com/office/drawing/2014/main" id="{AE2EC753-6B0B-4DB8-8F91-0B1A2DB8AB5D}"/>
              </a:ext>
            </a:extLst>
          </p:cNvPr>
          <p:cNvGrpSpPr/>
          <p:nvPr/>
        </p:nvGrpSpPr>
        <p:grpSpPr>
          <a:xfrm>
            <a:off x="0" y="3143551"/>
            <a:ext cx="3636943" cy="1999949"/>
            <a:chOff x="3027300" y="1039700"/>
            <a:chExt cx="639800" cy="351825"/>
          </a:xfrm>
        </p:grpSpPr>
        <p:sp>
          <p:nvSpPr>
            <p:cNvPr id="165" name="Google Shape;194;p11">
              <a:extLst>
                <a:ext uri="{FF2B5EF4-FFF2-40B4-BE49-F238E27FC236}">
                  <a16:creationId xmlns:a16="http://schemas.microsoft.com/office/drawing/2014/main" id="{DFE1E6AE-CF30-4AE7-8DD9-D69E7FC38530}"/>
                </a:ext>
              </a:extLst>
            </p:cNvPr>
            <p:cNvSpPr/>
            <p:nvPr/>
          </p:nvSpPr>
          <p:spPr>
            <a:xfrm>
              <a:off x="3027300" y="1175975"/>
              <a:ext cx="99250" cy="121850"/>
            </a:xfrm>
            <a:custGeom>
              <a:avLst/>
              <a:gdLst/>
              <a:ahLst/>
              <a:cxnLst/>
              <a:rect l="l" t="t" r="r" b="b"/>
              <a:pathLst>
                <a:path w="3970" h="4874" extrusionOk="0">
                  <a:moveTo>
                    <a:pt x="2179" y="1"/>
                  </a:moveTo>
                  <a:cubicBezTo>
                    <a:pt x="1956" y="1"/>
                    <a:pt x="1389" y="721"/>
                    <a:pt x="862" y="1683"/>
                  </a:cubicBezTo>
                  <a:cubicBezTo>
                    <a:pt x="296" y="2708"/>
                    <a:pt x="0" y="3623"/>
                    <a:pt x="185" y="3725"/>
                  </a:cubicBezTo>
                  <a:lnTo>
                    <a:pt x="1661" y="4873"/>
                  </a:lnTo>
                  <a:lnTo>
                    <a:pt x="3178" y="3024"/>
                  </a:lnTo>
                  <a:lnTo>
                    <a:pt x="3970" y="506"/>
                  </a:lnTo>
                  <a:lnTo>
                    <a:pt x="2219" y="10"/>
                  </a:lnTo>
                  <a:cubicBezTo>
                    <a:pt x="2207" y="4"/>
                    <a:pt x="2194" y="1"/>
                    <a:pt x="2179" y="1"/>
                  </a:cubicBezTo>
                  <a:close/>
                </a:path>
              </a:pathLst>
            </a:custGeom>
            <a:solidFill>
              <a:srgbClr val="C55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95;p11">
              <a:extLst>
                <a:ext uri="{FF2B5EF4-FFF2-40B4-BE49-F238E27FC236}">
                  <a16:creationId xmlns:a16="http://schemas.microsoft.com/office/drawing/2014/main" id="{91F5983D-B2CF-43A7-BAE1-D8F7430EE62C}"/>
                </a:ext>
              </a:extLst>
            </p:cNvPr>
            <p:cNvSpPr/>
            <p:nvPr/>
          </p:nvSpPr>
          <p:spPr>
            <a:xfrm>
              <a:off x="3027600" y="1071750"/>
              <a:ext cx="639500" cy="319775"/>
            </a:xfrm>
            <a:custGeom>
              <a:avLst/>
              <a:gdLst/>
              <a:ahLst/>
              <a:cxnLst/>
              <a:rect l="l" t="t" r="r" b="b"/>
              <a:pathLst>
                <a:path w="25580" h="12791" extrusionOk="0">
                  <a:moveTo>
                    <a:pt x="12790" y="1"/>
                  </a:moveTo>
                  <a:cubicBezTo>
                    <a:pt x="5729" y="1"/>
                    <a:pt x="1" y="5729"/>
                    <a:pt x="1" y="12790"/>
                  </a:cubicBezTo>
                  <a:lnTo>
                    <a:pt x="25580" y="12790"/>
                  </a:lnTo>
                  <a:cubicBezTo>
                    <a:pt x="25580" y="5729"/>
                    <a:pt x="19856" y="1"/>
                    <a:pt x="12790" y="1"/>
                  </a:cubicBezTo>
                  <a:close/>
                </a:path>
              </a:pathLst>
            </a:custGeom>
            <a:solidFill>
              <a:srgbClr val="D96DC4"/>
            </a:solidFill>
            <a:ln>
              <a:noFill/>
            </a:ln>
            <a:effectLst>
              <a:outerShdw blurRad="214313" dist="76200" dir="9000000" algn="bl" rotWithShape="0">
                <a:srgbClr val="000000">
                  <a:alpha val="8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96;p11">
              <a:extLst>
                <a:ext uri="{FF2B5EF4-FFF2-40B4-BE49-F238E27FC236}">
                  <a16:creationId xmlns:a16="http://schemas.microsoft.com/office/drawing/2014/main" id="{1BC92AD2-CFD5-4A93-B0EA-965BACB78B5B}"/>
                </a:ext>
              </a:extLst>
            </p:cNvPr>
            <p:cNvSpPr/>
            <p:nvPr/>
          </p:nvSpPr>
          <p:spPr>
            <a:xfrm>
              <a:off x="3264725" y="1249500"/>
              <a:ext cx="199925" cy="85000"/>
            </a:xfrm>
            <a:custGeom>
              <a:avLst/>
              <a:gdLst/>
              <a:ahLst/>
              <a:cxnLst/>
              <a:rect l="l" t="t" r="r" b="b"/>
              <a:pathLst>
                <a:path w="7997" h="3400" extrusionOk="0">
                  <a:moveTo>
                    <a:pt x="3193" y="0"/>
                  </a:moveTo>
                  <a:cubicBezTo>
                    <a:pt x="1493" y="0"/>
                    <a:pt x="182" y="508"/>
                    <a:pt x="99" y="1276"/>
                  </a:cubicBezTo>
                  <a:cubicBezTo>
                    <a:pt x="0" y="2186"/>
                    <a:pt x="1665" y="3113"/>
                    <a:pt x="3818" y="3347"/>
                  </a:cubicBezTo>
                  <a:cubicBezTo>
                    <a:pt x="4151" y="3382"/>
                    <a:pt x="4476" y="3399"/>
                    <a:pt x="4788" y="3399"/>
                  </a:cubicBezTo>
                  <a:cubicBezTo>
                    <a:pt x="6497" y="3399"/>
                    <a:pt x="7815" y="2891"/>
                    <a:pt x="7898" y="2121"/>
                  </a:cubicBezTo>
                  <a:cubicBezTo>
                    <a:pt x="7996" y="1211"/>
                    <a:pt x="6331" y="288"/>
                    <a:pt x="4175" y="54"/>
                  </a:cubicBezTo>
                  <a:cubicBezTo>
                    <a:pt x="3838" y="18"/>
                    <a:pt x="3509" y="0"/>
                    <a:pt x="3193" y="0"/>
                  </a:cubicBezTo>
                  <a:close/>
                </a:path>
              </a:pathLst>
            </a:custGeom>
            <a:solidFill>
              <a:srgbClr val="B54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97;p11">
              <a:extLst>
                <a:ext uri="{FF2B5EF4-FFF2-40B4-BE49-F238E27FC236}">
                  <a16:creationId xmlns:a16="http://schemas.microsoft.com/office/drawing/2014/main" id="{53556611-C23F-4331-8658-391AAD66AACD}"/>
                </a:ext>
              </a:extLst>
            </p:cNvPr>
            <p:cNvSpPr/>
            <p:nvPr/>
          </p:nvSpPr>
          <p:spPr>
            <a:xfrm>
              <a:off x="3266875" y="1267600"/>
              <a:ext cx="193675" cy="67225"/>
            </a:xfrm>
            <a:custGeom>
              <a:avLst/>
              <a:gdLst/>
              <a:ahLst/>
              <a:cxnLst/>
              <a:rect l="l" t="t" r="r" b="b"/>
              <a:pathLst>
                <a:path w="7747" h="2689" extrusionOk="0">
                  <a:moveTo>
                    <a:pt x="2848" y="0"/>
                  </a:moveTo>
                  <a:cubicBezTo>
                    <a:pt x="1299" y="0"/>
                    <a:pt x="137" y="364"/>
                    <a:pt x="74" y="933"/>
                  </a:cubicBezTo>
                  <a:cubicBezTo>
                    <a:pt x="0" y="1639"/>
                    <a:pt x="1636" y="2397"/>
                    <a:pt x="3732" y="2623"/>
                  </a:cubicBezTo>
                  <a:cubicBezTo>
                    <a:pt x="4141" y="2668"/>
                    <a:pt x="4537" y="2689"/>
                    <a:pt x="4910" y="2689"/>
                  </a:cubicBezTo>
                  <a:cubicBezTo>
                    <a:pt x="6453" y="2689"/>
                    <a:pt x="7606" y="2326"/>
                    <a:pt x="7668" y="1758"/>
                  </a:cubicBezTo>
                  <a:cubicBezTo>
                    <a:pt x="7746" y="1048"/>
                    <a:pt x="6106" y="294"/>
                    <a:pt x="4011" y="64"/>
                  </a:cubicBezTo>
                  <a:cubicBezTo>
                    <a:pt x="3608" y="21"/>
                    <a:pt x="3217" y="0"/>
                    <a:pt x="2848" y="0"/>
                  </a:cubicBezTo>
                  <a:close/>
                </a:path>
              </a:pathLst>
            </a:custGeom>
            <a:solidFill>
              <a:srgbClr val="C55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98;p11">
              <a:extLst>
                <a:ext uri="{FF2B5EF4-FFF2-40B4-BE49-F238E27FC236}">
                  <a16:creationId xmlns:a16="http://schemas.microsoft.com/office/drawing/2014/main" id="{1FC14C08-C983-4054-BE8C-3CF5DADE6243}"/>
                </a:ext>
              </a:extLst>
            </p:cNvPr>
            <p:cNvSpPr/>
            <p:nvPr/>
          </p:nvSpPr>
          <p:spPr>
            <a:xfrm>
              <a:off x="3250150" y="1095300"/>
              <a:ext cx="111675" cy="47100"/>
            </a:xfrm>
            <a:custGeom>
              <a:avLst/>
              <a:gdLst/>
              <a:ahLst/>
              <a:cxnLst/>
              <a:rect l="l" t="t" r="r" b="b"/>
              <a:pathLst>
                <a:path w="4467" h="1884" extrusionOk="0">
                  <a:moveTo>
                    <a:pt x="2582" y="1"/>
                  </a:moveTo>
                  <a:cubicBezTo>
                    <a:pt x="2446" y="1"/>
                    <a:pt x="2305" y="6"/>
                    <a:pt x="2162" y="18"/>
                  </a:cubicBezTo>
                  <a:cubicBezTo>
                    <a:pt x="952" y="112"/>
                    <a:pt x="1" y="604"/>
                    <a:pt x="42" y="1117"/>
                  </a:cubicBezTo>
                  <a:cubicBezTo>
                    <a:pt x="78" y="1571"/>
                    <a:pt x="880" y="1883"/>
                    <a:pt x="1903" y="1883"/>
                  </a:cubicBezTo>
                  <a:cubicBezTo>
                    <a:pt x="2035" y="1883"/>
                    <a:pt x="2171" y="1878"/>
                    <a:pt x="2310" y="1867"/>
                  </a:cubicBezTo>
                  <a:cubicBezTo>
                    <a:pt x="3519" y="1769"/>
                    <a:pt x="4466" y="1277"/>
                    <a:pt x="4425" y="764"/>
                  </a:cubicBezTo>
                  <a:cubicBezTo>
                    <a:pt x="4389" y="312"/>
                    <a:pt x="3598" y="1"/>
                    <a:pt x="2582" y="1"/>
                  </a:cubicBezTo>
                  <a:close/>
                </a:path>
              </a:pathLst>
            </a:custGeom>
            <a:solidFill>
              <a:srgbClr val="B54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99;p11">
              <a:extLst>
                <a:ext uri="{FF2B5EF4-FFF2-40B4-BE49-F238E27FC236}">
                  <a16:creationId xmlns:a16="http://schemas.microsoft.com/office/drawing/2014/main" id="{46E6863E-E5FB-45C2-A298-88EE15BC339D}"/>
                </a:ext>
              </a:extLst>
            </p:cNvPr>
            <p:cNvSpPr/>
            <p:nvPr/>
          </p:nvSpPr>
          <p:spPr>
            <a:xfrm>
              <a:off x="3252200" y="1105550"/>
              <a:ext cx="108400" cy="37050"/>
            </a:xfrm>
            <a:custGeom>
              <a:avLst/>
              <a:gdLst/>
              <a:ahLst/>
              <a:cxnLst/>
              <a:rect l="l" t="t" r="r" b="b"/>
              <a:pathLst>
                <a:path w="4336" h="1482" extrusionOk="0">
                  <a:moveTo>
                    <a:pt x="2624" y="1"/>
                  </a:moveTo>
                  <a:cubicBezTo>
                    <a:pt x="2459" y="1"/>
                    <a:pt x="2288" y="8"/>
                    <a:pt x="2113" y="22"/>
                  </a:cubicBezTo>
                  <a:cubicBezTo>
                    <a:pt x="932" y="117"/>
                    <a:pt x="1" y="514"/>
                    <a:pt x="34" y="912"/>
                  </a:cubicBezTo>
                  <a:cubicBezTo>
                    <a:pt x="62" y="1252"/>
                    <a:pt x="783" y="1482"/>
                    <a:pt x="1731" y="1482"/>
                  </a:cubicBezTo>
                  <a:cubicBezTo>
                    <a:pt x="1891" y="1482"/>
                    <a:pt x="2057" y="1475"/>
                    <a:pt x="2228" y="1462"/>
                  </a:cubicBezTo>
                  <a:cubicBezTo>
                    <a:pt x="3409" y="1367"/>
                    <a:pt x="4335" y="965"/>
                    <a:pt x="4307" y="568"/>
                  </a:cubicBezTo>
                  <a:cubicBezTo>
                    <a:pt x="4279" y="229"/>
                    <a:pt x="3562" y="1"/>
                    <a:pt x="2624" y="1"/>
                  </a:cubicBezTo>
                  <a:close/>
                </a:path>
              </a:pathLst>
            </a:custGeom>
            <a:solidFill>
              <a:srgbClr val="C55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200;p11">
              <a:extLst>
                <a:ext uri="{FF2B5EF4-FFF2-40B4-BE49-F238E27FC236}">
                  <a16:creationId xmlns:a16="http://schemas.microsoft.com/office/drawing/2014/main" id="{9F48D0E9-85A4-40E8-98CD-E2DF287C8490}"/>
                </a:ext>
              </a:extLst>
            </p:cNvPr>
            <p:cNvSpPr/>
            <p:nvPr/>
          </p:nvSpPr>
          <p:spPr>
            <a:xfrm>
              <a:off x="3458775" y="1213125"/>
              <a:ext cx="138325" cy="76875"/>
            </a:xfrm>
            <a:custGeom>
              <a:avLst/>
              <a:gdLst/>
              <a:ahLst/>
              <a:cxnLst/>
              <a:rect l="l" t="t" r="r" b="b"/>
              <a:pathLst>
                <a:path w="5533" h="3075" extrusionOk="0">
                  <a:moveTo>
                    <a:pt x="1271" y="0"/>
                  </a:moveTo>
                  <a:cubicBezTo>
                    <a:pt x="762" y="0"/>
                    <a:pt x="388" y="140"/>
                    <a:pt x="263" y="423"/>
                  </a:cubicBezTo>
                  <a:cubicBezTo>
                    <a:pt x="1" y="1009"/>
                    <a:pt x="911" y="1981"/>
                    <a:pt x="2297" y="2596"/>
                  </a:cubicBezTo>
                  <a:cubicBezTo>
                    <a:pt x="3011" y="2914"/>
                    <a:pt x="3713" y="3074"/>
                    <a:pt x="4260" y="3074"/>
                  </a:cubicBezTo>
                  <a:cubicBezTo>
                    <a:pt x="4771" y="3074"/>
                    <a:pt x="5147" y="2934"/>
                    <a:pt x="5274" y="2653"/>
                  </a:cubicBezTo>
                  <a:cubicBezTo>
                    <a:pt x="5532" y="2067"/>
                    <a:pt x="4622" y="1095"/>
                    <a:pt x="3240" y="480"/>
                  </a:cubicBezTo>
                  <a:cubicBezTo>
                    <a:pt x="2522" y="161"/>
                    <a:pt x="1819" y="0"/>
                    <a:pt x="1271" y="0"/>
                  </a:cubicBezTo>
                  <a:close/>
                </a:path>
              </a:pathLst>
            </a:custGeom>
            <a:solidFill>
              <a:srgbClr val="B54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201;p11">
              <a:extLst>
                <a:ext uri="{FF2B5EF4-FFF2-40B4-BE49-F238E27FC236}">
                  <a16:creationId xmlns:a16="http://schemas.microsoft.com/office/drawing/2014/main" id="{5C624A7C-BE2F-4B3A-89FF-9FCC97A6E122}"/>
                </a:ext>
              </a:extLst>
            </p:cNvPr>
            <p:cNvSpPr/>
            <p:nvPr/>
          </p:nvSpPr>
          <p:spPr>
            <a:xfrm>
              <a:off x="3459175" y="1223325"/>
              <a:ext cx="132275" cy="68100"/>
            </a:xfrm>
            <a:custGeom>
              <a:avLst/>
              <a:gdLst/>
              <a:ahLst/>
              <a:cxnLst/>
              <a:rect l="l" t="t" r="r" b="b"/>
              <a:pathLst>
                <a:path w="5291" h="2724" extrusionOk="0">
                  <a:moveTo>
                    <a:pt x="915" y="0"/>
                  </a:moveTo>
                  <a:cubicBezTo>
                    <a:pt x="544" y="0"/>
                    <a:pt x="284" y="91"/>
                    <a:pt x="202" y="277"/>
                  </a:cubicBezTo>
                  <a:cubicBezTo>
                    <a:pt x="1" y="728"/>
                    <a:pt x="932" y="1581"/>
                    <a:pt x="2281" y="2184"/>
                  </a:cubicBezTo>
                  <a:cubicBezTo>
                    <a:pt x="3078" y="2538"/>
                    <a:pt x="3844" y="2724"/>
                    <a:pt x="4379" y="2724"/>
                  </a:cubicBezTo>
                  <a:cubicBezTo>
                    <a:pt x="4749" y="2724"/>
                    <a:pt x="5008" y="2635"/>
                    <a:pt x="5090" y="2450"/>
                  </a:cubicBezTo>
                  <a:cubicBezTo>
                    <a:pt x="5291" y="1999"/>
                    <a:pt x="4360" y="1142"/>
                    <a:pt x="3011" y="544"/>
                  </a:cubicBezTo>
                  <a:cubicBezTo>
                    <a:pt x="2214" y="188"/>
                    <a:pt x="1449" y="0"/>
                    <a:pt x="915" y="0"/>
                  </a:cubicBezTo>
                  <a:close/>
                </a:path>
              </a:pathLst>
            </a:custGeom>
            <a:solidFill>
              <a:srgbClr val="C55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202;p11">
              <a:extLst>
                <a:ext uri="{FF2B5EF4-FFF2-40B4-BE49-F238E27FC236}">
                  <a16:creationId xmlns:a16="http://schemas.microsoft.com/office/drawing/2014/main" id="{CBAF307D-9AFC-4CCA-8FFC-3FFAA7E931A6}"/>
                </a:ext>
              </a:extLst>
            </p:cNvPr>
            <p:cNvSpPr/>
            <p:nvPr/>
          </p:nvSpPr>
          <p:spPr>
            <a:xfrm>
              <a:off x="3075675" y="1182500"/>
              <a:ext cx="105625" cy="108825"/>
            </a:xfrm>
            <a:custGeom>
              <a:avLst/>
              <a:gdLst/>
              <a:ahLst/>
              <a:cxnLst/>
              <a:rect l="l" t="t" r="r" b="b"/>
              <a:pathLst>
                <a:path w="4225" h="4353" extrusionOk="0">
                  <a:moveTo>
                    <a:pt x="3381" y="1"/>
                  </a:moveTo>
                  <a:cubicBezTo>
                    <a:pt x="2820" y="1"/>
                    <a:pt x="1960" y="577"/>
                    <a:pt x="1239" y="1488"/>
                  </a:cubicBezTo>
                  <a:cubicBezTo>
                    <a:pt x="337" y="2628"/>
                    <a:pt x="1" y="3858"/>
                    <a:pt x="481" y="4239"/>
                  </a:cubicBezTo>
                  <a:cubicBezTo>
                    <a:pt x="578" y="4316"/>
                    <a:pt x="701" y="4352"/>
                    <a:pt x="842" y="4352"/>
                  </a:cubicBezTo>
                  <a:cubicBezTo>
                    <a:pt x="1406" y="4352"/>
                    <a:pt x="2265" y="3776"/>
                    <a:pt x="2986" y="2865"/>
                  </a:cubicBezTo>
                  <a:cubicBezTo>
                    <a:pt x="3884" y="1730"/>
                    <a:pt x="4224" y="495"/>
                    <a:pt x="3741" y="114"/>
                  </a:cubicBezTo>
                  <a:cubicBezTo>
                    <a:pt x="3644" y="37"/>
                    <a:pt x="3522" y="1"/>
                    <a:pt x="3381" y="1"/>
                  </a:cubicBezTo>
                  <a:close/>
                </a:path>
              </a:pathLst>
            </a:custGeom>
            <a:solidFill>
              <a:srgbClr val="B54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203;p11">
              <a:extLst>
                <a:ext uri="{FF2B5EF4-FFF2-40B4-BE49-F238E27FC236}">
                  <a16:creationId xmlns:a16="http://schemas.microsoft.com/office/drawing/2014/main" id="{17C59CBB-A616-40D2-96A2-FBC850A51599}"/>
                </a:ext>
              </a:extLst>
            </p:cNvPr>
            <p:cNvSpPr/>
            <p:nvPr/>
          </p:nvSpPr>
          <p:spPr>
            <a:xfrm>
              <a:off x="3084300" y="1188800"/>
              <a:ext cx="98125" cy="104000"/>
            </a:xfrm>
            <a:custGeom>
              <a:avLst/>
              <a:gdLst/>
              <a:ahLst/>
              <a:cxnLst/>
              <a:rect l="l" t="t" r="r" b="b"/>
              <a:pathLst>
                <a:path w="3925" h="4160" extrusionOk="0">
                  <a:moveTo>
                    <a:pt x="3324" y="1"/>
                  </a:moveTo>
                  <a:cubicBezTo>
                    <a:pt x="2855" y="1"/>
                    <a:pt x="2023" y="615"/>
                    <a:pt x="1284" y="1547"/>
                  </a:cubicBezTo>
                  <a:cubicBezTo>
                    <a:pt x="406" y="2654"/>
                    <a:pt x="0" y="3794"/>
                    <a:pt x="373" y="4090"/>
                  </a:cubicBezTo>
                  <a:cubicBezTo>
                    <a:pt x="434" y="4137"/>
                    <a:pt x="511" y="4160"/>
                    <a:pt x="601" y="4160"/>
                  </a:cubicBezTo>
                  <a:cubicBezTo>
                    <a:pt x="1070" y="4160"/>
                    <a:pt x="1901" y="3545"/>
                    <a:pt x="2637" y="2613"/>
                  </a:cubicBezTo>
                  <a:cubicBezTo>
                    <a:pt x="3514" y="1502"/>
                    <a:pt x="3925" y="362"/>
                    <a:pt x="3551" y="71"/>
                  </a:cubicBezTo>
                  <a:cubicBezTo>
                    <a:pt x="3491" y="23"/>
                    <a:pt x="3414" y="1"/>
                    <a:pt x="3324" y="1"/>
                  </a:cubicBezTo>
                  <a:close/>
                </a:path>
              </a:pathLst>
            </a:custGeom>
            <a:solidFill>
              <a:srgbClr val="C55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204;p11">
              <a:extLst>
                <a:ext uri="{FF2B5EF4-FFF2-40B4-BE49-F238E27FC236}">
                  <a16:creationId xmlns:a16="http://schemas.microsoft.com/office/drawing/2014/main" id="{3D52FC8A-0D88-4258-8943-ADE882F1F359}"/>
                </a:ext>
              </a:extLst>
            </p:cNvPr>
            <p:cNvSpPr/>
            <p:nvPr/>
          </p:nvSpPr>
          <p:spPr>
            <a:xfrm>
              <a:off x="3344575" y="1175650"/>
              <a:ext cx="68400" cy="40700"/>
            </a:xfrm>
            <a:custGeom>
              <a:avLst/>
              <a:gdLst/>
              <a:ahLst/>
              <a:cxnLst/>
              <a:rect l="l" t="t" r="r" b="b"/>
              <a:pathLst>
                <a:path w="2736" h="1628" extrusionOk="0">
                  <a:moveTo>
                    <a:pt x="1145" y="0"/>
                  </a:moveTo>
                  <a:cubicBezTo>
                    <a:pt x="586" y="0"/>
                    <a:pt x="136" y="237"/>
                    <a:pt x="74" y="597"/>
                  </a:cubicBezTo>
                  <a:cubicBezTo>
                    <a:pt x="1" y="1028"/>
                    <a:pt x="521" y="1475"/>
                    <a:pt x="1239" y="1598"/>
                  </a:cubicBezTo>
                  <a:cubicBezTo>
                    <a:pt x="1359" y="1618"/>
                    <a:pt x="1477" y="1627"/>
                    <a:pt x="1590" y="1627"/>
                  </a:cubicBezTo>
                  <a:cubicBezTo>
                    <a:pt x="2151" y="1627"/>
                    <a:pt x="2604" y="1393"/>
                    <a:pt x="2662" y="1032"/>
                  </a:cubicBezTo>
                  <a:cubicBezTo>
                    <a:pt x="2736" y="601"/>
                    <a:pt x="2215" y="150"/>
                    <a:pt x="1501" y="31"/>
                  </a:cubicBezTo>
                  <a:cubicBezTo>
                    <a:pt x="1380" y="10"/>
                    <a:pt x="1260" y="0"/>
                    <a:pt x="1145" y="0"/>
                  </a:cubicBezTo>
                  <a:close/>
                </a:path>
              </a:pathLst>
            </a:custGeom>
            <a:solidFill>
              <a:srgbClr val="B54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205;p11">
              <a:extLst>
                <a:ext uri="{FF2B5EF4-FFF2-40B4-BE49-F238E27FC236}">
                  <a16:creationId xmlns:a16="http://schemas.microsoft.com/office/drawing/2014/main" id="{B287FB12-6F4E-4BA0-BCF1-8244DB0D2404}"/>
                </a:ext>
              </a:extLst>
            </p:cNvPr>
            <p:cNvSpPr/>
            <p:nvPr/>
          </p:nvSpPr>
          <p:spPr>
            <a:xfrm>
              <a:off x="3344975" y="1184200"/>
              <a:ext cx="66050" cy="32175"/>
            </a:xfrm>
            <a:custGeom>
              <a:avLst/>
              <a:gdLst/>
              <a:ahLst/>
              <a:cxnLst/>
              <a:rect l="l" t="t" r="r" b="b"/>
              <a:pathLst>
                <a:path w="2642" h="1287" extrusionOk="0">
                  <a:moveTo>
                    <a:pt x="997" y="1"/>
                  </a:moveTo>
                  <a:cubicBezTo>
                    <a:pt x="493" y="1"/>
                    <a:pt x="104" y="166"/>
                    <a:pt x="58" y="431"/>
                  </a:cubicBezTo>
                  <a:cubicBezTo>
                    <a:pt x="1" y="764"/>
                    <a:pt x="522" y="1133"/>
                    <a:pt x="1219" y="1252"/>
                  </a:cubicBezTo>
                  <a:cubicBezTo>
                    <a:pt x="1364" y="1275"/>
                    <a:pt x="1505" y="1287"/>
                    <a:pt x="1639" y="1287"/>
                  </a:cubicBezTo>
                  <a:cubicBezTo>
                    <a:pt x="2149" y="1287"/>
                    <a:pt x="2543" y="1121"/>
                    <a:pt x="2588" y="858"/>
                  </a:cubicBezTo>
                  <a:cubicBezTo>
                    <a:pt x="2642" y="522"/>
                    <a:pt x="2125" y="153"/>
                    <a:pt x="1424" y="38"/>
                  </a:cubicBezTo>
                  <a:cubicBezTo>
                    <a:pt x="1276" y="13"/>
                    <a:pt x="1133" y="1"/>
                    <a:pt x="997" y="1"/>
                  </a:cubicBezTo>
                  <a:close/>
                </a:path>
              </a:pathLst>
            </a:custGeom>
            <a:solidFill>
              <a:srgbClr val="C55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206;p11">
              <a:extLst>
                <a:ext uri="{FF2B5EF4-FFF2-40B4-BE49-F238E27FC236}">
                  <a16:creationId xmlns:a16="http://schemas.microsoft.com/office/drawing/2014/main" id="{80B27995-A008-4C11-8520-B022E712685A}"/>
                </a:ext>
              </a:extLst>
            </p:cNvPr>
            <p:cNvSpPr/>
            <p:nvPr/>
          </p:nvSpPr>
          <p:spPr>
            <a:xfrm>
              <a:off x="3378000" y="1138625"/>
              <a:ext cx="25650" cy="15250"/>
            </a:xfrm>
            <a:custGeom>
              <a:avLst/>
              <a:gdLst/>
              <a:ahLst/>
              <a:cxnLst/>
              <a:rect l="l" t="t" r="r" b="b"/>
              <a:pathLst>
                <a:path w="1026" h="610" extrusionOk="0">
                  <a:moveTo>
                    <a:pt x="426" y="0"/>
                  </a:moveTo>
                  <a:cubicBezTo>
                    <a:pt x="216" y="0"/>
                    <a:pt x="45" y="88"/>
                    <a:pt x="25" y="225"/>
                  </a:cubicBezTo>
                  <a:cubicBezTo>
                    <a:pt x="0" y="380"/>
                    <a:pt x="193" y="553"/>
                    <a:pt x="460" y="598"/>
                  </a:cubicBezTo>
                  <a:cubicBezTo>
                    <a:pt x="505" y="605"/>
                    <a:pt x="549" y="609"/>
                    <a:pt x="592" y="609"/>
                  </a:cubicBezTo>
                  <a:cubicBezTo>
                    <a:pt x="802" y="609"/>
                    <a:pt x="972" y="521"/>
                    <a:pt x="993" y="385"/>
                  </a:cubicBezTo>
                  <a:cubicBezTo>
                    <a:pt x="1025" y="225"/>
                    <a:pt x="825" y="57"/>
                    <a:pt x="558" y="11"/>
                  </a:cubicBezTo>
                  <a:cubicBezTo>
                    <a:pt x="513" y="4"/>
                    <a:pt x="469" y="0"/>
                    <a:pt x="426" y="0"/>
                  </a:cubicBezTo>
                  <a:close/>
                </a:path>
              </a:pathLst>
            </a:custGeom>
            <a:solidFill>
              <a:srgbClr val="B54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207;p11">
              <a:extLst>
                <a:ext uri="{FF2B5EF4-FFF2-40B4-BE49-F238E27FC236}">
                  <a16:creationId xmlns:a16="http://schemas.microsoft.com/office/drawing/2014/main" id="{7F1E779E-11AE-4019-8E04-9EC04C5A9405}"/>
                </a:ext>
              </a:extLst>
            </p:cNvPr>
            <p:cNvSpPr/>
            <p:nvPr/>
          </p:nvSpPr>
          <p:spPr>
            <a:xfrm>
              <a:off x="3378600" y="1141875"/>
              <a:ext cx="23725" cy="12000"/>
            </a:xfrm>
            <a:custGeom>
              <a:avLst/>
              <a:gdLst/>
              <a:ahLst/>
              <a:cxnLst/>
              <a:rect l="l" t="t" r="r" b="b"/>
              <a:pathLst>
                <a:path w="949" h="480" extrusionOk="0">
                  <a:moveTo>
                    <a:pt x="378" y="0"/>
                  </a:moveTo>
                  <a:cubicBezTo>
                    <a:pt x="205" y="0"/>
                    <a:pt x="60" y="62"/>
                    <a:pt x="1" y="160"/>
                  </a:cubicBezTo>
                  <a:cubicBezTo>
                    <a:pt x="26" y="300"/>
                    <a:pt x="206" y="427"/>
                    <a:pt x="436" y="468"/>
                  </a:cubicBezTo>
                  <a:cubicBezTo>
                    <a:pt x="483" y="476"/>
                    <a:pt x="529" y="480"/>
                    <a:pt x="573" y="480"/>
                  </a:cubicBezTo>
                  <a:cubicBezTo>
                    <a:pt x="748" y="480"/>
                    <a:pt x="893" y="418"/>
                    <a:pt x="948" y="320"/>
                  </a:cubicBezTo>
                  <a:cubicBezTo>
                    <a:pt x="919" y="181"/>
                    <a:pt x="743" y="50"/>
                    <a:pt x="514" y="13"/>
                  </a:cubicBezTo>
                  <a:cubicBezTo>
                    <a:pt x="467" y="4"/>
                    <a:pt x="422" y="0"/>
                    <a:pt x="378" y="0"/>
                  </a:cubicBezTo>
                  <a:close/>
                </a:path>
              </a:pathLst>
            </a:custGeom>
            <a:solidFill>
              <a:srgbClr val="C55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208;p11">
              <a:extLst>
                <a:ext uri="{FF2B5EF4-FFF2-40B4-BE49-F238E27FC236}">
                  <a16:creationId xmlns:a16="http://schemas.microsoft.com/office/drawing/2014/main" id="{34435BF8-08D5-489E-ABCA-CD4E7E472E58}"/>
                </a:ext>
              </a:extLst>
            </p:cNvPr>
            <p:cNvSpPr/>
            <p:nvPr/>
          </p:nvSpPr>
          <p:spPr>
            <a:xfrm>
              <a:off x="3439200" y="1173475"/>
              <a:ext cx="25650" cy="15250"/>
            </a:xfrm>
            <a:custGeom>
              <a:avLst/>
              <a:gdLst/>
              <a:ahLst/>
              <a:cxnLst/>
              <a:rect l="l" t="t" r="r" b="b"/>
              <a:pathLst>
                <a:path w="1026" h="610" extrusionOk="0">
                  <a:moveTo>
                    <a:pt x="429" y="0"/>
                  </a:moveTo>
                  <a:cubicBezTo>
                    <a:pt x="217" y="0"/>
                    <a:pt x="50" y="89"/>
                    <a:pt x="29" y="225"/>
                  </a:cubicBezTo>
                  <a:cubicBezTo>
                    <a:pt x="0" y="381"/>
                    <a:pt x="197" y="553"/>
                    <a:pt x="464" y="598"/>
                  </a:cubicBezTo>
                  <a:cubicBezTo>
                    <a:pt x="510" y="606"/>
                    <a:pt x="555" y="610"/>
                    <a:pt x="599" y="610"/>
                  </a:cubicBezTo>
                  <a:cubicBezTo>
                    <a:pt x="808" y="610"/>
                    <a:pt x="976" y="524"/>
                    <a:pt x="997" y="389"/>
                  </a:cubicBezTo>
                  <a:cubicBezTo>
                    <a:pt x="1026" y="221"/>
                    <a:pt x="833" y="53"/>
                    <a:pt x="562" y="12"/>
                  </a:cubicBezTo>
                  <a:cubicBezTo>
                    <a:pt x="516" y="4"/>
                    <a:pt x="472" y="0"/>
                    <a:pt x="429" y="0"/>
                  </a:cubicBezTo>
                  <a:close/>
                </a:path>
              </a:pathLst>
            </a:custGeom>
            <a:solidFill>
              <a:srgbClr val="B54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209;p11">
              <a:extLst>
                <a:ext uri="{FF2B5EF4-FFF2-40B4-BE49-F238E27FC236}">
                  <a16:creationId xmlns:a16="http://schemas.microsoft.com/office/drawing/2014/main" id="{E4CFB8FB-61C9-42DA-BA75-053136D45D04}"/>
                </a:ext>
              </a:extLst>
            </p:cNvPr>
            <p:cNvSpPr/>
            <p:nvPr/>
          </p:nvSpPr>
          <p:spPr>
            <a:xfrm>
              <a:off x="3439925" y="1176725"/>
              <a:ext cx="23700" cy="12025"/>
            </a:xfrm>
            <a:custGeom>
              <a:avLst/>
              <a:gdLst/>
              <a:ahLst/>
              <a:cxnLst/>
              <a:rect l="l" t="t" r="r" b="b"/>
              <a:pathLst>
                <a:path w="948" h="481" extrusionOk="0">
                  <a:moveTo>
                    <a:pt x="375" y="1"/>
                  </a:moveTo>
                  <a:cubicBezTo>
                    <a:pt x="200" y="1"/>
                    <a:pt x="56" y="62"/>
                    <a:pt x="0" y="160"/>
                  </a:cubicBezTo>
                  <a:cubicBezTo>
                    <a:pt x="25" y="296"/>
                    <a:pt x="205" y="427"/>
                    <a:pt x="435" y="468"/>
                  </a:cubicBezTo>
                  <a:cubicBezTo>
                    <a:pt x="481" y="476"/>
                    <a:pt x="527" y="480"/>
                    <a:pt x="570" y="480"/>
                  </a:cubicBezTo>
                  <a:cubicBezTo>
                    <a:pt x="743" y="480"/>
                    <a:pt x="888" y="419"/>
                    <a:pt x="947" y="320"/>
                  </a:cubicBezTo>
                  <a:cubicBezTo>
                    <a:pt x="914" y="181"/>
                    <a:pt x="742" y="54"/>
                    <a:pt x="513" y="13"/>
                  </a:cubicBezTo>
                  <a:cubicBezTo>
                    <a:pt x="465" y="5"/>
                    <a:pt x="419" y="1"/>
                    <a:pt x="375" y="1"/>
                  </a:cubicBezTo>
                  <a:close/>
                </a:path>
              </a:pathLst>
            </a:custGeom>
            <a:solidFill>
              <a:srgbClr val="C55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210;p11">
              <a:extLst>
                <a:ext uri="{FF2B5EF4-FFF2-40B4-BE49-F238E27FC236}">
                  <a16:creationId xmlns:a16="http://schemas.microsoft.com/office/drawing/2014/main" id="{D4190318-51DA-4C5C-8AF8-2870B4728314}"/>
                </a:ext>
              </a:extLst>
            </p:cNvPr>
            <p:cNvSpPr/>
            <p:nvPr/>
          </p:nvSpPr>
          <p:spPr>
            <a:xfrm>
              <a:off x="3255075" y="1234200"/>
              <a:ext cx="25350" cy="17775"/>
            </a:xfrm>
            <a:custGeom>
              <a:avLst/>
              <a:gdLst/>
              <a:ahLst/>
              <a:cxnLst/>
              <a:rect l="l" t="t" r="r" b="b"/>
              <a:pathLst>
                <a:path w="1014" h="711" extrusionOk="0">
                  <a:moveTo>
                    <a:pt x="694" y="0"/>
                  </a:moveTo>
                  <a:cubicBezTo>
                    <a:pt x="593" y="0"/>
                    <a:pt x="474" y="33"/>
                    <a:pt x="362" y="100"/>
                  </a:cubicBezTo>
                  <a:cubicBezTo>
                    <a:pt x="124" y="236"/>
                    <a:pt x="1" y="461"/>
                    <a:pt x="83" y="605"/>
                  </a:cubicBezTo>
                  <a:cubicBezTo>
                    <a:pt x="125" y="674"/>
                    <a:pt x="214" y="710"/>
                    <a:pt x="322" y="710"/>
                  </a:cubicBezTo>
                  <a:cubicBezTo>
                    <a:pt x="424" y="710"/>
                    <a:pt x="544" y="678"/>
                    <a:pt x="657" y="613"/>
                  </a:cubicBezTo>
                  <a:cubicBezTo>
                    <a:pt x="891" y="482"/>
                    <a:pt x="1014" y="256"/>
                    <a:pt x="936" y="113"/>
                  </a:cubicBezTo>
                  <a:cubicBezTo>
                    <a:pt x="893" y="38"/>
                    <a:pt x="803" y="0"/>
                    <a:pt x="694" y="0"/>
                  </a:cubicBezTo>
                  <a:close/>
                </a:path>
              </a:pathLst>
            </a:custGeom>
            <a:solidFill>
              <a:srgbClr val="B54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211;p11">
              <a:extLst>
                <a:ext uri="{FF2B5EF4-FFF2-40B4-BE49-F238E27FC236}">
                  <a16:creationId xmlns:a16="http://schemas.microsoft.com/office/drawing/2014/main" id="{B149224A-B9A3-40BE-AFAB-665A88134651}"/>
                </a:ext>
              </a:extLst>
            </p:cNvPr>
            <p:cNvSpPr/>
            <p:nvPr/>
          </p:nvSpPr>
          <p:spPr>
            <a:xfrm>
              <a:off x="3257650" y="1237050"/>
              <a:ext cx="21950" cy="14950"/>
            </a:xfrm>
            <a:custGeom>
              <a:avLst/>
              <a:gdLst/>
              <a:ahLst/>
              <a:cxnLst/>
              <a:rect l="l" t="t" r="r" b="b"/>
              <a:pathLst>
                <a:path w="878" h="598" extrusionOk="0">
                  <a:moveTo>
                    <a:pt x="658" y="1"/>
                  </a:moveTo>
                  <a:cubicBezTo>
                    <a:pt x="556" y="1"/>
                    <a:pt x="438" y="34"/>
                    <a:pt x="324" y="101"/>
                  </a:cubicBezTo>
                  <a:cubicBezTo>
                    <a:pt x="123" y="216"/>
                    <a:pt x="0" y="400"/>
                    <a:pt x="25" y="540"/>
                  </a:cubicBezTo>
                  <a:cubicBezTo>
                    <a:pt x="72" y="578"/>
                    <a:pt x="141" y="597"/>
                    <a:pt x="221" y="597"/>
                  </a:cubicBezTo>
                  <a:cubicBezTo>
                    <a:pt x="322" y="597"/>
                    <a:pt x="441" y="566"/>
                    <a:pt x="554" y="499"/>
                  </a:cubicBezTo>
                  <a:cubicBezTo>
                    <a:pt x="755" y="380"/>
                    <a:pt x="878" y="195"/>
                    <a:pt x="853" y="60"/>
                  </a:cubicBezTo>
                  <a:cubicBezTo>
                    <a:pt x="805" y="21"/>
                    <a:pt x="736" y="1"/>
                    <a:pt x="658" y="1"/>
                  </a:cubicBezTo>
                  <a:close/>
                </a:path>
              </a:pathLst>
            </a:custGeom>
            <a:solidFill>
              <a:srgbClr val="C55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212;p11">
              <a:extLst>
                <a:ext uri="{FF2B5EF4-FFF2-40B4-BE49-F238E27FC236}">
                  <a16:creationId xmlns:a16="http://schemas.microsoft.com/office/drawing/2014/main" id="{662D8604-C805-4075-B466-1A3E228E6DD1}"/>
                </a:ext>
              </a:extLst>
            </p:cNvPr>
            <p:cNvSpPr/>
            <p:nvPr/>
          </p:nvSpPr>
          <p:spPr>
            <a:xfrm>
              <a:off x="3388450" y="1087875"/>
              <a:ext cx="37125" cy="15675"/>
            </a:xfrm>
            <a:custGeom>
              <a:avLst/>
              <a:gdLst/>
              <a:ahLst/>
              <a:cxnLst/>
              <a:rect l="l" t="t" r="r" b="b"/>
              <a:pathLst>
                <a:path w="1485" h="627" extrusionOk="0">
                  <a:moveTo>
                    <a:pt x="512" y="0"/>
                  </a:moveTo>
                  <a:cubicBezTo>
                    <a:pt x="245" y="0"/>
                    <a:pt x="48" y="72"/>
                    <a:pt x="29" y="192"/>
                  </a:cubicBezTo>
                  <a:cubicBezTo>
                    <a:pt x="1" y="352"/>
                    <a:pt x="300" y="537"/>
                    <a:pt x="694" y="602"/>
                  </a:cubicBezTo>
                  <a:cubicBezTo>
                    <a:pt x="791" y="618"/>
                    <a:pt x="885" y="626"/>
                    <a:pt x="972" y="626"/>
                  </a:cubicBezTo>
                  <a:cubicBezTo>
                    <a:pt x="1238" y="626"/>
                    <a:pt x="1438" y="554"/>
                    <a:pt x="1456" y="434"/>
                  </a:cubicBezTo>
                  <a:cubicBezTo>
                    <a:pt x="1485" y="274"/>
                    <a:pt x="1186" y="90"/>
                    <a:pt x="792" y="24"/>
                  </a:cubicBezTo>
                  <a:cubicBezTo>
                    <a:pt x="694" y="8"/>
                    <a:pt x="599" y="0"/>
                    <a:pt x="512" y="0"/>
                  </a:cubicBezTo>
                  <a:close/>
                </a:path>
              </a:pathLst>
            </a:custGeom>
            <a:solidFill>
              <a:srgbClr val="B54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213;p11">
              <a:extLst>
                <a:ext uri="{FF2B5EF4-FFF2-40B4-BE49-F238E27FC236}">
                  <a16:creationId xmlns:a16="http://schemas.microsoft.com/office/drawing/2014/main" id="{34FD4DC3-D8BD-43DC-A1BD-2FB1B53D95D4}"/>
                </a:ext>
              </a:extLst>
            </p:cNvPr>
            <p:cNvSpPr/>
            <p:nvPr/>
          </p:nvSpPr>
          <p:spPr>
            <a:xfrm>
              <a:off x="3388875" y="1091000"/>
              <a:ext cx="35900" cy="12600"/>
            </a:xfrm>
            <a:custGeom>
              <a:avLst/>
              <a:gdLst/>
              <a:ahLst/>
              <a:cxnLst/>
              <a:rect l="l" t="t" r="r" b="b"/>
              <a:pathLst>
                <a:path w="1436" h="504" extrusionOk="0">
                  <a:moveTo>
                    <a:pt x="421" y="0"/>
                  </a:moveTo>
                  <a:cubicBezTo>
                    <a:pt x="197" y="0"/>
                    <a:pt x="35" y="48"/>
                    <a:pt x="21" y="133"/>
                  </a:cubicBezTo>
                  <a:cubicBezTo>
                    <a:pt x="0" y="256"/>
                    <a:pt x="295" y="407"/>
                    <a:pt x="681" y="473"/>
                  </a:cubicBezTo>
                  <a:cubicBezTo>
                    <a:pt x="800" y="493"/>
                    <a:pt x="915" y="503"/>
                    <a:pt x="1016" y="503"/>
                  </a:cubicBezTo>
                  <a:cubicBezTo>
                    <a:pt x="1240" y="503"/>
                    <a:pt x="1401" y="455"/>
                    <a:pt x="1415" y="371"/>
                  </a:cubicBezTo>
                  <a:cubicBezTo>
                    <a:pt x="1435" y="248"/>
                    <a:pt x="1140" y="96"/>
                    <a:pt x="755" y="30"/>
                  </a:cubicBezTo>
                  <a:cubicBezTo>
                    <a:pt x="636" y="10"/>
                    <a:pt x="522" y="0"/>
                    <a:pt x="421" y="0"/>
                  </a:cubicBezTo>
                  <a:close/>
                </a:path>
              </a:pathLst>
            </a:custGeom>
            <a:solidFill>
              <a:srgbClr val="C55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214;p11">
              <a:extLst>
                <a:ext uri="{FF2B5EF4-FFF2-40B4-BE49-F238E27FC236}">
                  <a16:creationId xmlns:a16="http://schemas.microsoft.com/office/drawing/2014/main" id="{4C25E71C-818F-4D17-B1C1-1CDB98F0803C}"/>
                </a:ext>
              </a:extLst>
            </p:cNvPr>
            <p:cNvSpPr/>
            <p:nvPr/>
          </p:nvSpPr>
          <p:spPr>
            <a:xfrm>
              <a:off x="3223200" y="1180525"/>
              <a:ext cx="55075" cy="32925"/>
            </a:xfrm>
            <a:custGeom>
              <a:avLst/>
              <a:gdLst/>
              <a:ahLst/>
              <a:cxnLst/>
              <a:rect l="l" t="t" r="r" b="b"/>
              <a:pathLst>
                <a:path w="2203" h="1317" extrusionOk="0">
                  <a:moveTo>
                    <a:pt x="1290" y="0"/>
                  </a:moveTo>
                  <a:cubicBezTo>
                    <a:pt x="1192" y="0"/>
                    <a:pt x="1089" y="10"/>
                    <a:pt x="985" y="29"/>
                  </a:cubicBezTo>
                  <a:cubicBezTo>
                    <a:pt x="415" y="131"/>
                    <a:pt x="1" y="500"/>
                    <a:pt x="62" y="849"/>
                  </a:cubicBezTo>
                  <a:cubicBezTo>
                    <a:pt x="112" y="1131"/>
                    <a:pt x="467" y="1316"/>
                    <a:pt x="909" y="1316"/>
                  </a:cubicBezTo>
                  <a:cubicBezTo>
                    <a:pt x="1007" y="1316"/>
                    <a:pt x="1110" y="1307"/>
                    <a:pt x="1214" y="1288"/>
                  </a:cubicBezTo>
                  <a:cubicBezTo>
                    <a:pt x="1788" y="1185"/>
                    <a:pt x="2203" y="816"/>
                    <a:pt x="2141" y="472"/>
                  </a:cubicBezTo>
                  <a:cubicBezTo>
                    <a:pt x="2087" y="187"/>
                    <a:pt x="1732" y="0"/>
                    <a:pt x="1290" y="0"/>
                  </a:cubicBezTo>
                  <a:close/>
                </a:path>
              </a:pathLst>
            </a:custGeom>
            <a:solidFill>
              <a:srgbClr val="B54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215;p11">
              <a:extLst>
                <a:ext uri="{FF2B5EF4-FFF2-40B4-BE49-F238E27FC236}">
                  <a16:creationId xmlns:a16="http://schemas.microsoft.com/office/drawing/2014/main" id="{D6F18229-0A80-4A14-A5E8-74CE09C5807A}"/>
                </a:ext>
              </a:extLst>
            </p:cNvPr>
            <p:cNvSpPr/>
            <p:nvPr/>
          </p:nvSpPr>
          <p:spPr>
            <a:xfrm>
              <a:off x="3226175" y="1187550"/>
              <a:ext cx="50575" cy="25825"/>
            </a:xfrm>
            <a:custGeom>
              <a:avLst/>
              <a:gdLst/>
              <a:ahLst/>
              <a:cxnLst/>
              <a:rect l="l" t="t" r="r" b="b"/>
              <a:pathLst>
                <a:path w="2023" h="1033" extrusionOk="0">
                  <a:moveTo>
                    <a:pt x="1238" y="0"/>
                  </a:moveTo>
                  <a:cubicBezTo>
                    <a:pt x="1137" y="0"/>
                    <a:pt x="1031" y="10"/>
                    <a:pt x="923" y="31"/>
                  </a:cubicBezTo>
                  <a:cubicBezTo>
                    <a:pt x="431" y="121"/>
                    <a:pt x="50" y="404"/>
                    <a:pt x="0" y="699"/>
                  </a:cubicBezTo>
                  <a:cubicBezTo>
                    <a:pt x="123" y="905"/>
                    <a:pt x="426" y="1033"/>
                    <a:pt x="789" y="1033"/>
                  </a:cubicBezTo>
                  <a:cubicBezTo>
                    <a:pt x="889" y="1033"/>
                    <a:pt x="993" y="1023"/>
                    <a:pt x="1099" y="1003"/>
                  </a:cubicBezTo>
                  <a:cubicBezTo>
                    <a:pt x="1591" y="912"/>
                    <a:pt x="1973" y="630"/>
                    <a:pt x="2022" y="330"/>
                  </a:cubicBezTo>
                  <a:cubicBezTo>
                    <a:pt x="1904" y="125"/>
                    <a:pt x="1600" y="0"/>
                    <a:pt x="1238" y="0"/>
                  </a:cubicBezTo>
                  <a:close/>
                </a:path>
              </a:pathLst>
            </a:custGeom>
            <a:solidFill>
              <a:srgbClr val="C55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216;p11">
              <a:extLst>
                <a:ext uri="{FF2B5EF4-FFF2-40B4-BE49-F238E27FC236}">
                  <a16:creationId xmlns:a16="http://schemas.microsoft.com/office/drawing/2014/main" id="{19D7737E-326F-4E8F-9951-5550CEE9925B}"/>
                </a:ext>
              </a:extLst>
            </p:cNvPr>
            <p:cNvSpPr/>
            <p:nvPr/>
          </p:nvSpPr>
          <p:spPr>
            <a:xfrm>
              <a:off x="3172250" y="1248225"/>
              <a:ext cx="66650" cy="49425"/>
            </a:xfrm>
            <a:custGeom>
              <a:avLst/>
              <a:gdLst/>
              <a:ahLst/>
              <a:cxnLst/>
              <a:rect l="l" t="t" r="r" b="b"/>
              <a:pathLst>
                <a:path w="2666" h="1977" extrusionOk="0">
                  <a:moveTo>
                    <a:pt x="1847" y="0"/>
                  </a:moveTo>
                  <a:cubicBezTo>
                    <a:pt x="1556" y="0"/>
                    <a:pt x="1209" y="112"/>
                    <a:pt x="886" y="331"/>
                  </a:cubicBezTo>
                  <a:cubicBezTo>
                    <a:pt x="288" y="737"/>
                    <a:pt x="1" y="1364"/>
                    <a:pt x="247" y="1725"/>
                  </a:cubicBezTo>
                  <a:cubicBezTo>
                    <a:pt x="360" y="1893"/>
                    <a:pt x="568" y="1976"/>
                    <a:pt x="818" y="1976"/>
                  </a:cubicBezTo>
                  <a:cubicBezTo>
                    <a:pt x="1110" y="1976"/>
                    <a:pt x="1458" y="1864"/>
                    <a:pt x="1780" y="1643"/>
                  </a:cubicBezTo>
                  <a:cubicBezTo>
                    <a:pt x="2379" y="1237"/>
                    <a:pt x="2666" y="614"/>
                    <a:pt x="2420" y="249"/>
                  </a:cubicBezTo>
                  <a:cubicBezTo>
                    <a:pt x="2304" y="82"/>
                    <a:pt x="2097" y="0"/>
                    <a:pt x="1847" y="0"/>
                  </a:cubicBezTo>
                  <a:close/>
                </a:path>
              </a:pathLst>
            </a:custGeom>
            <a:solidFill>
              <a:srgbClr val="B54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217;p11">
              <a:extLst>
                <a:ext uri="{FF2B5EF4-FFF2-40B4-BE49-F238E27FC236}">
                  <a16:creationId xmlns:a16="http://schemas.microsoft.com/office/drawing/2014/main" id="{DE890343-72A9-425E-A73B-214107BA1174}"/>
                </a:ext>
              </a:extLst>
            </p:cNvPr>
            <p:cNvSpPr/>
            <p:nvPr/>
          </p:nvSpPr>
          <p:spPr>
            <a:xfrm>
              <a:off x="3176650" y="1254475"/>
              <a:ext cx="62575" cy="44150"/>
            </a:xfrm>
            <a:custGeom>
              <a:avLst/>
              <a:gdLst/>
              <a:ahLst/>
              <a:cxnLst/>
              <a:rect l="l" t="t" r="r" b="b"/>
              <a:pathLst>
                <a:path w="2503" h="1766" extrusionOk="0">
                  <a:moveTo>
                    <a:pt x="1922" y="1"/>
                  </a:moveTo>
                  <a:cubicBezTo>
                    <a:pt x="1641" y="1"/>
                    <a:pt x="1267" y="132"/>
                    <a:pt x="907" y="376"/>
                  </a:cubicBezTo>
                  <a:cubicBezTo>
                    <a:pt x="321" y="774"/>
                    <a:pt x="1" y="1323"/>
                    <a:pt x="194" y="1602"/>
                  </a:cubicBezTo>
                  <a:cubicBezTo>
                    <a:pt x="267" y="1712"/>
                    <a:pt x="408" y="1765"/>
                    <a:pt x="587" y="1765"/>
                  </a:cubicBezTo>
                  <a:cubicBezTo>
                    <a:pt x="868" y="1765"/>
                    <a:pt x="1242" y="1636"/>
                    <a:pt x="1600" y="1393"/>
                  </a:cubicBezTo>
                  <a:cubicBezTo>
                    <a:pt x="2182" y="995"/>
                    <a:pt x="2502" y="446"/>
                    <a:pt x="2314" y="163"/>
                  </a:cubicBezTo>
                  <a:cubicBezTo>
                    <a:pt x="2239" y="53"/>
                    <a:pt x="2099" y="1"/>
                    <a:pt x="1922" y="1"/>
                  </a:cubicBezTo>
                  <a:close/>
                </a:path>
              </a:pathLst>
            </a:custGeom>
            <a:solidFill>
              <a:srgbClr val="C55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218;p11">
              <a:extLst>
                <a:ext uri="{FF2B5EF4-FFF2-40B4-BE49-F238E27FC236}">
                  <a16:creationId xmlns:a16="http://schemas.microsoft.com/office/drawing/2014/main" id="{02850799-D6B9-4810-AB30-4F1152205B3E}"/>
                </a:ext>
              </a:extLst>
            </p:cNvPr>
            <p:cNvSpPr/>
            <p:nvPr/>
          </p:nvSpPr>
          <p:spPr>
            <a:xfrm>
              <a:off x="3452000" y="1067450"/>
              <a:ext cx="96200" cy="72700"/>
            </a:xfrm>
            <a:custGeom>
              <a:avLst/>
              <a:gdLst/>
              <a:ahLst/>
              <a:cxnLst/>
              <a:rect l="l" t="t" r="r" b="b"/>
              <a:pathLst>
                <a:path w="3848" h="2908" extrusionOk="0">
                  <a:moveTo>
                    <a:pt x="874" y="0"/>
                  </a:moveTo>
                  <a:lnTo>
                    <a:pt x="1" y="1190"/>
                  </a:lnTo>
                  <a:lnTo>
                    <a:pt x="1498" y="2342"/>
                  </a:lnTo>
                  <a:lnTo>
                    <a:pt x="3503" y="2908"/>
                  </a:lnTo>
                  <a:lnTo>
                    <a:pt x="3847" y="1513"/>
                  </a:lnTo>
                  <a:lnTo>
                    <a:pt x="874" y="0"/>
                  </a:lnTo>
                  <a:close/>
                </a:path>
              </a:pathLst>
            </a:custGeom>
            <a:solidFill>
              <a:srgbClr val="D96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219;p11">
              <a:extLst>
                <a:ext uri="{FF2B5EF4-FFF2-40B4-BE49-F238E27FC236}">
                  <a16:creationId xmlns:a16="http://schemas.microsoft.com/office/drawing/2014/main" id="{E2D5F7CB-1BB0-4029-B62D-7F52DA4EED86}"/>
                </a:ext>
              </a:extLst>
            </p:cNvPr>
            <p:cNvSpPr/>
            <p:nvPr/>
          </p:nvSpPr>
          <p:spPr>
            <a:xfrm>
              <a:off x="3471900" y="1066275"/>
              <a:ext cx="78250" cy="40175"/>
            </a:xfrm>
            <a:custGeom>
              <a:avLst/>
              <a:gdLst/>
              <a:ahLst/>
              <a:cxnLst/>
              <a:rect l="l" t="t" r="r" b="b"/>
              <a:pathLst>
                <a:path w="3130" h="1607" extrusionOk="0">
                  <a:moveTo>
                    <a:pt x="213" y="1"/>
                  </a:moveTo>
                  <a:cubicBezTo>
                    <a:pt x="142" y="1"/>
                    <a:pt x="95" y="16"/>
                    <a:pt x="78" y="47"/>
                  </a:cubicBezTo>
                  <a:cubicBezTo>
                    <a:pt x="0" y="199"/>
                    <a:pt x="607" y="662"/>
                    <a:pt x="1427" y="1077"/>
                  </a:cubicBezTo>
                  <a:cubicBezTo>
                    <a:pt x="2073" y="1403"/>
                    <a:pt x="2660" y="1607"/>
                    <a:pt x="2919" y="1607"/>
                  </a:cubicBezTo>
                  <a:cubicBezTo>
                    <a:pt x="2989" y="1607"/>
                    <a:pt x="3035" y="1592"/>
                    <a:pt x="3051" y="1560"/>
                  </a:cubicBezTo>
                  <a:cubicBezTo>
                    <a:pt x="3129" y="1405"/>
                    <a:pt x="2522" y="949"/>
                    <a:pt x="1702" y="527"/>
                  </a:cubicBezTo>
                  <a:cubicBezTo>
                    <a:pt x="1058" y="202"/>
                    <a:pt x="472" y="1"/>
                    <a:pt x="213" y="1"/>
                  </a:cubicBezTo>
                  <a:close/>
                </a:path>
              </a:pathLst>
            </a:custGeom>
            <a:solidFill>
              <a:srgbClr val="A13A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220;p11">
              <a:extLst>
                <a:ext uri="{FF2B5EF4-FFF2-40B4-BE49-F238E27FC236}">
                  <a16:creationId xmlns:a16="http://schemas.microsoft.com/office/drawing/2014/main" id="{098C35FD-0138-4218-A4F4-E260C6243363}"/>
                </a:ext>
              </a:extLst>
            </p:cNvPr>
            <p:cNvSpPr/>
            <p:nvPr/>
          </p:nvSpPr>
          <p:spPr>
            <a:xfrm>
              <a:off x="3473950" y="1069350"/>
              <a:ext cx="72500" cy="37125"/>
            </a:xfrm>
            <a:custGeom>
              <a:avLst/>
              <a:gdLst/>
              <a:ahLst/>
              <a:cxnLst/>
              <a:rect l="l" t="t" r="r" b="b"/>
              <a:pathLst>
                <a:path w="2900" h="1485" extrusionOk="0">
                  <a:moveTo>
                    <a:pt x="69" y="0"/>
                  </a:moveTo>
                  <a:cubicBezTo>
                    <a:pt x="43" y="0"/>
                    <a:pt x="20" y="2"/>
                    <a:pt x="0" y="6"/>
                  </a:cubicBezTo>
                  <a:cubicBezTo>
                    <a:pt x="95" y="207"/>
                    <a:pt x="636" y="597"/>
                    <a:pt x="1341" y="954"/>
                  </a:cubicBezTo>
                  <a:cubicBezTo>
                    <a:pt x="1987" y="1282"/>
                    <a:pt x="2571" y="1485"/>
                    <a:pt x="2832" y="1485"/>
                  </a:cubicBezTo>
                  <a:cubicBezTo>
                    <a:pt x="2858" y="1485"/>
                    <a:pt x="2880" y="1483"/>
                    <a:pt x="2900" y="1478"/>
                  </a:cubicBezTo>
                  <a:cubicBezTo>
                    <a:pt x="2809" y="1278"/>
                    <a:pt x="2268" y="888"/>
                    <a:pt x="1559" y="527"/>
                  </a:cubicBezTo>
                  <a:cubicBezTo>
                    <a:pt x="913" y="203"/>
                    <a:pt x="333" y="0"/>
                    <a:pt x="69" y="0"/>
                  </a:cubicBezTo>
                  <a:close/>
                </a:path>
              </a:pathLst>
            </a:custGeom>
            <a:solidFill>
              <a:srgbClr val="BA51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221;p11">
              <a:extLst>
                <a:ext uri="{FF2B5EF4-FFF2-40B4-BE49-F238E27FC236}">
                  <a16:creationId xmlns:a16="http://schemas.microsoft.com/office/drawing/2014/main" id="{2C12105F-791F-4072-91F2-A500D43C2984}"/>
                </a:ext>
              </a:extLst>
            </p:cNvPr>
            <p:cNvSpPr/>
            <p:nvPr/>
          </p:nvSpPr>
          <p:spPr>
            <a:xfrm>
              <a:off x="3317625" y="1046325"/>
              <a:ext cx="70750" cy="45350"/>
            </a:xfrm>
            <a:custGeom>
              <a:avLst/>
              <a:gdLst/>
              <a:ahLst/>
              <a:cxnLst/>
              <a:rect l="l" t="t" r="r" b="b"/>
              <a:pathLst>
                <a:path w="2830" h="1814" extrusionOk="0">
                  <a:moveTo>
                    <a:pt x="197" y="1"/>
                  </a:moveTo>
                  <a:lnTo>
                    <a:pt x="0" y="1424"/>
                  </a:lnTo>
                  <a:lnTo>
                    <a:pt x="1337" y="1813"/>
                  </a:lnTo>
                  <a:lnTo>
                    <a:pt x="2830" y="1469"/>
                  </a:lnTo>
                  <a:lnTo>
                    <a:pt x="2620" y="83"/>
                  </a:lnTo>
                  <a:lnTo>
                    <a:pt x="197" y="1"/>
                  </a:lnTo>
                  <a:close/>
                </a:path>
              </a:pathLst>
            </a:custGeom>
            <a:solidFill>
              <a:srgbClr val="D96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222;p11">
              <a:extLst>
                <a:ext uri="{FF2B5EF4-FFF2-40B4-BE49-F238E27FC236}">
                  <a16:creationId xmlns:a16="http://schemas.microsoft.com/office/drawing/2014/main" id="{A37318DF-4D25-4FED-BAB0-EC1076C3493A}"/>
                </a:ext>
              </a:extLst>
            </p:cNvPr>
            <p:cNvSpPr/>
            <p:nvPr/>
          </p:nvSpPr>
          <p:spPr>
            <a:xfrm>
              <a:off x="3322525" y="1039700"/>
              <a:ext cx="60625" cy="15225"/>
            </a:xfrm>
            <a:custGeom>
              <a:avLst/>
              <a:gdLst/>
              <a:ahLst/>
              <a:cxnLst/>
              <a:rect l="l" t="t" r="r" b="b"/>
              <a:pathLst>
                <a:path w="2425" h="609" extrusionOk="0">
                  <a:moveTo>
                    <a:pt x="1071" y="1"/>
                  </a:moveTo>
                  <a:cubicBezTo>
                    <a:pt x="475" y="1"/>
                    <a:pt x="9" y="114"/>
                    <a:pt x="5" y="266"/>
                  </a:cubicBezTo>
                  <a:cubicBezTo>
                    <a:pt x="1" y="434"/>
                    <a:pt x="542" y="585"/>
                    <a:pt x="1211" y="606"/>
                  </a:cubicBezTo>
                  <a:cubicBezTo>
                    <a:pt x="1262" y="608"/>
                    <a:pt x="1313" y="608"/>
                    <a:pt x="1363" y="608"/>
                  </a:cubicBezTo>
                  <a:cubicBezTo>
                    <a:pt x="1956" y="608"/>
                    <a:pt x="2421" y="499"/>
                    <a:pt x="2424" y="348"/>
                  </a:cubicBezTo>
                  <a:cubicBezTo>
                    <a:pt x="2424" y="184"/>
                    <a:pt x="1887" y="28"/>
                    <a:pt x="1219" y="3"/>
                  </a:cubicBezTo>
                  <a:cubicBezTo>
                    <a:pt x="1169" y="2"/>
                    <a:pt x="1119" y="1"/>
                    <a:pt x="1071" y="1"/>
                  </a:cubicBezTo>
                  <a:close/>
                </a:path>
              </a:pathLst>
            </a:custGeom>
            <a:solidFill>
              <a:srgbClr val="A13A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223;p11">
              <a:extLst>
                <a:ext uri="{FF2B5EF4-FFF2-40B4-BE49-F238E27FC236}">
                  <a16:creationId xmlns:a16="http://schemas.microsoft.com/office/drawing/2014/main" id="{FF48B209-0A95-47EF-A5DF-9112C3C686F5}"/>
                </a:ext>
              </a:extLst>
            </p:cNvPr>
            <p:cNvSpPr/>
            <p:nvPr/>
          </p:nvSpPr>
          <p:spPr>
            <a:xfrm>
              <a:off x="3323150" y="1043050"/>
              <a:ext cx="59175" cy="12000"/>
            </a:xfrm>
            <a:custGeom>
              <a:avLst/>
              <a:gdLst/>
              <a:ahLst/>
              <a:cxnLst/>
              <a:rect l="l" t="t" r="r" b="b"/>
              <a:pathLst>
                <a:path w="2367" h="480" extrusionOk="0">
                  <a:moveTo>
                    <a:pt x="971" y="0"/>
                  </a:moveTo>
                  <a:cubicBezTo>
                    <a:pt x="426" y="0"/>
                    <a:pt x="8" y="81"/>
                    <a:pt x="5" y="197"/>
                  </a:cubicBezTo>
                  <a:cubicBezTo>
                    <a:pt x="1" y="328"/>
                    <a:pt x="525" y="451"/>
                    <a:pt x="1173" y="476"/>
                  </a:cubicBezTo>
                  <a:cubicBezTo>
                    <a:pt x="1238" y="478"/>
                    <a:pt x="1301" y="479"/>
                    <a:pt x="1363" y="479"/>
                  </a:cubicBezTo>
                  <a:cubicBezTo>
                    <a:pt x="1926" y="479"/>
                    <a:pt x="2359" y="398"/>
                    <a:pt x="2362" y="279"/>
                  </a:cubicBezTo>
                  <a:cubicBezTo>
                    <a:pt x="2367" y="152"/>
                    <a:pt x="1842" y="25"/>
                    <a:pt x="1190" y="5"/>
                  </a:cubicBezTo>
                  <a:cubicBezTo>
                    <a:pt x="1115" y="2"/>
                    <a:pt x="1042" y="0"/>
                    <a:pt x="971" y="0"/>
                  </a:cubicBezTo>
                  <a:close/>
                </a:path>
              </a:pathLst>
            </a:custGeom>
            <a:solidFill>
              <a:srgbClr val="BA51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224;p11">
              <a:extLst>
                <a:ext uri="{FF2B5EF4-FFF2-40B4-BE49-F238E27FC236}">
                  <a16:creationId xmlns:a16="http://schemas.microsoft.com/office/drawing/2014/main" id="{51BFE08E-C000-4448-A21A-86DB68F16F8C}"/>
                </a:ext>
              </a:extLst>
            </p:cNvPr>
            <p:cNvSpPr/>
            <p:nvPr/>
          </p:nvSpPr>
          <p:spPr>
            <a:xfrm>
              <a:off x="3417675" y="1118325"/>
              <a:ext cx="106825" cy="50150"/>
            </a:xfrm>
            <a:custGeom>
              <a:avLst/>
              <a:gdLst/>
              <a:ahLst/>
              <a:cxnLst/>
              <a:rect l="l" t="t" r="r" b="b"/>
              <a:pathLst>
                <a:path w="4273" h="2006" extrusionOk="0">
                  <a:moveTo>
                    <a:pt x="853" y="0"/>
                  </a:moveTo>
                  <a:cubicBezTo>
                    <a:pt x="471" y="0"/>
                    <a:pt x="205" y="91"/>
                    <a:pt x="140" y="274"/>
                  </a:cubicBezTo>
                  <a:cubicBezTo>
                    <a:pt x="0" y="655"/>
                    <a:pt x="783" y="1287"/>
                    <a:pt x="1887" y="1693"/>
                  </a:cubicBezTo>
                  <a:cubicBezTo>
                    <a:pt x="2457" y="1900"/>
                    <a:pt x="3001" y="2005"/>
                    <a:pt x="3412" y="2005"/>
                  </a:cubicBezTo>
                  <a:cubicBezTo>
                    <a:pt x="3797" y="2005"/>
                    <a:pt x="4066" y="1914"/>
                    <a:pt x="4134" y="1730"/>
                  </a:cubicBezTo>
                  <a:cubicBezTo>
                    <a:pt x="4273" y="1348"/>
                    <a:pt x="3490" y="717"/>
                    <a:pt x="2387" y="315"/>
                  </a:cubicBezTo>
                  <a:cubicBezTo>
                    <a:pt x="1814" y="106"/>
                    <a:pt x="1266" y="0"/>
                    <a:pt x="853" y="0"/>
                  </a:cubicBezTo>
                  <a:close/>
                </a:path>
              </a:pathLst>
            </a:custGeom>
            <a:solidFill>
              <a:srgbClr val="B54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225;p11">
              <a:extLst>
                <a:ext uri="{FF2B5EF4-FFF2-40B4-BE49-F238E27FC236}">
                  <a16:creationId xmlns:a16="http://schemas.microsoft.com/office/drawing/2014/main" id="{C9D22DF3-3AD4-44A2-B5EA-1976F4891345}"/>
                </a:ext>
              </a:extLst>
            </p:cNvPr>
            <p:cNvSpPr/>
            <p:nvPr/>
          </p:nvSpPr>
          <p:spPr>
            <a:xfrm>
              <a:off x="3418275" y="1125000"/>
              <a:ext cx="102750" cy="44450"/>
            </a:xfrm>
            <a:custGeom>
              <a:avLst/>
              <a:gdLst/>
              <a:ahLst/>
              <a:cxnLst/>
              <a:rect l="l" t="t" r="r" b="b"/>
              <a:pathLst>
                <a:path w="4110" h="1778" extrusionOk="0">
                  <a:moveTo>
                    <a:pt x="619" y="0"/>
                  </a:moveTo>
                  <a:cubicBezTo>
                    <a:pt x="341" y="0"/>
                    <a:pt x="155" y="59"/>
                    <a:pt x="112" y="179"/>
                  </a:cubicBezTo>
                  <a:cubicBezTo>
                    <a:pt x="1" y="474"/>
                    <a:pt x="788" y="1032"/>
                    <a:pt x="1863" y="1426"/>
                  </a:cubicBezTo>
                  <a:cubicBezTo>
                    <a:pt x="2497" y="1656"/>
                    <a:pt x="3090" y="1777"/>
                    <a:pt x="3492" y="1777"/>
                  </a:cubicBezTo>
                  <a:cubicBezTo>
                    <a:pt x="3771" y="1777"/>
                    <a:pt x="3958" y="1719"/>
                    <a:pt x="4003" y="1598"/>
                  </a:cubicBezTo>
                  <a:cubicBezTo>
                    <a:pt x="4110" y="1303"/>
                    <a:pt x="3326" y="745"/>
                    <a:pt x="2252" y="355"/>
                  </a:cubicBezTo>
                  <a:cubicBezTo>
                    <a:pt x="1617" y="123"/>
                    <a:pt x="1021" y="0"/>
                    <a:pt x="619" y="0"/>
                  </a:cubicBezTo>
                  <a:close/>
                </a:path>
              </a:pathLst>
            </a:custGeom>
            <a:solidFill>
              <a:srgbClr val="C55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7" name="Gráfico 196">
            <a:extLst>
              <a:ext uri="{FF2B5EF4-FFF2-40B4-BE49-F238E27FC236}">
                <a16:creationId xmlns:a16="http://schemas.microsoft.com/office/drawing/2014/main" id="{D8128853-2B84-4FDB-A5C2-5A6C3538D1C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542532" y="489758"/>
            <a:ext cx="3147028" cy="2645471"/>
          </a:xfrm>
          <a:prstGeom prst="rect">
            <a:avLst/>
          </a:prstGeom>
        </p:spPr>
      </p:pic>
      <p:pic>
        <p:nvPicPr>
          <p:cNvPr id="198" name="Gráfico 197">
            <a:extLst>
              <a:ext uri="{FF2B5EF4-FFF2-40B4-BE49-F238E27FC236}">
                <a16:creationId xmlns:a16="http://schemas.microsoft.com/office/drawing/2014/main" id="{FA78605D-D089-450F-B684-6690AC6F6B9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952816" y="1381260"/>
            <a:ext cx="2770721" cy="3155694"/>
          </a:xfrm>
          <a:prstGeom prst="rect">
            <a:avLst/>
          </a:prstGeom>
        </p:spPr>
      </p:pic>
    </p:spTree>
    <p:extLst>
      <p:ext uri="{BB962C8B-B14F-4D97-AF65-F5344CB8AC3E}">
        <p14:creationId xmlns:p14="http://schemas.microsoft.com/office/powerpoint/2010/main" val="20027320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7EF1126-5453-4B32-95A6-76D7E71091C4}"/>
              </a:ext>
            </a:extLst>
          </p:cNvPr>
          <p:cNvSpPr>
            <a:spLocks noGrp="1"/>
          </p:cNvSpPr>
          <p:nvPr>
            <p:ph type="title"/>
          </p:nvPr>
        </p:nvSpPr>
        <p:spPr>
          <a:xfrm>
            <a:off x="527087" y="390926"/>
            <a:ext cx="7798765" cy="643975"/>
          </a:xfrm>
        </p:spPr>
        <p:txBody>
          <a:bodyPr/>
          <a:lstStyle/>
          <a:p>
            <a:r>
              <a:rPr lang="es-ES"/>
              <a:t>Recursos de imagen</a:t>
            </a:r>
          </a:p>
        </p:txBody>
      </p:sp>
      <p:pic>
        <p:nvPicPr>
          <p:cNvPr id="200" name="Gráfico 199">
            <a:extLst>
              <a:ext uri="{FF2B5EF4-FFF2-40B4-BE49-F238E27FC236}">
                <a16:creationId xmlns:a16="http://schemas.microsoft.com/office/drawing/2014/main" id="{FCB4B216-CDB9-4343-B6A8-9B9C173EE92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5384" y="2201529"/>
            <a:ext cx="3820975" cy="2941971"/>
          </a:xfrm>
          <a:prstGeom prst="rect">
            <a:avLst/>
          </a:prstGeom>
        </p:spPr>
      </p:pic>
      <p:pic>
        <p:nvPicPr>
          <p:cNvPr id="201" name="Gráfico 200">
            <a:extLst>
              <a:ext uri="{FF2B5EF4-FFF2-40B4-BE49-F238E27FC236}">
                <a16:creationId xmlns:a16="http://schemas.microsoft.com/office/drawing/2014/main" id="{E4E45985-2BA5-44A2-A4ED-1AA2CA33798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461592" y="2346148"/>
            <a:ext cx="2407024" cy="2797352"/>
          </a:xfrm>
          <a:prstGeom prst="rect">
            <a:avLst/>
          </a:prstGeom>
        </p:spPr>
      </p:pic>
      <p:pic>
        <p:nvPicPr>
          <p:cNvPr id="202" name="Gráfico 201">
            <a:extLst>
              <a:ext uri="{FF2B5EF4-FFF2-40B4-BE49-F238E27FC236}">
                <a16:creationId xmlns:a16="http://schemas.microsoft.com/office/drawing/2014/main" id="{C0D7313C-8951-40CF-BA2F-D8BC3F1291B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726601" y="428277"/>
            <a:ext cx="1498919" cy="1262247"/>
          </a:xfrm>
          <a:prstGeom prst="rect">
            <a:avLst/>
          </a:prstGeom>
        </p:spPr>
      </p:pic>
      <p:pic>
        <p:nvPicPr>
          <p:cNvPr id="203" name="Gráfico 202">
            <a:extLst>
              <a:ext uri="{FF2B5EF4-FFF2-40B4-BE49-F238E27FC236}">
                <a16:creationId xmlns:a16="http://schemas.microsoft.com/office/drawing/2014/main" id="{34E08488-E229-4D32-A43C-F1AE4CFA439F}"/>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rot="3501165">
            <a:off x="5660562" y="824822"/>
            <a:ext cx="1449132" cy="1689054"/>
          </a:xfrm>
          <a:prstGeom prst="rect">
            <a:avLst/>
          </a:prstGeom>
        </p:spPr>
      </p:pic>
      <p:pic>
        <p:nvPicPr>
          <p:cNvPr id="4" name="Imagen 3">
            <a:extLst>
              <a:ext uri="{FF2B5EF4-FFF2-40B4-BE49-F238E27FC236}">
                <a16:creationId xmlns:a16="http://schemas.microsoft.com/office/drawing/2014/main" id="{95ED7B9C-A4EA-4079-AC1E-4EBA5BD82E3A}"/>
              </a:ext>
            </a:extLst>
          </p:cNvPr>
          <p:cNvPicPr>
            <a:picLocks noChangeAspect="1"/>
          </p:cNvPicPr>
          <p:nvPr/>
        </p:nvPicPr>
        <p:blipFill>
          <a:blip r:embed="rId10"/>
          <a:stretch>
            <a:fillRect/>
          </a:stretch>
        </p:blipFill>
        <p:spPr>
          <a:xfrm>
            <a:off x="7904474" y="541420"/>
            <a:ext cx="980792" cy="2652963"/>
          </a:xfrm>
          <a:prstGeom prst="rect">
            <a:avLst/>
          </a:prstGeom>
        </p:spPr>
      </p:pic>
    </p:spTree>
    <p:extLst>
      <p:ext uri="{BB962C8B-B14F-4D97-AF65-F5344CB8AC3E}">
        <p14:creationId xmlns:p14="http://schemas.microsoft.com/office/powerpoint/2010/main" val="10406024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7EF1126-5453-4B32-95A6-76D7E71091C4}"/>
              </a:ext>
            </a:extLst>
          </p:cNvPr>
          <p:cNvSpPr>
            <a:spLocks noGrp="1"/>
          </p:cNvSpPr>
          <p:nvPr>
            <p:ph type="title"/>
          </p:nvPr>
        </p:nvSpPr>
        <p:spPr>
          <a:xfrm>
            <a:off x="527087" y="390926"/>
            <a:ext cx="7798765" cy="643975"/>
          </a:xfrm>
        </p:spPr>
        <p:txBody>
          <a:bodyPr/>
          <a:lstStyle/>
          <a:p>
            <a:r>
              <a:rPr lang="es-ES"/>
              <a:t>Recursos de imagen</a:t>
            </a:r>
          </a:p>
        </p:txBody>
      </p:sp>
      <p:pic>
        <p:nvPicPr>
          <p:cNvPr id="202" name="Picture 4" descr="A close up of a box&#10;&#10;Description automatically generated">
            <a:extLst>
              <a:ext uri="{FF2B5EF4-FFF2-40B4-BE49-F238E27FC236}">
                <a16:creationId xmlns:a16="http://schemas.microsoft.com/office/drawing/2014/main" id="{684FCCA3-EF23-4171-AA82-EC8014B46F8F}"/>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10475" t="14957" r="10663" b="3859"/>
          <a:stretch/>
        </p:blipFill>
        <p:spPr>
          <a:xfrm flipH="1">
            <a:off x="6035491" y="264694"/>
            <a:ext cx="2932854" cy="2322095"/>
          </a:xfrm>
          <a:prstGeom prst="rect">
            <a:avLst/>
          </a:prstGeom>
        </p:spPr>
      </p:pic>
      <p:pic>
        <p:nvPicPr>
          <p:cNvPr id="203" name="Graphic 12">
            <a:extLst>
              <a:ext uri="{FF2B5EF4-FFF2-40B4-BE49-F238E27FC236}">
                <a16:creationId xmlns:a16="http://schemas.microsoft.com/office/drawing/2014/main" id="{F1590BC7-81EC-4E9E-83FC-6BD1547EF5C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821904" y="1531398"/>
            <a:ext cx="764655" cy="764655"/>
          </a:xfrm>
          <a:prstGeom prst="rect">
            <a:avLst/>
          </a:prstGeom>
        </p:spPr>
      </p:pic>
      <p:pic>
        <p:nvPicPr>
          <p:cNvPr id="204" name="Graphic 12">
            <a:extLst>
              <a:ext uri="{FF2B5EF4-FFF2-40B4-BE49-F238E27FC236}">
                <a16:creationId xmlns:a16="http://schemas.microsoft.com/office/drawing/2014/main" id="{2639E067-9FB9-4505-9F6C-E028FB43CF9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46483" y="1298788"/>
            <a:ext cx="764655" cy="764655"/>
          </a:xfrm>
          <a:prstGeom prst="rect">
            <a:avLst/>
          </a:prstGeom>
        </p:spPr>
      </p:pic>
      <p:pic>
        <p:nvPicPr>
          <p:cNvPr id="205" name="Graphic 4" descr="Hammer">
            <a:extLst>
              <a:ext uri="{FF2B5EF4-FFF2-40B4-BE49-F238E27FC236}">
                <a16:creationId xmlns:a16="http://schemas.microsoft.com/office/drawing/2014/main" id="{0E7CC5F1-E564-497A-8418-30E8D3CCDD3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01580" y="2711034"/>
            <a:ext cx="2177716" cy="2177716"/>
          </a:xfrm>
          <a:prstGeom prst="rect">
            <a:avLst/>
          </a:prstGeom>
        </p:spPr>
      </p:pic>
      <p:pic>
        <p:nvPicPr>
          <p:cNvPr id="206" name="Graphic 6" descr="Wrench">
            <a:extLst>
              <a:ext uri="{FF2B5EF4-FFF2-40B4-BE49-F238E27FC236}">
                <a16:creationId xmlns:a16="http://schemas.microsoft.com/office/drawing/2014/main" id="{B3BD99EA-AF22-4359-B698-B3C39BE590C5}"/>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flipH="1">
            <a:off x="1946096" y="2221347"/>
            <a:ext cx="1610727" cy="1610727"/>
          </a:xfrm>
          <a:prstGeom prst="rect">
            <a:avLst/>
          </a:prstGeom>
        </p:spPr>
      </p:pic>
      <p:sp>
        <p:nvSpPr>
          <p:cNvPr id="207" name="TextBox 7">
            <a:extLst>
              <a:ext uri="{FF2B5EF4-FFF2-40B4-BE49-F238E27FC236}">
                <a16:creationId xmlns:a16="http://schemas.microsoft.com/office/drawing/2014/main" id="{81F3E839-ED7F-43D1-BB03-D03B19D51793}"/>
              </a:ext>
            </a:extLst>
          </p:cNvPr>
          <p:cNvSpPr txBox="1"/>
          <p:nvPr/>
        </p:nvSpPr>
        <p:spPr>
          <a:xfrm>
            <a:off x="2603308" y="2781781"/>
            <a:ext cx="296304" cy="369332"/>
          </a:xfrm>
          <a:prstGeom prst="rect">
            <a:avLst/>
          </a:prstGeom>
          <a:noFill/>
        </p:spPr>
        <p:txBody>
          <a:bodyPr wrap="square" lIns="0" tIns="0" rIns="0" bIns="0" rtlCol="0">
            <a:spAutoFit/>
          </a:bodyPr>
          <a:lstStyle/>
          <a:p>
            <a:pPr algn="l"/>
            <a:r>
              <a:rPr lang="en-US" sz="2400" dirty="0">
                <a:solidFill>
                  <a:schemeClr val="bg1"/>
                </a:solidFill>
              </a:rPr>
              <a:t>@</a:t>
            </a:r>
          </a:p>
        </p:txBody>
      </p:sp>
      <p:sp>
        <p:nvSpPr>
          <p:cNvPr id="208" name="TextBox 9">
            <a:extLst>
              <a:ext uri="{FF2B5EF4-FFF2-40B4-BE49-F238E27FC236}">
                <a16:creationId xmlns:a16="http://schemas.microsoft.com/office/drawing/2014/main" id="{ED272D03-B79E-4411-844E-07C259BC5886}"/>
              </a:ext>
            </a:extLst>
          </p:cNvPr>
          <p:cNvSpPr txBox="1"/>
          <p:nvPr/>
        </p:nvSpPr>
        <p:spPr>
          <a:xfrm>
            <a:off x="1983042" y="3055592"/>
            <a:ext cx="1083630" cy="307777"/>
          </a:xfrm>
          <a:prstGeom prst="rect">
            <a:avLst/>
          </a:prstGeom>
          <a:noFill/>
        </p:spPr>
        <p:txBody>
          <a:bodyPr wrap="square" lIns="0" tIns="0" rIns="0" bIns="0" rtlCol="0">
            <a:spAutoFit/>
          </a:bodyPr>
          <a:lstStyle/>
          <a:p>
            <a:pPr algn="l"/>
            <a:r>
              <a:rPr lang="en-US" sz="2000">
                <a:solidFill>
                  <a:schemeClr val="bg1"/>
                </a:solidFill>
              </a:rPr>
              <a:t>&lt;/&gt;</a:t>
            </a:r>
          </a:p>
        </p:txBody>
      </p:sp>
      <p:pic>
        <p:nvPicPr>
          <p:cNvPr id="215" name="Graphic 10" descr="Internet">
            <a:extLst>
              <a:ext uri="{FF2B5EF4-FFF2-40B4-BE49-F238E27FC236}">
                <a16:creationId xmlns:a16="http://schemas.microsoft.com/office/drawing/2014/main" id="{D267CB3F-562D-4C8E-BE22-672FF9C023C1}"/>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4110790" y="2322637"/>
            <a:ext cx="2037348" cy="2037348"/>
          </a:xfrm>
          <a:prstGeom prst="rect">
            <a:avLst/>
          </a:prstGeom>
        </p:spPr>
      </p:pic>
      <p:sp>
        <p:nvSpPr>
          <p:cNvPr id="216" name="TextBox 11">
            <a:extLst>
              <a:ext uri="{FF2B5EF4-FFF2-40B4-BE49-F238E27FC236}">
                <a16:creationId xmlns:a16="http://schemas.microsoft.com/office/drawing/2014/main" id="{DA61CA81-538D-4A3F-9CFF-36C06E683CDF}"/>
              </a:ext>
            </a:extLst>
          </p:cNvPr>
          <p:cNvSpPr txBox="1"/>
          <p:nvPr/>
        </p:nvSpPr>
        <p:spPr>
          <a:xfrm>
            <a:off x="4738436" y="2907419"/>
            <a:ext cx="735975" cy="553998"/>
          </a:xfrm>
          <a:prstGeom prst="rect">
            <a:avLst/>
          </a:prstGeom>
          <a:noFill/>
        </p:spPr>
        <p:txBody>
          <a:bodyPr wrap="square" lIns="0" tIns="0" rIns="0" bIns="0" rtlCol="0">
            <a:spAutoFit/>
          </a:bodyPr>
          <a:lstStyle/>
          <a:p>
            <a:pPr algn="ctr" defTabSz="914367">
              <a:buClrTx/>
              <a:buFontTx/>
              <a:buNone/>
            </a:pPr>
            <a:r>
              <a:rPr lang="en-US" sz="3600" b="1" kern="1200">
                <a:solidFill>
                  <a:srgbClr val="5C2D91"/>
                </a:solidFill>
                <a:latin typeface="Segoe UI"/>
                <a:ea typeface="+mn-ea"/>
                <a:cs typeface="+mn-cs"/>
              </a:rPr>
              <a:t>C#</a:t>
            </a:r>
          </a:p>
        </p:txBody>
      </p:sp>
      <p:pic>
        <p:nvPicPr>
          <p:cNvPr id="217" name="Graphic 20" descr="Fireworks">
            <a:extLst>
              <a:ext uri="{FF2B5EF4-FFF2-40B4-BE49-F238E27FC236}">
                <a16:creationId xmlns:a16="http://schemas.microsoft.com/office/drawing/2014/main" id="{AB2BB2AA-7EA8-485C-8E99-C9213ADD1573}"/>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031954" y="1096067"/>
            <a:ext cx="1600204" cy="1600204"/>
          </a:xfrm>
          <a:prstGeom prst="rect">
            <a:avLst/>
          </a:prstGeom>
        </p:spPr>
      </p:pic>
      <p:pic>
        <p:nvPicPr>
          <p:cNvPr id="218" name="Graphic 21" descr="Fireworks">
            <a:extLst>
              <a:ext uri="{FF2B5EF4-FFF2-40B4-BE49-F238E27FC236}">
                <a16:creationId xmlns:a16="http://schemas.microsoft.com/office/drawing/2014/main" id="{2D6CEAD9-63FE-4F0D-A39C-C098BBA0BB5C}"/>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2095530" y="1365341"/>
            <a:ext cx="412518" cy="412518"/>
          </a:xfrm>
          <a:prstGeom prst="rect">
            <a:avLst/>
          </a:prstGeom>
        </p:spPr>
      </p:pic>
      <p:pic>
        <p:nvPicPr>
          <p:cNvPr id="219" name="Graphic 22" descr="Fireworks">
            <a:extLst>
              <a:ext uri="{FF2B5EF4-FFF2-40B4-BE49-F238E27FC236}">
                <a16:creationId xmlns:a16="http://schemas.microsoft.com/office/drawing/2014/main" id="{A33603E1-4311-4DD6-A8E4-C16BA100D62C}"/>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4689564" y="1117285"/>
            <a:ext cx="412518" cy="412518"/>
          </a:xfrm>
          <a:prstGeom prst="rect">
            <a:avLst/>
          </a:prstGeom>
        </p:spPr>
      </p:pic>
      <p:pic>
        <p:nvPicPr>
          <p:cNvPr id="220" name="Gráfico 219">
            <a:extLst>
              <a:ext uri="{FF2B5EF4-FFF2-40B4-BE49-F238E27FC236}">
                <a16:creationId xmlns:a16="http://schemas.microsoft.com/office/drawing/2014/main" id="{EE55B2E2-E858-4269-9A9F-EA2AF4964E5A}"/>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6102057" y="2696271"/>
            <a:ext cx="2690103" cy="1940846"/>
          </a:xfrm>
          <a:prstGeom prst="rect">
            <a:avLst/>
          </a:prstGeom>
        </p:spPr>
      </p:pic>
      <p:pic>
        <p:nvPicPr>
          <p:cNvPr id="221" name="Gráfico 220">
            <a:extLst>
              <a:ext uri="{FF2B5EF4-FFF2-40B4-BE49-F238E27FC236}">
                <a16:creationId xmlns:a16="http://schemas.microsoft.com/office/drawing/2014/main" id="{B596E2AC-9B7C-4C10-96A8-B3C72FA8CE0F}"/>
              </a:ext>
            </a:extLst>
          </p:cNvPr>
          <p:cNvPicPr>
            <a:picLocks noChangeAspect="1"/>
          </p:cNvPicPr>
          <p:nvPr/>
        </p:nvPicPr>
        <p:blipFill>
          <a:blip r:embed="rId20">
            <a:extLst>
              <a:ext uri="{96DAC541-7B7A-43D3-8B79-37D633B846F1}">
                <asvg:svgBlip xmlns:asvg="http://schemas.microsoft.com/office/drawing/2016/SVG/main" r:embed="rId21"/>
              </a:ext>
            </a:extLst>
          </a:blip>
          <a:stretch>
            <a:fillRect/>
          </a:stretch>
        </p:blipFill>
        <p:spPr>
          <a:xfrm>
            <a:off x="33490" y="1913638"/>
            <a:ext cx="1733550" cy="1628775"/>
          </a:xfrm>
          <a:prstGeom prst="rect">
            <a:avLst/>
          </a:prstGeom>
        </p:spPr>
      </p:pic>
    </p:spTree>
    <p:extLst>
      <p:ext uri="{BB962C8B-B14F-4D97-AF65-F5344CB8AC3E}">
        <p14:creationId xmlns:p14="http://schemas.microsoft.com/office/powerpoint/2010/main" val="10770495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7EF1126-5453-4B32-95A6-76D7E71091C4}"/>
              </a:ext>
            </a:extLst>
          </p:cNvPr>
          <p:cNvSpPr>
            <a:spLocks noGrp="1"/>
          </p:cNvSpPr>
          <p:nvPr>
            <p:ph type="title"/>
          </p:nvPr>
        </p:nvSpPr>
        <p:spPr>
          <a:xfrm>
            <a:off x="527087" y="390926"/>
            <a:ext cx="7798765" cy="643975"/>
          </a:xfrm>
        </p:spPr>
        <p:txBody>
          <a:bodyPr/>
          <a:lstStyle/>
          <a:p>
            <a:r>
              <a:rPr lang="es-ES"/>
              <a:t>Recursos de imagen</a:t>
            </a:r>
          </a:p>
        </p:txBody>
      </p:sp>
      <p:pic>
        <p:nvPicPr>
          <p:cNvPr id="15" name="Picture 3" descr="A picture containing object&#10;&#10;Description automatically generated">
            <a:extLst>
              <a:ext uri="{FF2B5EF4-FFF2-40B4-BE49-F238E27FC236}">
                <a16:creationId xmlns:a16="http://schemas.microsoft.com/office/drawing/2014/main" id="{2794BC7E-F3D0-44C1-B41C-EE92542897E7}"/>
              </a:ext>
            </a:extLst>
          </p:cNvPr>
          <p:cNvPicPr>
            <a:picLocks noChangeAspect="1"/>
          </p:cNvPicPr>
          <p:nvPr/>
        </p:nvPicPr>
        <p:blipFill>
          <a:blip r:embed="rId2"/>
          <a:stretch>
            <a:fillRect/>
          </a:stretch>
        </p:blipFill>
        <p:spPr>
          <a:xfrm>
            <a:off x="661842" y="1262741"/>
            <a:ext cx="3729684" cy="3880759"/>
          </a:xfrm>
          <a:prstGeom prst="rect">
            <a:avLst/>
          </a:prstGeom>
        </p:spPr>
      </p:pic>
      <p:pic>
        <p:nvPicPr>
          <p:cNvPr id="16" name="Picture 3">
            <a:extLst>
              <a:ext uri="{FF2B5EF4-FFF2-40B4-BE49-F238E27FC236}">
                <a16:creationId xmlns:a16="http://schemas.microsoft.com/office/drawing/2014/main" id="{F384C800-AF58-4A2B-988E-05308EC488BB}"/>
              </a:ext>
            </a:extLst>
          </p:cNvPr>
          <p:cNvPicPr>
            <a:picLocks noChangeAspect="1"/>
          </p:cNvPicPr>
          <p:nvPr/>
        </p:nvPicPr>
        <p:blipFill>
          <a:blip r:embed="rId3"/>
          <a:stretch>
            <a:fillRect/>
          </a:stretch>
        </p:blipFill>
        <p:spPr>
          <a:xfrm>
            <a:off x="5018643" y="-344842"/>
            <a:ext cx="3728316" cy="2570684"/>
          </a:xfrm>
          <a:prstGeom prst="rect">
            <a:avLst/>
          </a:prstGeom>
        </p:spPr>
      </p:pic>
      <p:pic>
        <p:nvPicPr>
          <p:cNvPr id="17" name="MS logo gray - EMF" descr="Microsoft logo, gray text version">
            <a:extLst>
              <a:ext uri="{FF2B5EF4-FFF2-40B4-BE49-F238E27FC236}">
                <a16:creationId xmlns:a16="http://schemas.microsoft.com/office/drawing/2014/main" id="{45B3D2F1-77DD-487D-95CE-A9BD681582C3}"/>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bwMode="black">
          <a:xfrm>
            <a:off x="6575926" y="2715378"/>
            <a:ext cx="1366440" cy="292608"/>
          </a:xfrm>
          <a:prstGeom prst="rect">
            <a:avLst/>
          </a:prstGeom>
        </p:spPr>
      </p:pic>
      <p:pic>
        <p:nvPicPr>
          <p:cNvPr id="18" name="Graphic 2">
            <a:extLst>
              <a:ext uri="{FF2B5EF4-FFF2-40B4-BE49-F238E27FC236}">
                <a16:creationId xmlns:a16="http://schemas.microsoft.com/office/drawing/2014/main" id="{5E60DD94-AA1E-4B0F-A9F4-1054F11E9FC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160713" y="3453063"/>
            <a:ext cx="1249920" cy="1335599"/>
          </a:xfrm>
          <a:prstGeom prst="rect">
            <a:avLst/>
          </a:prstGeom>
        </p:spPr>
      </p:pic>
    </p:spTree>
    <p:extLst>
      <p:ext uri="{BB962C8B-B14F-4D97-AF65-F5344CB8AC3E}">
        <p14:creationId xmlns:p14="http://schemas.microsoft.com/office/powerpoint/2010/main" val="22086159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87479" y="309230"/>
            <a:ext cx="5472224" cy="761715"/>
          </a:xfrm>
        </p:spPr>
        <p:txBody>
          <a:bodyPr/>
          <a:lstStyle/>
          <a:p>
            <a:r>
              <a:rPr lang="en-US" dirty="0">
                <a:solidFill>
                  <a:srgbClr val="362E88"/>
                </a:solidFill>
              </a:rPr>
              <a:t>Adrián del Rincón López</a:t>
            </a:r>
          </a:p>
        </p:txBody>
      </p:sp>
      <p:sp>
        <p:nvSpPr>
          <p:cNvPr id="5" name="Text Placeholder 4"/>
          <p:cNvSpPr>
            <a:spLocks noGrp="1"/>
          </p:cNvSpPr>
          <p:nvPr>
            <p:ph sz="quarter" idx="10"/>
          </p:nvPr>
        </p:nvSpPr>
        <p:spPr>
          <a:xfrm>
            <a:off x="3487480" y="1157776"/>
            <a:ext cx="5472224" cy="3676494"/>
          </a:xfrm>
        </p:spPr>
        <p:txBody>
          <a:bodyPr/>
          <a:lstStyle/>
          <a:p>
            <a:r>
              <a:rPr lang="en-US" b="1" dirty="0">
                <a:solidFill>
                  <a:srgbClr val="362E88"/>
                </a:solidFill>
              </a:rPr>
              <a:t>arincon@encamina.com - @</a:t>
            </a:r>
            <a:r>
              <a:rPr lang="en-US" b="1" dirty="0" err="1">
                <a:solidFill>
                  <a:srgbClr val="362E88"/>
                </a:solidFill>
              </a:rPr>
              <a:t>adderin</a:t>
            </a:r>
            <a:endParaRPr lang="en-US" b="1" dirty="0">
              <a:solidFill>
                <a:srgbClr val="362E88"/>
              </a:solidFill>
            </a:endParaRPr>
          </a:p>
          <a:p>
            <a:endParaRPr lang="en-US" dirty="0">
              <a:solidFill>
                <a:srgbClr val="362E88"/>
              </a:solidFill>
            </a:endParaRPr>
          </a:p>
          <a:p>
            <a:pPr>
              <a:lnSpc>
                <a:spcPct val="150000"/>
              </a:lnSpc>
            </a:pPr>
            <a:r>
              <a:rPr lang="es-ES" dirty="0"/>
              <a:t>Ingeniero Superior de Telecomunicaciones en la especialidad de Telemática por la UPV. </a:t>
            </a:r>
          </a:p>
          <a:p>
            <a:pPr>
              <a:lnSpc>
                <a:spcPct val="150000"/>
              </a:lnSpc>
            </a:pPr>
            <a:r>
              <a:rPr lang="es-ES" dirty="0"/>
              <a:t>Desarrollador especializado en </a:t>
            </a:r>
            <a:r>
              <a:rPr lang="es-ES" dirty="0" err="1"/>
              <a:t>Bots</a:t>
            </a:r>
            <a:r>
              <a:rPr lang="es-ES" dirty="0"/>
              <a:t>, IA, y en general tecnologías </a:t>
            </a:r>
            <a:r>
              <a:rPr lang="es-ES" dirty="0" err="1"/>
              <a:t>.Net</a:t>
            </a:r>
            <a:r>
              <a:rPr lang="es-ES" dirty="0"/>
              <a:t>. Experiencia desarrollando aplicaciones ASP.NET y </a:t>
            </a:r>
            <a:r>
              <a:rPr lang="es-ES" dirty="0" err="1"/>
              <a:t>TypeScript</a:t>
            </a:r>
            <a:r>
              <a:rPr lang="es-ES" dirty="0"/>
              <a:t> (con </a:t>
            </a:r>
            <a:r>
              <a:rPr lang="es-ES" dirty="0" err="1"/>
              <a:t>React</a:t>
            </a:r>
            <a:r>
              <a:rPr lang="es-ES" dirty="0"/>
              <a:t>), intranets con Sharepoint durante varios años…</a:t>
            </a:r>
          </a:p>
          <a:p>
            <a:pPr>
              <a:lnSpc>
                <a:spcPct val="150000"/>
              </a:lnSpc>
            </a:pPr>
            <a:r>
              <a:rPr lang="es-ES" dirty="0"/>
              <a:t>Actualmente trabajo en ENCAMINA con el rol de Arquitecto de software en los distintos proyectos en los que participo, sobre todo con tecnologías como Bot Framework o </a:t>
            </a:r>
            <a:r>
              <a:rPr lang="es-ES" dirty="0" err="1"/>
              <a:t>Databricks</a:t>
            </a:r>
            <a:r>
              <a:rPr lang="es-ES" dirty="0"/>
              <a:t>.</a:t>
            </a:r>
          </a:p>
        </p:txBody>
      </p:sp>
      <p:pic>
        <p:nvPicPr>
          <p:cNvPr id="6" name="Picture Placeholder 5" descr="A person sitting in front of a window&#10;&#10;Description generated with very high confidence">
            <a:extLst>
              <a:ext uri="{FF2B5EF4-FFF2-40B4-BE49-F238E27FC236}">
                <a16:creationId xmlns:a16="http://schemas.microsoft.com/office/drawing/2014/main" id="{6D719788-B467-4C93-B971-5699EDDDBA78}"/>
              </a:ext>
            </a:extLst>
          </p:cNvPr>
          <p:cNvPicPr>
            <a:picLocks noGrp="1" noChangeAspect="1"/>
          </p:cNvPicPr>
          <p:nvPr>
            <p:ph type="pic" sz="quarter" idx="4294967295"/>
          </p:nvPr>
        </p:nvPicPr>
        <p:blipFill rotWithShape="1">
          <a:blip r:embed="rId3">
            <a:extLst>
              <a:ext uri="{28A0092B-C50C-407E-A947-70E740481C1C}">
                <a14:useLocalDpi xmlns:a14="http://schemas.microsoft.com/office/drawing/2010/main" val="0"/>
              </a:ext>
            </a:extLst>
          </a:blip>
          <a:srcRect l="11378" t="-384" r="4790" b="11040"/>
          <a:stretch/>
        </p:blipFill>
        <p:spPr>
          <a:xfrm>
            <a:off x="490229" y="332337"/>
            <a:ext cx="1947012" cy="207645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5299194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095395-47F4-46E3-8F86-1AB5D4ECD586}"/>
              </a:ext>
            </a:extLst>
          </p:cNvPr>
          <p:cNvSpPr>
            <a:spLocks noGrp="1"/>
          </p:cNvSpPr>
          <p:nvPr>
            <p:ph type="ctrTitle"/>
          </p:nvPr>
        </p:nvSpPr>
        <p:spPr>
          <a:xfrm>
            <a:off x="540000" y="445030"/>
            <a:ext cx="3512700" cy="2023501"/>
          </a:xfrm>
        </p:spPr>
        <p:txBody>
          <a:bodyPr/>
          <a:lstStyle/>
          <a:p>
            <a:r>
              <a:rPr lang="es-ES" sz="4400" dirty="0"/>
              <a:t>Just a bit </a:t>
            </a:r>
            <a:r>
              <a:rPr lang="es-ES" sz="4400" dirty="0" err="1"/>
              <a:t>of</a:t>
            </a:r>
            <a:r>
              <a:rPr lang="es-ES" sz="4400" dirty="0"/>
              <a:t> </a:t>
            </a:r>
            <a:r>
              <a:rPr lang="es-ES" sz="4400" dirty="0" err="1"/>
              <a:t>context</a:t>
            </a:r>
            <a:r>
              <a:rPr lang="es-ES" sz="4400" dirty="0"/>
              <a:t>…</a:t>
            </a:r>
          </a:p>
        </p:txBody>
      </p:sp>
    </p:spTree>
    <p:extLst>
      <p:ext uri="{BB962C8B-B14F-4D97-AF65-F5344CB8AC3E}">
        <p14:creationId xmlns:p14="http://schemas.microsoft.com/office/powerpoint/2010/main" val="21093682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210551F-B449-4C6A-8775-BCA40A982455}"/>
              </a:ext>
            </a:extLst>
          </p:cNvPr>
          <p:cNvSpPr>
            <a:spLocks noGrp="1"/>
          </p:cNvSpPr>
          <p:nvPr>
            <p:ph type="title"/>
          </p:nvPr>
        </p:nvSpPr>
        <p:spPr/>
        <p:txBody>
          <a:bodyPr/>
          <a:lstStyle/>
          <a:p>
            <a:r>
              <a:rPr lang="es-ES" sz="2800" dirty="0" err="1"/>
              <a:t>Introduction</a:t>
            </a:r>
            <a:endParaRPr lang="es-ES" sz="2800" dirty="0"/>
          </a:p>
        </p:txBody>
      </p:sp>
      <p:sp>
        <p:nvSpPr>
          <p:cNvPr id="3" name="Marcador de texto 2">
            <a:extLst>
              <a:ext uri="{FF2B5EF4-FFF2-40B4-BE49-F238E27FC236}">
                <a16:creationId xmlns:a16="http://schemas.microsoft.com/office/drawing/2014/main" id="{4435854A-7786-4F1B-A701-22FB0AD9AABA}"/>
              </a:ext>
            </a:extLst>
          </p:cNvPr>
          <p:cNvSpPr>
            <a:spLocks noGrp="1"/>
          </p:cNvSpPr>
          <p:nvPr>
            <p:ph type="body" sz="quarter" idx="13"/>
          </p:nvPr>
        </p:nvSpPr>
        <p:spPr/>
        <p:txBody>
          <a:bodyPr/>
          <a:lstStyle/>
          <a:p>
            <a:pPr marL="742950" indent="-285750">
              <a:lnSpc>
                <a:spcPct val="150000"/>
              </a:lnSpc>
              <a:buFont typeface="Arial" panose="020B0604020202020204" pitchFamily="34" charset="0"/>
              <a:buChar char="•"/>
            </a:pPr>
            <a:r>
              <a:rPr lang="es-ES" sz="1650" dirty="0" err="1"/>
              <a:t>Different</a:t>
            </a:r>
            <a:r>
              <a:rPr lang="es-ES" sz="1650" dirty="0"/>
              <a:t> </a:t>
            </a:r>
            <a:r>
              <a:rPr lang="es-ES" sz="1650" dirty="0" err="1"/>
              <a:t>type</a:t>
            </a:r>
            <a:r>
              <a:rPr lang="es-ES" sz="1650" dirty="0"/>
              <a:t> </a:t>
            </a:r>
            <a:r>
              <a:rPr lang="es-ES" sz="1650" dirty="0" err="1"/>
              <a:t>of</a:t>
            </a:r>
            <a:r>
              <a:rPr lang="es-ES" sz="1650" dirty="0"/>
              <a:t> (AI) </a:t>
            </a:r>
            <a:r>
              <a:rPr lang="es-ES" sz="1650" dirty="0" err="1"/>
              <a:t>problems</a:t>
            </a:r>
            <a:r>
              <a:rPr lang="es-ES" sz="1650" dirty="0"/>
              <a:t> </a:t>
            </a:r>
            <a:r>
              <a:rPr lang="es-ES" sz="1650" dirty="0">
                <a:sym typeface="Wingdings" panose="05000000000000000000" pitchFamily="2" charset="2"/>
              </a:rPr>
              <a:t> </a:t>
            </a:r>
            <a:r>
              <a:rPr lang="es-ES" sz="1650" dirty="0" err="1">
                <a:sym typeface="Wingdings" panose="05000000000000000000" pitchFamily="2" charset="2"/>
              </a:rPr>
              <a:t>different</a:t>
            </a:r>
            <a:r>
              <a:rPr lang="es-ES" sz="1650" dirty="0">
                <a:sym typeface="Wingdings" panose="05000000000000000000" pitchFamily="2" charset="2"/>
              </a:rPr>
              <a:t> </a:t>
            </a:r>
            <a:r>
              <a:rPr lang="es-ES" sz="1650" dirty="0" err="1">
                <a:sym typeface="Wingdings" panose="05000000000000000000" pitchFamily="2" charset="2"/>
              </a:rPr>
              <a:t>solutions</a:t>
            </a:r>
            <a:endParaRPr lang="es-ES" sz="1650" dirty="0"/>
          </a:p>
          <a:p>
            <a:pPr marL="742950" indent="-285750">
              <a:lnSpc>
                <a:spcPct val="150000"/>
              </a:lnSpc>
              <a:buFont typeface="Arial" panose="020B0604020202020204" pitchFamily="34" charset="0"/>
              <a:buChar char="•"/>
            </a:pPr>
            <a:r>
              <a:rPr lang="es-ES" sz="1650" i="1" dirty="0" err="1"/>
              <a:t>Standar</a:t>
            </a:r>
            <a:r>
              <a:rPr lang="es-ES" sz="1650" i="1" dirty="0"/>
              <a:t>/</a:t>
            </a:r>
            <a:r>
              <a:rPr lang="es-ES" sz="1650" i="1" dirty="0" err="1"/>
              <a:t>generic</a:t>
            </a:r>
            <a:r>
              <a:rPr lang="es-ES" sz="1650" i="1" dirty="0"/>
              <a:t> </a:t>
            </a:r>
            <a:r>
              <a:rPr lang="es-ES" sz="1650" dirty="0" err="1"/>
              <a:t>problem</a:t>
            </a:r>
            <a:r>
              <a:rPr lang="es-ES" sz="1650" i="1" dirty="0"/>
              <a:t> </a:t>
            </a:r>
            <a:r>
              <a:rPr lang="es-ES" sz="1650" dirty="0">
                <a:sym typeface="Wingdings" panose="05000000000000000000" pitchFamily="2" charset="2"/>
              </a:rPr>
              <a:t> </a:t>
            </a:r>
            <a:r>
              <a:rPr lang="es-ES" sz="1650" i="1" dirty="0" err="1">
                <a:sym typeface="Wingdings" panose="05000000000000000000" pitchFamily="2" charset="2"/>
              </a:rPr>
              <a:t>prebuilt</a:t>
            </a:r>
            <a:r>
              <a:rPr lang="es-ES" sz="1650" i="1" dirty="0">
                <a:sym typeface="Wingdings" panose="05000000000000000000" pitchFamily="2" charset="2"/>
              </a:rPr>
              <a:t> AI</a:t>
            </a:r>
            <a:r>
              <a:rPr lang="es-ES" sz="1650" dirty="0">
                <a:sym typeface="Wingdings" panose="05000000000000000000" pitchFamily="2" charset="2"/>
              </a:rPr>
              <a:t> (</a:t>
            </a:r>
            <a:r>
              <a:rPr lang="es-ES" sz="1650" dirty="0" err="1">
                <a:sym typeface="Wingdings" panose="05000000000000000000" pitchFamily="2" charset="2"/>
              </a:rPr>
              <a:t>Cognitive</a:t>
            </a:r>
            <a:r>
              <a:rPr lang="es-ES" sz="1650" dirty="0">
                <a:sym typeface="Wingdings" panose="05000000000000000000" pitchFamily="2" charset="2"/>
              </a:rPr>
              <a:t> </a:t>
            </a:r>
            <a:r>
              <a:rPr lang="es-ES" sz="1650" dirty="0" err="1">
                <a:sym typeface="Wingdings" panose="05000000000000000000" pitchFamily="2" charset="2"/>
              </a:rPr>
              <a:t>Services</a:t>
            </a:r>
            <a:r>
              <a:rPr lang="es-ES" sz="1650" dirty="0">
                <a:sym typeface="Wingdings" panose="05000000000000000000" pitchFamily="2" charset="2"/>
              </a:rPr>
              <a:t>)</a:t>
            </a:r>
          </a:p>
          <a:p>
            <a:pPr marL="742950" indent="-285750">
              <a:lnSpc>
                <a:spcPct val="150000"/>
              </a:lnSpc>
              <a:buFont typeface="Arial" panose="020B0604020202020204" pitchFamily="34" charset="0"/>
              <a:buChar char="•"/>
            </a:pPr>
            <a:r>
              <a:rPr lang="es-ES" sz="1650" dirty="0" err="1">
                <a:sym typeface="Wingdings" panose="05000000000000000000" pitchFamily="2" charset="2"/>
              </a:rPr>
              <a:t>Bots</a:t>
            </a:r>
            <a:r>
              <a:rPr lang="es-ES" sz="1650" dirty="0">
                <a:sym typeface="Wingdings" panose="05000000000000000000" pitchFamily="2" charset="2"/>
              </a:rPr>
              <a:t>  Conversacional AI (Bot Framework)</a:t>
            </a:r>
          </a:p>
          <a:p>
            <a:pPr marL="742950" indent="-285750">
              <a:lnSpc>
                <a:spcPct val="150000"/>
              </a:lnSpc>
              <a:buFont typeface="Arial" panose="020B0604020202020204" pitchFamily="34" charset="0"/>
              <a:buChar char="•"/>
            </a:pPr>
            <a:r>
              <a:rPr lang="es-ES" sz="1650" dirty="0" err="1">
                <a:sym typeface="Wingdings" panose="05000000000000000000" pitchFamily="2" charset="2"/>
              </a:rPr>
              <a:t>Custom</a:t>
            </a:r>
            <a:r>
              <a:rPr lang="es-ES" sz="1650" dirty="0">
                <a:sym typeface="Wingdings" panose="05000000000000000000" pitchFamily="2" charset="2"/>
              </a:rPr>
              <a:t> problema, </a:t>
            </a:r>
            <a:r>
              <a:rPr lang="es-ES" sz="1650" dirty="0" err="1">
                <a:sym typeface="Wingdings" panose="05000000000000000000" pitchFamily="2" charset="2"/>
              </a:rPr>
              <a:t>business</a:t>
            </a:r>
            <a:r>
              <a:rPr lang="es-ES" sz="1650" dirty="0">
                <a:sym typeface="Wingdings" panose="05000000000000000000" pitchFamily="2" charset="2"/>
              </a:rPr>
              <a:t> </a:t>
            </a:r>
            <a:r>
              <a:rPr lang="es-ES" sz="1650" dirty="0" err="1">
                <a:sym typeface="Wingdings" panose="05000000000000000000" pitchFamily="2" charset="2"/>
              </a:rPr>
              <a:t>logic</a:t>
            </a:r>
            <a:r>
              <a:rPr lang="es-ES" sz="1650" dirty="0">
                <a:sym typeface="Wingdings" panose="05000000000000000000" pitchFamily="2" charset="2"/>
              </a:rPr>
              <a:t>/rules, </a:t>
            </a:r>
            <a:r>
              <a:rPr lang="es-ES" sz="1650" dirty="0" err="1">
                <a:sym typeface="Wingdings" panose="05000000000000000000" pitchFamily="2" charset="2"/>
              </a:rPr>
              <a:t>special</a:t>
            </a:r>
            <a:r>
              <a:rPr lang="es-ES" sz="1650" dirty="0">
                <a:sym typeface="Wingdings" panose="05000000000000000000" pitchFamily="2" charset="2"/>
              </a:rPr>
              <a:t> cases/</a:t>
            </a:r>
            <a:r>
              <a:rPr lang="es-ES" sz="1650" dirty="0" err="1">
                <a:sym typeface="Wingdings" panose="05000000000000000000" pitchFamily="2" charset="2"/>
              </a:rPr>
              <a:t>features</a:t>
            </a:r>
            <a:r>
              <a:rPr lang="es-ES" sz="1650" dirty="0">
                <a:sym typeface="Wingdings" panose="05000000000000000000" pitchFamily="2" charset="2"/>
              </a:rPr>
              <a:t>  </a:t>
            </a:r>
            <a:r>
              <a:rPr lang="es-ES" sz="1650" dirty="0" err="1">
                <a:sym typeface="Wingdings" panose="05000000000000000000" pitchFamily="2" charset="2"/>
              </a:rPr>
              <a:t>Custom</a:t>
            </a:r>
            <a:r>
              <a:rPr lang="es-ES" sz="1650" dirty="0">
                <a:sym typeface="Wingdings" panose="05000000000000000000" pitchFamily="2" charset="2"/>
              </a:rPr>
              <a:t> AI</a:t>
            </a:r>
            <a:endParaRPr lang="es-ES" dirty="0"/>
          </a:p>
        </p:txBody>
      </p:sp>
      <p:pic>
        <p:nvPicPr>
          <p:cNvPr id="4" name="Imagen 3">
            <a:extLst>
              <a:ext uri="{FF2B5EF4-FFF2-40B4-BE49-F238E27FC236}">
                <a16:creationId xmlns:a16="http://schemas.microsoft.com/office/drawing/2014/main" id="{2722ECE4-3802-47F4-9E20-13FB310948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5231" y="3532175"/>
            <a:ext cx="4474313" cy="1302095"/>
          </a:xfrm>
          <a:prstGeom prst="rect">
            <a:avLst/>
          </a:prstGeom>
        </p:spPr>
      </p:pic>
    </p:spTree>
    <p:extLst>
      <p:ext uri="{BB962C8B-B14F-4D97-AF65-F5344CB8AC3E}">
        <p14:creationId xmlns:p14="http://schemas.microsoft.com/office/powerpoint/2010/main" val="3582810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89F1C2E-EF36-4DE5-BF9F-77334BB1B52A}"/>
              </a:ext>
            </a:extLst>
          </p:cNvPr>
          <p:cNvSpPr>
            <a:spLocks noGrp="1"/>
          </p:cNvSpPr>
          <p:nvPr>
            <p:ph type="title"/>
          </p:nvPr>
        </p:nvSpPr>
        <p:spPr>
          <a:xfrm>
            <a:off x="530888" y="414763"/>
            <a:ext cx="6684300" cy="573092"/>
          </a:xfrm>
        </p:spPr>
        <p:txBody>
          <a:bodyPr/>
          <a:lstStyle/>
          <a:p>
            <a:r>
              <a:rPr lang="es-ES" sz="2800" dirty="0" err="1"/>
              <a:t>Custom</a:t>
            </a:r>
            <a:r>
              <a:rPr lang="es-ES" sz="2800" dirty="0"/>
              <a:t> AI</a:t>
            </a:r>
          </a:p>
        </p:txBody>
      </p:sp>
      <p:sp>
        <p:nvSpPr>
          <p:cNvPr id="3" name="Marcador de contenido 2">
            <a:extLst>
              <a:ext uri="{FF2B5EF4-FFF2-40B4-BE49-F238E27FC236}">
                <a16:creationId xmlns:a16="http://schemas.microsoft.com/office/drawing/2014/main" id="{C9AD547B-757B-4B2A-B7EE-5AF178055C0A}"/>
              </a:ext>
            </a:extLst>
          </p:cNvPr>
          <p:cNvSpPr>
            <a:spLocks noGrp="1"/>
          </p:cNvSpPr>
          <p:nvPr>
            <p:ph type="body" sz="quarter" idx="13"/>
          </p:nvPr>
        </p:nvSpPr>
        <p:spPr/>
        <p:txBody>
          <a:bodyPr>
            <a:normAutofit/>
          </a:bodyPr>
          <a:lstStyle/>
          <a:p>
            <a:pPr marL="425450" indent="-285750">
              <a:lnSpc>
                <a:spcPct val="150000"/>
              </a:lnSpc>
              <a:buFont typeface="Arial" panose="020B0604020202020204" pitchFamily="34" charset="0"/>
              <a:buChar char="•"/>
            </a:pPr>
            <a:r>
              <a:rPr lang="es-ES" sz="1650" dirty="0">
                <a:latin typeface="Segoe UI Light" panose="020B0502040204020203" pitchFamily="34" charset="0"/>
                <a:cs typeface="Segoe UI Light" panose="020B0502040204020203" pitchFamily="34" charset="0"/>
              </a:rPr>
              <a:t>Full control </a:t>
            </a:r>
            <a:r>
              <a:rPr lang="es-ES" sz="1650" dirty="0" err="1">
                <a:latin typeface="Segoe UI Light" panose="020B0502040204020203" pitchFamily="34" charset="0"/>
                <a:cs typeface="Segoe UI Light" panose="020B0502040204020203" pitchFamily="34" charset="0"/>
              </a:rPr>
              <a:t>of</a:t>
            </a:r>
            <a:r>
              <a:rPr lang="es-ES" sz="1650" dirty="0">
                <a:latin typeface="Segoe UI Light" panose="020B0502040204020203" pitchFamily="34" charset="0"/>
                <a:cs typeface="Segoe UI Light" panose="020B0502040204020203" pitchFamily="34" charset="0"/>
              </a:rPr>
              <a:t>:</a:t>
            </a:r>
          </a:p>
          <a:p>
            <a:pPr marL="882650" lvl="1" indent="-285750">
              <a:lnSpc>
                <a:spcPct val="150000"/>
              </a:lnSpc>
              <a:buFont typeface="Arial" panose="020B0604020202020204" pitchFamily="34" charset="0"/>
              <a:buChar char="•"/>
            </a:pPr>
            <a:r>
              <a:rPr lang="es-ES" sz="1650" dirty="0" err="1">
                <a:latin typeface="Segoe UI Light" panose="020B0502040204020203" pitchFamily="34" charset="0"/>
                <a:cs typeface="Segoe UI Light" panose="020B0502040204020203" pitchFamily="34" charset="0"/>
              </a:rPr>
              <a:t>Process</a:t>
            </a:r>
            <a:r>
              <a:rPr lang="es-ES" sz="1650" dirty="0">
                <a:latin typeface="Segoe UI Light" panose="020B0502040204020203" pitchFamily="34" charset="0"/>
                <a:cs typeface="Segoe UI Light" panose="020B0502040204020203" pitchFamily="34" charset="0"/>
              </a:rPr>
              <a:t> </a:t>
            </a:r>
          </a:p>
          <a:p>
            <a:pPr marL="882650" lvl="1" indent="-285750">
              <a:lnSpc>
                <a:spcPct val="150000"/>
              </a:lnSpc>
              <a:buFont typeface="Arial" panose="020B0604020202020204" pitchFamily="34" charset="0"/>
              <a:buChar char="•"/>
            </a:pPr>
            <a:r>
              <a:rPr lang="es-ES" sz="1650" dirty="0" err="1">
                <a:latin typeface="Segoe UI Light" panose="020B0502040204020203" pitchFamily="34" charset="0"/>
                <a:cs typeface="Segoe UI Light" panose="020B0502040204020203" pitchFamily="34" charset="0"/>
              </a:rPr>
              <a:t>Modeling</a:t>
            </a:r>
            <a:endParaRPr lang="es-ES" sz="1650" dirty="0">
              <a:latin typeface="Segoe UI Light" panose="020B0502040204020203" pitchFamily="34" charset="0"/>
              <a:cs typeface="Segoe UI Light" panose="020B0502040204020203" pitchFamily="34" charset="0"/>
            </a:endParaRPr>
          </a:p>
          <a:p>
            <a:pPr marL="882650" lvl="1" indent="-285750">
              <a:lnSpc>
                <a:spcPct val="150000"/>
              </a:lnSpc>
              <a:buFont typeface="Arial" panose="020B0604020202020204" pitchFamily="34" charset="0"/>
              <a:buChar char="•"/>
            </a:pPr>
            <a:r>
              <a:rPr lang="es-ES" sz="1650" dirty="0" err="1">
                <a:latin typeface="Segoe UI Light" panose="020B0502040204020203" pitchFamily="34" charset="0"/>
                <a:cs typeface="Segoe UI Light" panose="020B0502040204020203" pitchFamily="34" charset="0"/>
              </a:rPr>
              <a:t>Infrastructure</a:t>
            </a:r>
            <a:endParaRPr lang="es-ES" sz="1650" dirty="0">
              <a:latin typeface="Segoe UI Light" panose="020B0502040204020203" pitchFamily="34" charset="0"/>
              <a:cs typeface="Segoe UI Light" panose="020B0502040204020203" pitchFamily="34" charset="0"/>
            </a:endParaRPr>
          </a:p>
          <a:p>
            <a:pPr marL="882650" lvl="1" indent="-285750">
              <a:lnSpc>
                <a:spcPct val="150000"/>
              </a:lnSpc>
              <a:buFont typeface="Arial" panose="020B0604020202020204" pitchFamily="34" charset="0"/>
              <a:buChar char="•"/>
            </a:pPr>
            <a:r>
              <a:rPr lang="es-ES" sz="1650" dirty="0">
                <a:latin typeface="Segoe UI Light" panose="020B0502040204020203" pitchFamily="34" charset="0"/>
                <a:cs typeface="Segoe UI Light" panose="020B0502040204020203" pitchFamily="34" charset="0"/>
              </a:rPr>
              <a:t>ALM</a:t>
            </a:r>
          </a:p>
          <a:p>
            <a:pPr marL="882650" lvl="1" indent="-285750">
              <a:lnSpc>
                <a:spcPct val="150000"/>
              </a:lnSpc>
              <a:buFont typeface="Arial" panose="020B0604020202020204" pitchFamily="34" charset="0"/>
              <a:buChar char="•"/>
            </a:pPr>
            <a:endParaRPr lang="es-ES" sz="1650" dirty="0">
              <a:latin typeface="Segoe UI Light" panose="020B0502040204020203" pitchFamily="34" charset="0"/>
              <a:cs typeface="Segoe UI Light" panose="020B0502040204020203" pitchFamily="34" charset="0"/>
            </a:endParaRPr>
          </a:p>
          <a:p>
            <a:pPr marL="425450" indent="-285750">
              <a:lnSpc>
                <a:spcPct val="150000"/>
              </a:lnSpc>
              <a:buFont typeface="Arial" panose="020B0604020202020204" pitchFamily="34" charset="0"/>
              <a:buChar char="•"/>
            </a:pPr>
            <a:r>
              <a:rPr lang="es-ES" sz="1650" dirty="0">
                <a:latin typeface="Segoe UI Light" panose="020B0502040204020203" pitchFamily="34" charset="0"/>
                <a:cs typeface="Segoe UI Light" panose="020B0502040204020203" pitchFamily="34" charset="0"/>
              </a:rPr>
              <a:t>Azure Machine </a:t>
            </a:r>
            <a:r>
              <a:rPr lang="es-ES" sz="1650" dirty="0" err="1">
                <a:latin typeface="Segoe UI Light" panose="020B0502040204020203" pitchFamily="34" charset="0"/>
                <a:cs typeface="Segoe UI Light" panose="020B0502040204020203" pitchFamily="34" charset="0"/>
              </a:rPr>
              <a:t>Learning</a:t>
            </a:r>
            <a:r>
              <a:rPr lang="es-ES" sz="1650" dirty="0">
                <a:latin typeface="Segoe UI Light" panose="020B0502040204020203" pitchFamily="34" charset="0"/>
                <a:cs typeface="Segoe UI Light" panose="020B0502040204020203" pitchFamily="34" charset="0"/>
              </a:rPr>
              <a:t>: </a:t>
            </a:r>
            <a:r>
              <a:rPr lang="es-ES" sz="1650" dirty="0" err="1">
                <a:latin typeface="Segoe UI Light" panose="020B0502040204020203" pitchFamily="34" charset="0"/>
                <a:cs typeface="Segoe UI Light" panose="020B0502040204020203" pitchFamily="34" charset="0"/>
              </a:rPr>
              <a:t>Workbench</a:t>
            </a:r>
            <a:r>
              <a:rPr lang="es-ES" sz="1650" dirty="0">
                <a:latin typeface="Segoe UI Light" panose="020B0502040204020203" pitchFamily="34" charset="0"/>
                <a:cs typeface="Segoe UI Light" panose="020B0502040204020203" pitchFamily="34" charset="0"/>
              </a:rPr>
              <a:t>, DS VM…</a:t>
            </a:r>
          </a:p>
          <a:p>
            <a:pPr marL="425450" indent="-285750">
              <a:lnSpc>
                <a:spcPct val="150000"/>
              </a:lnSpc>
              <a:buFont typeface="Arial" panose="020B0604020202020204" pitchFamily="34" charset="0"/>
              <a:buChar char="•"/>
            </a:pPr>
            <a:endParaRPr lang="es-ES" sz="1650" dirty="0">
              <a:latin typeface="Segoe UI Light" panose="020B0502040204020203" pitchFamily="34" charset="0"/>
              <a:cs typeface="Segoe UI Light" panose="020B0502040204020203" pitchFamily="34" charset="0"/>
            </a:endParaRPr>
          </a:p>
          <a:p>
            <a:pPr marL="425450" indent="-285750">
              <a:lnSpc>
                <a:spcPct val="150000"/>
              </a:lnSpc>
              <a:buFont typeface="Arial" panose="020B0604020202020204" pitchFamily="34" charset="0"/>
              <a:buChar char="•"/>
            </a:pPr>
            <a:r>
              <a:rPr lang="es-ES" sz="1650" dirty="0">
                <a:latin typeface="Segoe UI Light" panose="020B0502040204020203" pitchFamily="34" charset="0"/>
                <a:cs typeface="Segoe UI Light" panose="020B0502040204020203" pitchFamily="34" charset="0"/>
              </a:rPr>
              <a:t>Azure </a:t>
            </a:r>
            <a:r>
              <a:rPr lang="es-ES" sz="1650" dirty="0" err="1">
                <a:latin typeface="Segoe UI Light" panose="020B0502040204020203" pitchFamily="34" charset="0"/>
                <a:cs typeface="Segoe UI Light" panose="020B0502040204020203" pitchFamily="34" charset="0"/>
              </a:rPr>
              <a:t>Databricks</a:t>
            </a:r>
            <a:endParaRPr lang="es-ES" sz="1650" dirty="0">
              <a:latin typeface="Segoe UI Light" panose="020B0502040204020203" pitchFamily="34" charset="0"/>
              <a:cs typeface="Segoe UI Light" panose="020B0502040204020203" pitchFamily="34" charset="0"/>
            </a:endParaRPr>
          </a:p>
        </p:txBody>
      </p:sp>
      <p:pic>
        <p:nvPicPr>
          <p:cNvPr id="6" name="Imagen 5" descr="Pizarra estadistica">
            <a:extLst>
              <a:ext uri="{FF2B5EF4-FFF2-40B4-BE49-F238E27FC236}">
                <a16:creationId xmlns:a16="http://schemas.microsoft.com/office/drawing/2014/main" id="{300F59D4-7295-45B6-9EB1-93B94ADCD075}"/>
              </a:ext>
            </a:extLst>
          </p:cNvPr>
          <p:cNvPicPr>
            <a:picLocks noGrp="1" noChangeAspect="1"/>
          </p:cNvPicPr>
          <p:nvPr/>
        </p:nvPicPr>
        <p:blipFill>
          <a:blip r:embed="rId2">
            <a:lum/>
            <a:extLst>
              <a:ext uri="{28A0092B-C50C-407E-A947-70E740481C1C}">
                <a14:useLocalDpi xmlns:a14="http://schemas.microsoft.com/office/drawing/2010/main" val="0"/>
              </a:ext>
            </a:extLst>
          </a:blip>
          <a:stretch>
            <a:fillRect/>
          </a:stretch>
        </p:blipFill>
        <p:spPr>
          <a:xfrm>
            <a:off x="4572000" y="354130"/>
            <a:ext cx="4229100" cy="2746772"/>
          </a:xfrm>
          <a:prstGeom prst="rect">
            <a:avLst/>
          </a:prstGeom>
        </p:spPr>
      </p:pic>
    </p:spTree>
    <p:extLst>
      <p:ext uri="{BB962C8B-B14F-4D97-AF65-F5344CB8AC3E}">
        <p14:creationId xmlns:p14="http://schemas.microsoft.com/office/powerpoint/2010/main" val="3566545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tdsp-lifecycle2.png (3441Ã2567)">
            <a:extLst>
              <a:ext uri="{FF2B5EF4-FFF2-40B4-BE49-F238E27FC236}">
                <a16:creationId xmlns:a16="http://schemas.microsoft.com/office/drawing/2014/main" id="{B168069D-0255-46CA-9792-E46F682BF7E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6244" y="573673"/>
            <a:ext cx="6126043" cy="4569827"/>
          </a:xfrm>
          <a:prstGeom prst="roundRect">
            <a:avLst/>
          </a:prstGeom>
          <a:noFill/>
          <a:extLst>
            <a:ext uri="{909E8E84-426E-40DD-AFC4-6F175D3DCCD1}">
              <a14:hiddenFill xmlns:a14="http://schemas.microsoft.com/office/drawing/2010/main">
                <a:solidFill>
                  <a:srgbClr val="FFFFFF"/>
                </a:solidFill>
              </a14:hiddenFill>
            </a:ext>
          </a:extLst>
        </p:spPr>
      </p:pic>
      <p:sp>
        <p:nvSpPr>
          <p:cNvPr id="4" name="Marcador de número de diapositiva 3">
            <a:extLst>
              <a:ext uri="{FF2B5EF4-FFF2-40B4-BE49-F238E27FC236}">
                <a16:creationId xmlns:a16="http://schemas.microsoft.com/office/drawing/2014/main" id="{F48DC725-F2D3-4947-BB29-EAFC263123A8}"/>
              </a:ext>
            </a:extLst>
          </p:cNvPr>
          <p:cNvSpPr>
            <a:spLocks noGrp="1"/>
          </p:cNvSpPr>
          <p:nvPr>
            <p:ph type="sldNum" idx="12"/>
          </p:nvPr>
        </p:nvSpPr>
        <p:spPr/>
        <p:txBody>
          <a:bodyPr/>
          <a:lstStyle/>
          <a:p>
            <a:fld id="{A6E6B070-E48D-41E3-AAB0-D47811620CF4}" type="slidenum">
              <a:rPr lang="en-US" smtClean="0"/>
              <a:t>7</a:t>
            </a:fld>
            <a:endParaRPr lang="en-US"/>
          </a:p>
        </p:txBody>
      </p:sp>
      <p:sp>
        <p:nvSpPr>
          <p:cNvPr id="6" name="Marcador de contenido 5">
            <a:extLst>
              <a:ext uri="{FF2B5EF4-FFF2-40B4-BE49-F238E27FC236}">
                <a16:creationId xmlns:a16="http://schemas.microsoft.com/office/drawing/2014/main" id="{20C1BB9B-F11A-43CD-AE9B-168421D7AC18}"/>
              </a:ext>
            </a:extLst>
          </p:cNvPr>
          <p:cNvSpPr>
            <a:spLocks noGrp="1"/>
          </p:cNvSpPr>
          <p:nvPr>
            <p:ph type="body" sz="quarter" idx="13"/>
          </p:nvPr>
        </p:nvSpPr>
        <p:spPr>
          <a:xfrm>
            <a:off x="6191376" y="573673"/>
            <a:ext cx="2980438" cy="3750007"/>
          </a:xfrm>
        </p:spPr>
        <p:txBody>
          <a:bodyPr/>
          <a:lstStyle/>
          <a:p>
            <a:pPr marL="425450" indent="-285750">
              <a:lnSpc>
                <a:spcPct val="150000"/>
              </a:lnSpc>
              <a:buFont typeface="Arial" panose="020B0604020202020204" pitchFamily="34" charset="0"/>
              <a:buChar char="•"/>
            </a:pPr>
            <a:r>
              <a:rPr lang="es-ES" sz="1224" dirty="0">
                <a:latin typeface="Segoe UI Light" panose="020B0502040204020203" pitchFamily="34" charset="0"/>
              </a:rPr>
              <a:t>Agile &amp; </a:t>
            </a:r>
            <a:r>
              <a:rPr lang="es-ES" sz="1224" dirty="0" err="1">
                <a:latin typeface="Segoe UI Light" panose="020B0502040204020203" pitchFamily="34" charset="0"/>
              </a:rPr>
              <a:t>iterative</a:t>
            </a:r>
            <a:r>
              <a:rPr lang="es-ES" sz="1224" dirty="0">
                <a:latin typeface="Segoe UI Light" panose="020B0502040204020203" pitchFamily="34" charset="0"/>
              </a:rPr>
              <a:t> DS </a:t>
            </a:r>
            <a:r>
              <a:rPr lang="es-ES" sz="1224" dirty="0" err="1">
                <a:latin typeface="Segoe UI Light" panose="020B0502040204020203" pitchFamily="34" charset="0"/>
              </a:rPr>
              <a:t>metodology</a:t>
            </a:r>
            <a:r>
              <a:rPr lang="es-ES" sz="1224" dirty="0">
                <a:latin typeface="Segoe UI Light" panose="020B0502040204020203" pitchFamily="34" charset="0"/>
              </a:rPr>
              <a:t>, </a:t>
            </a:r>
            <a:r>
              <a:rPr lang="es-ES" sz="1224" dirty="0" err="1">
                <a:latin typeface="Segoe UI Light" panose="020B0502040204020203" pitchFamily="34" charset="0"/>
              </a:rPr>
              <a:t>for</a:t>
            </a:r>
            <a:r>
              <a:rPr lang="es-ES" sz="1224" dirty="0">
                <a:latin typeface="Segoe UI Light" panose="020B0502040204020203" pitchFamily="34" charset="0"/>
              </a:rPr>
              <a:t> </a:t>
            </a:r>
            <a:r>
              <a:rPr lang="es-ES" sz="1224" dirty="0" err="1">
                <a:latin typeface="Segoe UI Light" panose="020B0502040204020203" pitchFamily="34" charset="0"/>
              </a:rPr>
              <a:t>inteligent</a:t>
            </a:r>
            <a:r>
              <a:rPr lang="es-ES" sz="1224" dirty="0">
                <a:latin typeface="Segoe UI Light" panose="020B0502040204020203" pitchFamily="34" charset="0"/>
              </a:rPr>
              <a:t> apps and </a:t>
            </a:r>
            <a:r>
              <a:rPr lang="es-ES" sz="1224" dirty="0" err="1">
                <a:latin typeface="Segoe UI Light" panose="020B0502040204020203" pitchFamily="34" charset="0"/>
              </a:rPr>
              <a:t>predictive</a:t>
            </a:r>
            <a:r>
              <a:rPr lang="es-ES" sz="1224" dirty="0">
                <a:latin typeface="Segoe UI Light" panose="020B0502040204020203" pitchFamily="34" charset="0"/>
              </a:rPr>
              <a:t> </a:t>
            </a:r>
            <a:r>
              <a:rPr lang="es-ES" sz="1224" dirty="0" err="1">
                <a:latin typeface="Segoe UI Light" panose="020B0502040204020203" pitchFamily="34" charset="0"/>
              </a:rPr>
              <a:t>analysis</a:t>
            </a:r>
            <a:endParaRPr lang="es-ES" sz="1224" dirty="0">
              <a:latin typeface="Segoe UI Light" panose="020B0502040204020203" pitchFamily="34" charset="0"/>
            </a:endParaRPr>
          </a:p>
          <a:p>
            <a:pPr marL="882650" lvl="1" indent="-285750">
              <a:lnSpc>
                <a:spcPct val="150000"/>
              </a:lnSpc>
              <a:buFont typeface="Arial" panose="020B0604020202020204" pitchFamily="34" charset="0"/>
              <a:buChar char="•"/>
            </a:pPr>
            <a:r>
              <a:rPr lang="es-ES" sz="1224" dirty="0" err="1">
                <a:latin typeface="Segoe UI Light" panose="020B0502040204020203" pitchFamily="34" charset="0"/>
              </a:rPr>
              <a:t>Lifecycle</a:t>
            </a:r>
            <a:endParaRPr lang="es-ES" sz="1224" dirty="0">
              <a:latin typeface="Segoe UI Light" panose="020B0502040204020203" pitchFamily="34" charset="0"/>
            </a:endParaRPr>
          </a:p>
          <a:p>
            <a:pPr marL="882650" lvl="1" indent="-285750">
              <a:lnSpc>
                <a:spcPct val="150000"/>
              </a:lnSpc>
              <a:buFont typeface="Arial" panose="020B0604020202020204" pitchFamily="34" charset="0"/>
              <a:buChar char="•"/>
            </a:pPr>
            <a:r>
              <a:rPr lang="es-ES" sz="1224" dirty="0">
                <a:latin typeface="Segoe UI Light" panose="020B0502040204020203" pitchFamily="34" charset="0"/>
              </a:rPr>
              <a:t>Project </a:t>
            </a:r>
            <a:r>
              <a:rPr lang="es-ES" sz="1224" dirty="0" err="1">
                <a:latin typeface="Segoe UI Light" panose="020B0502040204020203" pitchFamily="34" charset="0"/>
              </a:rPr>
              <a:t>structure</a:t>
            </a:r>
            <a:endParaRPr lang="es-ES" sz="1224" dirty="0">
              <a:latin typeface="Segoe UI Light" panose="020B0502040204020203" pitchFamily="34" charset="0"/>
            </a:endParaRPr>
          </a:p>
          <a:p>
            <a:pPr marL="882650" lvl="1" indent="-285750">
              <a:lnSpc>
                <a:spcPct val="150000"/>
              </a:lnSpc>
              <a:buFont typeface="Arial" panose="020B0604020202020204" pitchFamily="34" charset="0"/>
              <a:buChar char="•"/>
            </a:pPr>
            <a:r>
              <a:rPr lang="es-ES" sz="1224" dirty="0" err="1">
                <a:latin typeface="Segoe UI Light" panose="020B0502040204020203" pitchFamily="34" charset="0"/>
              </a:rPr>
              <a:t>Intrastructure</a:t>
            </a:r>
            <a:r>
              <a:rPr lang="es-ES" sz="1224" dirty="0">
                <a:latin typeface="Segoe UI Light" panose="020B0502040204020203" pitchFamily="34" charset="0"/>
              </a:rPr>
              <a:t> </a:t>
            </a:r>
            <a:r>
              <a:rPr lang="es-ES" sz="1224" dirty="0"/>
              <a:t>&amp;</a:t>
            </a:r>
            <a:r>
              <a:rPr lang="es-ES" sz="1224" dirty="0">
                <a:latin typeface="Segoe UI Light" panose="020B0502040204020203" pitchFamily="34" charset="0"/>
              </a:rPr>
              <a:t> </a:t>
            </a:r>
            <a:r>
              <a:rPr lang="es-ES" sz="1224" dirty="0" err="1">
                <a:latin typeface="Segoe UI Light" panose="020B0502040204020203" pitchFamily="34" charset="0"/>
              </a:rPr>
              <a:t>resource</a:t>
            </a:r>
            <a:endParaRPr lang="es-ES" sz="1224" dirty="0">
              <a:latin typeface="Segoe UI Light" panose="020B0502040204020203" pitchFamily="34" charset="0"/>
            </a:endParaRPr>
          </a:p>
          <a:p>
            <a:pPr marL="882650" lvl="1" indent="-285750">
              <a:lnSpc>
                <a:spcPct val="150000"/>
              </a:lnSpc>
              <a:buFont typeface="Arial" panose="020B0604020202020204" pitchFamily="34" charset="0"/>
              <a:buChar char="•"/>
            </a:pPr>
            <a:r>
              <a:rPr lang="es-ES" sz="1224" dirty="0">
                <a:latin typeface="Segoe UI Light" panose="020B0502040204020203" pitchFamily="34" charset="0"/>
              </a:rPr>
              <a:t>Tools </a:t>
            </a:r>
            <a:r>
              <a:rPr lang="es-ES" sz="1224" dirty="0"/>
              <a:t>&amp;</a:t>
            </a:r>
            <a:r>
              <a:rPr lang="es-ES" sz="1224" dirty="0" err="1"/>
              <a:t>utils</a:t>
            </a:r>
            <a:endParaRPr lang="es-ES" sz="1224" dirty="0">
              <a:latin typeface="Segoe UI Light" panose="020B0502040204020203" pitchFamily="34" charset="0"/>
            </a:endParaRPr>
          </a:p>
          <a:p>
            <a:pPr marL="882650" lvl="1" indent="-285750">
              <a:lnSpc>
                <a:spcPct val="150000"/>
              </a:lnSpc>
              <a:buFont typeface="Arial" panose="020B0604020202020204" pitchFamily="34" charset="0"/>
              <a:buChar char="•"/>
            </a:pPr>
            <a:endParaRPr lang="es-ES" sz="1224" dirty="0">
              <a:latin typeface="Segoe UI Light" panose="020B0502040204020203" pitchFamily="34" charset="0"/>
            </a:endParaRPr>
          </a:p>
          <a:p>
            <a:pPr marL="425450" indent="-285750">
              <a:lnSpc>
                <a:spcPct val="150000"/>
              </a:lnSpc>
              <a:buFont typeface="Arial" panose="020B0604020202020204" pitchFamily="34" charset="0"/>
              <a:buChar char="•"/>
            </a:pPr>
            <a:r>
              <a:rPr lang="es-ES" sz="1224" dirty="0" err="1">
                <a:latin typeface="Segoe UI Light" panose="020B0502040204020203" pitchFamily="34" charset="0"/>
              </a:rPr>
              <a:t>Iterative</a:t>
            </a:r>
            <a:r>
              <a:rPr lang="es-ES" sz="1224" dirty="0">
                <a:latin typeface="Segoe UI Light" panose="020B0502040204020203" pitchFamily="34" charset="0"/>
              </a:rPr>
              <a:t> </a:t>
            </a:r>
            <a:r>
              <a:rPr lang="es-ES" sz="1224" dirty="0" err="1">
                <a:latin typeface="Segoe UI Light" panose="020B0502040204020203" pitchFamily="34" charset="0"/>
              </a:rPr>
              <a:t>process</a:t>
            </a:r>
            <a:r>
              <a:rPr lang="es-ES" sz="1224" dirty="0">
                <a:latin typeface="Segoe UI Light" panose="020B0502040204020203" pitchFamily="34" charset="0"/>
              </a:rPr>
              <a:t>, back &amp; </a:t>
            </a:r>
            <a:r>
              <a:rPr lang="es-ES" sz="1224" dirty="0" err="1">
                <a:latin typeface="Segoe UI Light" panose="020B0502040204020203" pitchFamily="34" charset="0"/>
              </a:rPr>
              <a:t>forth</a:t>
            </a:r>
            <a:endParaRPr lang="es-ES" sz="1224" dirty="0">
              <a:latin typeface="Segoe UI Light" panose="020B0502040204020203" pitchFamily="34" charset="0"/>
            </a:endParaRPr>
          </a:p>
          <a:p>
            <a:pPr marL="425450" indent="-285750">
              <a:lnSpc>
                <a:spcPct val="150000"/>
              </a:lnSpc>
              <a:buFont typeface="Arial" panose="020B0604020202020204" pitchFamily="34" charset="0"/>
              <a:buChar char="•"/>
            </a:pPr>
            <a:r>
              <a:rPr lang="es-ES" sz="1224" dirty="0" err="1"/>
              <a:t>End</a:t>
            </a:r>
            <a:r>
              <a:rPr lang="es-ES" sz="1224" dirty="0">
                <a:latin typeface="Segoe UI Light" panose="020B0502040204020203" pitchFamily="34" charset="0"/>
              </a:rPr>
              <a:t>: </a:t>
            </a:r>
            <a:r>
              <a:rPr lang="es-ES" sz="1224" dirty="0" err="1">
                <a:latin typeface="Segoe UI Light" panose="020B0502040204020203" pitchFamily="34" charset="0"/>
              </a:rPr>
              <a:t>customer</a:t>
            </a:r>
            <a:r>
              <a:rPr lang="es-ES" sz="1224" dirty="0">
                <a:latin typeface="Segoe UI Light" panose="020B0502040204020203" pitchFamily="34" charset="0"/>
              </a:rPr>
              <a:t> </a:t>
            </a:r>
            <a:r>
              <a:rPr lang="es-ES" sz="1224" dirty="0" err="1">
                <a:latin typeface="Segoe UI Light" panose="020B0502040204020203" pitchFamily="34" charset="0"/>
              </a:rPr>
              <a:t>acceptance</a:t>
            </a:r>
            <a:endParaRPr lang="es-ES" sz="1224" dirty="0">
              <a:latin typeface="Segoe UI Light" panose="020B0502040204020203" pitchFamily="34" charset="0"/>
            </a:endParaRPr>
          </a:p>
        </p:txBody>
      </p:sp>
      <p:sp>
        <p:nvSpPr>
          <p:cNvPr id="5" name="Título 4">
            <a:extLst>
              <a:ext uri="{FF2B5EF4-FFF2-40B4-BE49-F238E27FC236}">
                <a16:creationId xmlns:a16="http://schemas.microsoft.com/office/drawing/2014/main" id="{19DA51DF-60F9-463D-A464-F4C4F155EC0C}"/>
              </a:ext>
            </a:extLst>
          </p:cNvPr>
          <p:cNvSpPr>
            <a:spLocks noGrp="1"/>
          </p:cNvSpPr>
          <p:nvPr>
            <p:ph type="title"/>
          </p:nvPr>
        </p:nvSpPr>
        <p:spPr/>
        <p:txBody>
          <a:bodyPr/>
          <a:lstStyle/>
          <a:p>
            <a:r>
              <a:rPr lang="es-ES" sz="2800" dirty="0"/>
              <a:t>TDSP</a:t>
            </a:r>
          </a:p>
        </p:txBody>
      </p:sp>
    </p:spTree>
    <p:extLst>
      <p:ext uri="{BB962C8B-B14F-4D97-AF65-F5344CB8AC3E}">
        <p14:creationId xmlns:p14="http://schemas.microsoft.com/office/powerpoint/2010/main" val="32273426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B9FF1FEB-CA07-415C-B962-665CC937AD16}"/>
              </a:ext>
            </a:extLst>
          </p:cNvPr>
          <p:cNvSpPr/>
          <p:nvPr/>
        </p:nvSpPr>
        <p:spPr>
          <a:xfrm>
            <a:off x="1039200" y="2592426"/>
            <a:ext cx="6980304" cy="2031197"/>
          </a:xfrm>
          <a:prstGeom prst="rect">
            <a:avLst/>
          </a:prstGeom>
        </p:spPr>
        <p:txBody>
          <a:bodyPr wrap="square" numCol="1">
            <a:spAutoFit/>
          </a:bodyPr>
          <a:lstStyle/>
          <a:p>
            <a:pPr defTabSz="685800">
              <a:lnSpc>
                <a:spcPct val="150000"/>
              </a:lnSpc>
              <a:spcAft>
                <a:spcPts val="1350"/>
              </a:spcAft>
              <a:buClrTx/>
              <a:defRPr/>
            </a:pPr>
            <a:r>
              <a:rPr lang="en-US" sz="900" kern="1200" spc="75" dirty="0">
                <a:solidFill>
                  <a:srgbClr val="505050"/>
                </a:solidFill>
                <a:latin typeface="Segoe UI Semibold" panose="020B0702040204020203" pitchFamily="34" charset="0"/>
                <a:ea typeface="+mn-ea"/>
                <a:cs typeface="Segoe UI" charset="0"/>
              </a:rPr>
              <a:t>Designed in collaboration with the founders of Apache Spark</a:t>
            </a:r>
          </a:p>
          <a:p>
            <a:pPr defTabSz="685800">
              <a:lnSpc>
                <a:spcPct val="150000"/>
              </a:lnSpc>
              <a:spcAft>
                <a:spcPts val="1350"/>
              </a:spcAft>
              <a:buClrTx/>
              <a:defRPr/>
            </a:pPr>
            <a:r>
              <a:rPr lang="en-US" sz="900" kern="1200" spc="75" dirty="0">
                <a:solidFill>
                  <a:srgbClr val="505050"/>
                </a:solidFill>
                <a:latin typeface="Segoe UI Semibold" panose="020B0702040204020203" pitchFamily="34" charset="0"/>
                <a:ea typeface="+mn-ea"/>
                <a:cs typeface="Segoe UI" charset="0"/>
              </a:rPr>
              <a:t>One-click set up; streamlined workflows</a:t>
            </a:r>
          </a:p>
          <a:p>
            <a:pPr defTabSz="685800">
              <a:lnSpc>
                <a:spcPct val="150000"/>
              </a:lnSpc>
              <a:spcAft>
                <a:spcPts val="1350"/>
              </a:spcAft>
              <a:buClrTx/>
              <a:defRPr/>
            </a:pPr>
            <a:r>
              <a:rPr lang="en-US" sz="900" kern="1200" spc="75" dirty="0">
                <a:solidFill>
                  <a:srgbClr val="505050"/>
                </a:solidFill>
                <a:latin typeface="Segoe UI Semibold" panose="020B0702040204020203" pitchFamily="34" charset="0"/>
                <a:ea typeface="+mn-ea"/>
                <a:cs typeface="Segoe UI" charset="0"/>
              </a:rPr>
              <a:t>Interactive workspace that enables collaboration between data scientists, data engineers, and business analysts. </a:t>
            </a:r>
          </a:p>
          <a:p>
            <a:pPr defTabSz="685800">
              <a:lnSpc>
                <a:spcPct val="150000"/>
              </a:lnSpc>
              <a:spcAft>
                <a:spcPts val="1350"/>
              </a:spcAft>
              <a:buClrTx/>
              <a:defRPr/>
            </a:pPr>
            <a:r>
              <a:rPr lang="en-US" sz="900" kern="1200" spc="75" dirty="0">
                <a:solidFill>
                  <a:srgbClr val="505050"/>
                </a:solidFill>
                <a:latin typeface="Segoe UI Semibold" panose="020B0702040204020203" pitchFamily="34" charset="0"/>
                <a:ea typeface="+mn-ea"/>
                <a:cs typeface="Segoe UI" charset="0"/>
              </a:rPr>
              <a:t>Native integration with Azure services (Power BI, SQL DW, Cosmos DB, Blob Storage, ADF, SQL DB, AAD)</a:t>
            </a:r>
          </a:p>
          <a:p>
            <a:pPr defTabSz="685800">
              <a:lnSpc>
                <a:spcPct val="150000"/>
              </a:lnSpc>
              <a:spcAft>
                <a:spcPts val="1350"/>
              </a:spcAft>
              <a:buClrTx/>
              <a:defRPr/>
            </a:pPr>
            <a:r>
              <a:rPr lang="en-US" sz="900" kern="1200" spc="75" dirty="0">
                <a:solidFill>
                  <a:srgbClr val="505050"/>
                </a:solidFill>
                <a:latin typeface="Segoe UI Semibold" panose="020B0702040204020203" pitchFamily="34" charset="0"/>
                <a:ea typeface="+mn-ea"/>
                <a:cs typeface="Segoe UI" charset="0"/>
              </a:rPr>
              <a:t>Enterprise-grade Azure security (Active Directory integration, compliance, enterprise-grade SLAs – 99.95%)</a:t>
            </a:r>
          </a:p>
        </p:txBody>
      </p:sp>
      <p:sp>
        <p:nvSpPr>
          <p:cNvPr id="2" name="Title 1">
            <a:extLst>
              <a:ext uri="{FF2B5EF4-FFF2-40B4-BE49-F238E27FC236}">
                <a16:creationId xmlns:a16="http://schemas.microsoft.com/office/drawing/2014/main" id="{CE804BA2-6531-49CA-858D-A552A4E336BB}"/>
              </a:ext>
            </a:extLst>
          </p:cNvPr>
          <p:cNvSpPr>
            <a:spLocks noGrp="1"/>
          </p:cNvSpPr>
          <p:nvPr>
            <p:ph type="title"/>
          </p:nvPr>
        </p:nvSpPr>
        <p:spPr/>
        <p:txBody>
          <a:bodyPr/>
          <a:lstStyle/>
          <a:p>
            <a:r>
              <a:rPr lang="en-US" sz="2800" dirty="0"/>
              <a:t>What is Azure Databricks ? </a:t>
            </a:r>
          </a:p>
        </p:txBody>
      </p:sp>
      <p:sp>
        <p:nvSpPr>
          <p:cNvPr id="4" name="Rectangle 3">
            <a:extLst>
              <a:ext uri="{FF2B5EF4-FFF2-40B4-BE49-F238E27FC236}">
                <a16:creationId xmlns:a16="http://schemas.microsoft.com/office/drawing/2014/main" id="{4C073DD8-76E4-4B76-B790-0B6EB47D18FA}"/>
              </a:ext>
            </a:extLst>
          </p:cNvPr>
          <p:cNvSpPr/>
          <p:nvPr/>
        </p:nvSpPr>
        <p:spPr>
          <a:xfrm>
            <a:off x="668729" y="1005975"/>
            <a:ext cx="7524206" cy="279307"/>
          </a:xfrm>
          <a:prstGeom prst="rect">
            <a:avLst/>
          </a:prstGeom>
        </p:spPr>
        <p:txBody>
          <a:bodyPr wrap="square">
            <a:spAutoFit/>
          </a:bodyPr>
          <a:lstStyle/>
          <a:p>
            <a:pPr algn="ctr" defTabSz="699354" fontAlgn="base">
              <a:lnSpc>
                <a:spcPct val="90000"/>
              </a:lnSpc>
              <a:spcBef>
                <a:spcPct val="0"/>
              </a:spcBef>
              <a:spcAft>
                <a:spcPct val="0"/>
              </a:spcAft>
              <a:buClrTx/>
              <a:defRPr/>
            </a:pPr>
            <a:r>
              <a:rPr lang="en-US" sz="1350" kern="1200" dirty="0">
                <a:solidFill>
                  <a:srgbClr val="362E88"/>
                </a:solidFill>
                <a:latin typeface="Segoe UI Semilight"/>
                <a:ea typeface="+mn-ea"/>
                <a:cs typeface="+mn-cs"/>
              </a:rPr>
              <a:t>A fast, easy and collaborative Apache® Spark™ based analytics platform optimized for Azure</a:t>
            </a:r>
          </a:p>
        </p:txBody>
      </p:sp>
      <p:sp>
        <p:nvSpPr>
          <p:cNvPr id="5" name="Rectangle 4">
            <a:extLst>
              <a:ext uri="{FF2B5EF4-FFF2-40B4-BE49-F238E27FC236}">
                <a16:creationId xmlns:a16="http://schemas.microsoft.com/office/drawing/2014/main" id="{1BB15011-52F8-4523-9DFA-6FB9A63AF19E}"/>
              </a:ext>
            </a:extLst>
          </p:cNvPr>
          <p:cNvSpPr/>
          <p:nvPr/>
        </p:nvSpPr>
        <p:spPr bwMode="auto">
          <a:xfrm>
            <a:off x="1867988" y="1691522"/>
            <a:ext cx="2302568" cy="470898"/>
          </a:xfrm>
          <a:prstGeom prst="rect">
            <a:avLst/>
          </a:prstGeom>
          <a:no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spAutoFit/>
          </a:bodyPr>
          <a:lstStyle/>
          <a:p>
            <a:pPr algn="ctr" defTabSz="699354" fontAlgn="base">
              <a:lnSpc>
                <a:spcPct val="90000"/>
              </a:lnSpc>
              <a:spcBef>
                <a:spcPct val="0"/>
              </a:spcBef>
              <a:spcAft>
                <a:spcPct val="0"/>
              </a:spcAft>
              <a:buClrTx/>
              <a:defRPr/>
            </a:pPr>
            <a:r>
              <a:rPr lang="en-US" sz="1800" kern="1200" dirty="0">
                <a:solidFill>
                  <a:srgbClr val="505050"/>
                </a:solidFill>
                <a:latin typeface="Segoe UI" charset="0"/>
                <a:ea typeface="Segoe UI" charset="0"/>
                <a:cs typeface="Segoe UI" charset="0"/>
              </a:rPr>
              <a:t>Best</a:t>
            </a:r>
            <a:r>
              <a:rPr lang="en-US" sz="1800" kern="1200" spc="75" dirty="0">
                <a:solidFill>
                  <a:srgbClr val="505050"/>
                </a:solidFill>
                <a:latin typeface="Segoe UI" charset="0"/>
                <a:ea typeface="Segoe UI" charset="0"/>
                <a:cs typeface="Segoe UI" charset="0"/>
              </a:rPr>
              <a:t> of Databricks</a:t>
            </a:r>
          </a:p>
        </p:txBody>
      </p:sp>
      <p:sp>
        <p:nvSpPr>
          <p:cNvPr id="6" name="Rectangle 5">
            <a:extLst>
              <a:ext uri="{FF2B5EF4-FFF2-40B4-BE49-F238E27FC236}">
                <a16:creationId xmlns:a16="http://schemas.microsoft.com/office/drawing/2014/main" id="{02BABDFD-8DEB-47D3-AC13-EF28503574BA}"/>
              </a:ext>
            </a:extLst>
          </p:cNvPr>
          <p:cNvSpPr/>
          <p:nvPr/>
        </p:nvSpPr>
        <p:spPr bwMode="auto">
          <a:xfrm>
            <a:off x="4973444" y="1715288"/>
            <a:ext cx="2302568" cy="470898"/>
          </a:xfrm>
          <a:prstGeom prst="rect">
            <a:avLst/>
          </a:prstGeom>
          <a:no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spAutoFit/>
          </a:bodyPr>
          <a:lstStyle/>
          <a:p>
            <a:pPr algn="ctr" defTabSz="699354" fontAlgn="base">
              <a:lnSpc>
                <a:spcPct val="90000"/>
              </a:lnSpc>
              <a:spcBef>
                <a:spcPct val="0"/>
              </a:spcBef>
              <a:spcAft>
                <a:spcPct val="0"/>
              </a:spcAft>
              <a:buClrTx/>
              <a:defRPr/>
            </a:pPr>
            <a:r>
              <a:rPr lang="en-US" sz="1800" kern="1200" spc="75" dirty="0">
                <a:solidFill>
                  <a:srgbClr val="505050"/>
                </a:solidFill>
                <a:latin typeface="Segoe UI" charset="0"/>
                <a:ea typeface="Segoe UI" charset="0"/>
                <a:cs typeface="Segoe UI" charset="0"/>
              </a:rPr>
              <a:t>Best of Microsoft</a:t>
            </a:r>
          </a:p>
        </p:txBody>
      </p:sp>
      <p:sp>
        <p:nvSpPr>
          <p:cNvPr id="7" name="Plus Sign 6">
            <a:extLst>
              <a:ext uri="{FF2B5EF4-FFF2-40B4-BE49-F238E27FC236}">
                <a16:creationId xmlns:a16="http://schemas.microsoft.com/office/drawing/2014/main" id="{BAB1CE6A-B2FB-4F90-92B1-6533B612FB04}"/>
              </a:ext>
            </a:extLst>
          </p:cNvPr>
          <p:cNvSpPr/>
          <p:nvPr/>
        </p:nvSpPr>
        <p:spPr bwMode="auto">
          <a:xfrm>
            <a:off x="4416925" y="1544496"/>
            <a:ext cx="300443" cy="287834"/>
          </a:xfrm>
          <a:prstGeom prst="mathPlus">
            <a:avLst>
              <a:gd name="adj1" fmla="val 4595"/>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err="1">
              <a:gradFill>
                <a:gsLst>
                  <a:gs pos="0">
                    <a:srgbClr val="FFFFFF"/>
                  </a:gs>
                  <a:gs pos="100000">
                    <a:srgbClr val="FFFFFF"/>
                  </a:gs>
                </a:gsLst>
                <a:lin ang="5400000" scaled="0"/>
              </a:gradFill>
              <a:latin typeface="Segoe UI Light"/>
              <a:ea typeface="Segoe UI" pitchFamily="34" charset="0"/>
              <a:cs typeface="Segoe UI" pitchFamily="34" charset="0"/>
            </a:endParaRPr>
          </a:p>
        </p:txBody>
      </p:sp>
      <p:pic>
        <p:nvPicPr>
          <p:cNvPr id="8" name="Picture 7">
            <a:extLst>
              <a:ext uri="{FF2B5EF4-FFF2-40B4-BE49-F238E27FC236}">
                <a16:creationId xmlns:a16="http://schemas.microsoft.com/office/drawing/2014/main" id="{24F9675C-0F2A-43A3-AF33-6C2914EC83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78069" y="1480770"/>
            <a:ext cx="893318" cy="328601"/>
          </a:xfrm>
          <a:prstGeom prst="rect">
            <a:avLst/>
          </a:prstGeom>
        </p:spPr>
      </p:pic>
      <p:pic>
        <p:nvPicPr>
          <p:cNvPr id="9" name="Picture 2" descr="Image result for databricks logo">
            <a:extLst>
              <a:ext uri="{FF2B5EF4-FFF2-40B4-BE49-F238E27FC236}">
                <a16:creationId xmlns:a16="http://schemas.microsoft.com/office/drawing/2014/main" id="{3925C985-5F9B-4FAB-9B35-EE3DA565088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19222" y="1553295"/>
            <a:ext cx="800100" cy="136017"/>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D3D0F9BD-7688-4001-B527-283FD41B1A58}"/>
              </a:ext>
            </a:extLst>
          </p:cNvPr>
          <p:cNvGrpSpPr/>
          <p:nvPr/>
        </p:nvGrpSpPr>
        <p:grpSpPr>
          <a:xfrm>
            <a:off x="1867989" y="1950734"/>
            <a:ext cx="5322727" cy="547046"/>
            <a:chOff x="3487386" y="2755027"/>
            <a:chExt cx="5217226" cy="428150"/>
          </a:xfrm>
        </p:grpSpPr>
        <p:sp>
          <p:nvSpPr>
            <p:cNvPr id="11" name="Freeform 3">
              <a:extLst>
                <a:ext uri="{FF2B5EF4-FFF2-40B4-BE49-F238E27FC236}">
                  <a16:creationId xmlns:a16="http://schemas.microsoft.com/office/drawing/2014/main" id="{0FC6C692-6A9D-424D-AD7F-BED2CD954569}"/>
                </a:ext>
              </a:extLst>
            </p:cNvPr>
            <p:cNvSpPr/>
            <p:nvPr/>
          </p:nvSpPr>
          <p:spPr>
            <a:xfrm rot="10800000">
              <a:off x="3487386" y="2755027"/>
              <a:ext cx="5217226" cy="159197"/>
            </a:xfrm>
            <a:custGeom>
              <a:avLst/>
              <a:gdLst>
                <a:gd name="connsiteX0" fmla="*/ 0 w 9096498"/>
                <a:gd name="connsiteY0" fmla="*/ 356260 h 368135"/>
                <a:gd name="connsiteX1" fmla="*/ 0 w 9096498"/>
                <a:gd name="connsiteY1" fmla="*/ 0 h 368135"/>
                <a:gd name="connsiteX2" fmla="*/ 9096498 w 9096498"/>
                <a:gd name="connsiteY2" fmla="*/ 0 h 368135"/>
                <a:gd name="connsiteX3" fmla="*/ 9096498 w 9096498"/>
                <a:gd name="connsiteY3" fmla="*/ 368135 h 368135"/>
              </a:gdLst>
              <a:ahLst/>
              <a:cxnLst>
                <a:cxn ang="0">
                  <a:pos x="connsiteX0" y="connsiteY0"/>
                </a:cxn>
                <a:cxn ang="0">
                  <a:pos x="connsiteX1" y="connsiteY1"/>
                </a:cxn>
                <a:cxn ang="0">
                  <a:pos x="connsiteX2" y="connsiteY2"/>
                </a:cxn>
                <a:cxn ang="0">
                  <a:pos x="connsiteX3" y="connsiteY3"/>
                </a:cxn>
              </a:cxnLst>
              <a:rect l="l" t="t" r="r" b="b"/>
              <a:pathLst>
                <a:path w="9096498" h="368135">
                  <a:moveTo>
                    <a:pt x="0" y="356260"/>
                  </a:moveTo>
                  <a:lnTo>
                    <a:pt x="0" y="0"/>
                  </a:lnTo>
                  <a:lnTo>
                    <a:pt x="9096498" y="0"/>
                  </a:lnTo>
                  <a:lnTo>
                    <a:pt x="9096498" y="368135"/>
                  </a:lnTo>
                </a:path>
              </a:pathLst>
            </a:custGeom>
            <a:noFill/>
            <a:ln w="12700">
              <a:solidFill>
                <a:srgbClr val="362E88"/>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srgbClr val="362E88"/>
                </a:solidFill>
                <a:latin typeface="Calibri Light" panose="020F0302020204030204"/>
              </a:endParaRPr>
            </a:p>
          </p:txBody>
        </p:sp>
        <p:cxnSp>
          <p:nvCxnSpPr>
            <p:cNvPr id="12" name="Straight Arrow Connector 11">
              <a:extLst>
                <a:ext uri="{FF2B5EF4-FFF2-40B4-BE49-F238E27FC236}">
                  <a16:creationId xmlns:a16="http://schemas.microsoft.com/office/drawing/2014/main" id="{4D0B572A-619F-4963-99BE-6A205E7E9400}"/>
                </a:ext>
              </a:extLst>
            </p:cNvPr>
            <p:cNvCxnSpPr>
              <a:cxnSpLocks/>
            </p:cNvCxnSpPr>
            <p:nvPr/>
          </p:nvCxnSpPr>
          <p:spPr>
            <a:xfrm>
              <a:off x="6133043" y="2914225"/>
              <a:ext cx="0" cy="268952"/>
            </a:xfrm>
            <a:prstGeom prst="straightConnector1">
              <a:avLst/>
            </a:prstGeom>
            <a:noFill/>
            <a:ln w="12700">
              <a:solidFill>
                <a:srgbClr val="362E88"/>
              </a:solidFill>
              <a:prstDash val="sysDash"/>
              <a:tailEnd type="triangle"/>
            </a:ln>
          </p:spPr>
          <p:style>
            <a:lnRef idx="2">
              <a:schemeClr val="accent1">
                <a:shade val="50000"/>
              </a:schemeClr>
            </a:lnRef>
            <a:fillRef idx="1">
              <a:schemeClr val="accent1"/>
            </a:fillRef>
            <a:effectRef idx="0">
              <a:schemeClr val="accent1"/>
            </a:effectRef>
            <a:fontRef idx="minor">
              <a:schemeClr val="lt1"/>
            </a:fontRef>
          </p:style>
        </p:cxnSp>
      </p:grpSp>
      <p:grpSp>
        <p:nvGrpSpPr>
          <p:cNvPr id="13" name="Group 12">
            <a:extLst>
              <a:ext uri="{FF2B5EF4-FFF2-40B4-BE49-F238E27FC236}">
                <a16:creationId xmlns:a16="http://schemas.microsoft.com/office/drawing/2014/main" id="{5D2D6C6C-DBDC-4C09-8E60-47D70A65E9FB}"/>
              </a:ext>
            </a:extLst>
          </p:cNvPr>
          <p:cNvGrpSpPr/>
          <p:nvPr/>
        </p:nvGrpSpPr>
        <p:grpSpPr>
          <a:xfrm>
            <a:off x="834874" y="3018576"/>
            <a:ext cx="148535" cy="221072"/>
            <a:chOff x="6068771" y="1750336"/>
            <a:chExt cx="1818300" cy="2706296"/>
          </a:xfrm>
          <a:solidFill>
            <a:schemeClr val="bg1"/>
          </a:solidFill>
        </p:grpSpPr>
        <p:sp>
          <p:nvSpPr>
            <p:cNvPr id="14" name="Freeform 5">
              <a:extLst>
                <a:ext uri="{FF2B5EF4-FFF2-40B4-BE49-F238E27FC236}">
                  <a16:creationId xmlns:a16="http://schemas.microsoft.com/office/drawing/2014/main" id="{878C3BDF-3848-4800-82C6-F7F505FB4DC2}"/>
                </a:ext>
              </a:extLst>
            </p:cNvPr>
            <p:cNvSpPr>
              <a:spLocks/>
            </p:cNvSpPr>
            <p:nvPr/>
          </p:nvSpPr>
          <p:spPr bwMode="auto">
            <a:xfrm>
              <a:off x="6068771" y="1750336"/>
              <a:ext cx="1818300" cy="2706296"/>
            </a:xfrm>
            <a:custGeom>
              <a:avLst/>
              <a:gdLst>
                <a:gd name="T0" fmla="*/ 120 w 127"/>
                <a:gd name="T1" fmla="*/ 33 h 190"/>
                <a:gd name="T2" fmla="*/ 75 w 127"/>
                <a:gd name="T3" fmla="*/ 0 h 190"/>
                <a:gd name="T4" fmla="*/ 64 w 127"/>
                <a:gd name="T5" fmla="*/ 0 h 190"/>
                <a:gd name="T6" fmla="*/ 64 w 127"/>
                <a:gd name="T7" fmla="*/ 0 h 190"/>
                <a:gd name="T8" fmla="*/ 57 w 127"/>
                <a:gd name="T9" fmla="*/ 0 h 190"/>
                <a:gd name="T10" fmla="*/ 53 w 127"/>
                <a:gd name="T11" fmla="*/ 0 h 190"/>
                <a:gd name="T12" fmla="*/ 8 w 127"/>
                <a:gd name="T13" fmla="*/ 33 h 190"/>
                <a:gd name="T14" fmla="*/ 3 w 127"/>
                <a:gd name="T15" fmla="*/ 132 h 190"/>
                <a:gd name="T16" fmla="*/ 64 w 127"/>
                <a:gd name="T17" fmla="*/ 190 h 190"/>
                <a:gd name="T18" fmla="*/ 64 w 127"/>
                <a:gd name="T19" fmla="*/ 190 h 190"/>
                <a:gd name="T20" fmla="*/ 64 w 127"/>
                <a:gd name="T21" fmla="*/ 190 h 190"/>
                <a:gd name="T22" fmla="*/ 125 w 127"/>
                <a:gd name="T23" fmla="*/ 132 h 190"/>
                <a:gd name="T24" fmla="*/ 120 w 127"/>
                <a:gd name="T25" fmla="*/ 3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 h="190">
                  <a:moveTo>
                    <a:pt x="120" y="33"/>
                  </a:moveTo>
                  <a:cubicBezTo>
                    <a:pt x="114" y="9"/>
                    <a:pt x="101" y="0"/>
                    <a:pt x="75" y="0"/>
                  </a:cubicBezTo>
                  <a:cubicBezTo>
                    <a:pt x="64" y="0"/>
                    <a:pt x="64" y="0"/>
                    <a:pt x="64" y="0"/>
                  </a:cubicBezTo>
                  <a:cubicBezTo>
                    <a:pt x="64" y="0"/>
                    <a:pt x="64" y="0"/>
                    <a:pt x="64" y="0"/>
                  </a:cubicBezTo>
                  <a:cubicBezTo>
                    <a:pt x="57" y="0"/>
                    <a:pt x="57" y="0"/>
                    <a:pt x="57" y="0"/>
                  </a:cubicBezTo>
                  <a:cubicBezTo>
                    <a:pt x="53" y="0"/>
                    <a:pt x="53" y="0"/>
                    <a:pt x="53" y="0"/>
                  </a:cubicBezTo>
                  <a:cubicBezTo>
                    <a:pt x="27" y="0"/>
                    <a:pt x="14" y="9"/>
                    <a:pt x="8" y="33"/>
                  </a:cubicBezTo>
                  <a:cubicBezTo>
                    <a:pt x="3" y="52"/>
                    <a:pt x="0" y="86"/>
                    <a:pt x="3" y="132"/>
                  </a:cubicBezTo>
                  <a:cubicBezTo>
                    <a:pt x="5" y="174"/>
                    <a:pt x="33" y="190"/>
                    <a:pt x="64" y="190"/>
                  </a:cubicBezTo>
                  <a:cubicBezTo>
                    <a:pt x="64" y="190"/>
                    <a:pt x="64" y="190"/>
                    <a:pt x="64" y="190"/>
                  </a:cubicBezTo>
                  <a:cubicBezTo>
                    <a:pt x="64" y="190"/>
                    <a:pt x="64" y="190"/>
                    <a:pt x="64" y="190"/>
                  </a:cubicBezTo>
                  <a:cubicBezTo>
                    <a:pt x="94" y="190"/>
                    <a:pt x="123" y="174"/>
                    <a:pt x="125" y="132"/>
                  </a:cubicBezTo>
                  <a:cubicBezTo>
                    <a:pt x="127" y="86"/>
                    <a:pt x="124" y="52"/>
                    <a:pt x="120" y="33"/>
                  </a:cubicBezTo>
                  <a:close/>
                </a:path>
              </a:pathLst>
            </a:custGeom>
            <a:grpFill/>
            <a:ln w="12700">
              <a:solidFill>
                <a:schemeClr val="tx1"/>
              </a:solidFill>
              <a:round/>
              <a:headEnd/>
              <a:tailEnd/>
            </a:ln>
          </p:spPr>
          <p:txBody>
            <a:bodyPr vert="horz" wrap="square" lIns="68580" tIns="34290" rIns="68580" bIns="3429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800">
                <a:buClrTx/>
                <a:defRPr/>
              </a:pPr>
              <a:endParaRPr lang="en-US" sz="1350">
                <a:solidFill>
                  <a:srgbClr val="505050"/>
                </a:solidFill>
                <a:latin typeface="Segoe UI Semilight"/>
              </a:endParaRPr>
            </a:p>
          </p:txBody>
        </p:sp>
        <p:cxnSp>
          <p:nvCxnSpPr>
            <p:cNvPr id="15" name="Straight Connector 14">
              <a:extLst>
                <a:ext uri="{FF2B5EF4-FFF2-40B4-BE49-F238E27FC236}">
                  <a16:creationId xmlns:a16="http://schemas.microsoft.com/office/drawing/2014/main" id="{5FF20F85-D494-4D88-8939-08CDDD621481}"/>
                </a:ext>
              </a:extLst>
            </p:cNvPr>
            <p:cNvCxnSpPr>
              <a:cxnSpLocks/>
            </p:cNvCxnSpPr>
            <p:nvPr/>
          </p:nvCxnSpPr>
          <p:spPr>
            <a:xfrm>
              <a:off x="6977921" y="1750336"/>
              <a:ext cx="0" cy="1454634"/>
            </a:xfrm>
            <a:prstGeom prst="line">
              <a:avLst/>
            </a:prstGeom>
            <a:grpFill/>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Freeform 6">
              <a:extLst>
                <a:ext uri="{FF2B5EF4-FFF2-40B4-BE49-F238E27FC236}">
                  <a16:creationId xmlns:a16="http://schemas.microsoft.com/office/drawing/2014/main" id="{3D110E64-8A0B-447C-9661-F7FD3256AEA7}"/>
                </a:ext>
              </a:extLst>
            </p:cNvPr>
            <p:cNvSpPr>
              <a:spLocks/>
            </p:cNvSpPr>
            <p:nvPr/>
          </p:nvSpPr>
          <p:spPr bwMode="auto">
            <a:xfrm>
              <a:off x="6884892" y="2105537"/>
              <a:ext cx="186059" cy="668117"/>
            </a:xfrm>
            <a:custGeom>
              <a:avLst/>
              <a:gdLst>
                <a:gd name="T0" fmla="*/ 13 w 13"/>
                <a:gd name="T1" fmla="*/ 40 h 47"/>
                <a:gd name="T2" fmla="*/ 7 w 13"/>
                <a:gd name="T3" fmla="*/ 47 h 47"/>
                <a:gd name="T4" fmla="*/ 7 w 13"/>
                <a:gd name="T5" fmla="*/ 47 h 47"/>
                <a:gd name="T6" fmla="*/ 0 w 13"/>
                <a:gd name="T7" fmla="*/ 40 h 47"/>
                <a:gd name="T8" fmla="*/ 0 w 13"/>
                <a:gd name="T9" fmla="*/ 7 h 47"/>
                <a:gd name="T10" fmla="*/ 7 w 13"/>
                <a:gd name="T11" fmla="*/ 0 h 47"/>
                <a:gd name="T12" fmla="*/ 7 w 13"/>
                <a:gd name="T13" fmla="*/ 0 h 47"/>
                <a:gd name="T14" fmla="*/ 13 w 13"/>
                <a:gd name="T15" fmla="*/ 7 h 47"/>
                <a:gd name="T16" fmla="*/ 13 w 13"/>
                <a:gd name="T17" fmla="*/ 4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47">
                  <a:moveTo>
                    <a:pt x="13" y="40"/>
                  </a:moveTo>
                  <a:cubicBezTo>
                    <a:pt x="13" y="44"/>
                    <a:pt x="10" y="47"/>
                    <a:pt x="7" y="47"/>
                  </a:cubicBezTo>
                  <a:cubicBezTo>
                    <a:pt x="7" y="47"/>
                    <a:pt x="7" y="47"/>
                    <a:pt x="7" y="47"/>
                  </a:cubicBezTo>
                  <a:cubicBezTo>
                    <a:pt x="3" y="47"/>
                    <a:pt x="0" y="44"/>
                    <a:pt x="0" y="40"/>
                  </a:cubicBezTo>
                  <a:cubicBezTo>
                    <a:pt x="0" y="7"/>
                    <a:pt x="0" y="7"/>
                    <a:pt x="0" y="7"/>
                  </a:cubicBezTo>
                  <a:cubicBezTo>
                    <a:pt x="0" y="3"/>
                    <a:pt x="3" y="0"/>
                    <a:pt x="7" y="0"/>
                  </a:cubicBezTo>
                  <a:cubicBezTo>
                    <a:pt x="7" y="0"/>
                    <a:pt x="7" y="0"/>
                    <a:pt x="7" y="0"/>
                  </a:cubicBezTo>
                  <a:cubicBezTo>
                    <a:pt x="10" y="0"/>
                    <a:pt x="13" y="3"/>
                    <a:pt x="13" y="7"/>
                  </a:cubicBezTo>
                  <a:lnTo>
                    <a:pt x="13" y="40"/>
                  </a:lnTo>
                  <a:close/>
                </a:path>
              </a:pathLst>
            </a:custGeom>
            <a:grpFill/>
            <a:ln w="12700">
              <a:solidFill>
                <a:schemeClr val="tx1"/>
              </a:solidFill>
              <a:round/>
              <a:headEnd/>
              <a:tailEnd/>
            </a:ln>
          </p:spPr>
          <p:txBody>
            <a:bodyPr vert="horz" wrap="square" lIns="68580" tIns="34290" rIns="68580" bIns="3429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800">
                <a:buClrTx/>
                <a:defRPr/>
              </a:pPr>
              <a:endParaRPr lang="en-US" sz="1350">
                <a:solidFill>
                  <a:srgbClr val="505050"/>
                </a:solidFill>
                <a:latin typeface="Segoe UI Semilight"/>
              </a:endParaRPr>
            </a:p>
          </p:txBody>
        </p:sp>
      </p:grpSp>
      <p:grpSp>
        <p:nvGrpSpPr>
          <p:cNvPr id="18" name="Group 4">
            <a:extLst>
              <a:ext uri="{FF2B5EF4-FFF2-40B4-BE49-F238E27FC236}">
                <a16:creationId xmlns:a16="http://schemas.microsoft.com/office/drawing/2014/main" id="{EA38BF84-F7E5-4749-9D8F-8AA4A5689DE4}"/>
              </a:ext>
            </a:extLst>
          </p:cNvPr>
          <p:cNvGrpSpPr>
            <a:grpSpLocks noChangeAspect="1"/>
          </p:cNvGrpSpPr>
          <p:nvPr/>
        </p:nvGrpSpPr>
        <p:grpSpPr bwMode="auto">
          <a:xfrm>
            <a:off x="777372" y="3456804"/>
            <a:ext cx="248339" cy="233114"/>
            <a:chOff x="2065" y="3150"/>
            <a:chExt cx="734" cy="689"/>
          </a:xfrm>
          <a:noFill/>
        </p:grpSpPr>
        <p:sp>
          <p:nvSpPr>
            <p:cNvPr id="19" name="Freeform 5">
              <a:extLst>
                <a:ext uri="{FF2B5EF4-FFF2-40B4-BE49-F238E27FC236}">
                  <a16:creationId xmlns:a16="http://schemas.microsoft.com/office/drawing/2014/main" id="{4E59A54D-62FA-4467-912E-79D5829D9384}"/>
                </a:ext>
              </a:extLst>
            </p:cNvPr>
            <p:cNvSpPr>
              <a:spLocks/>
            </p:cNvSpPr>
            <p:nvPr/>
          </p:nvSpPr>
          <p:spPr bwMode="auto">
            <a:xfrm>
              <a:off x="2356" y="3185"/>
              <a:ext cx="187" cy="41"/>
            </a:xfrm>
            <a:custGeom>
              <a:avLst/>
              <a:gdLst>
                <a:gd name="T0" fmla="*/ 0 w 32"/>
                <a:gd name="T1" fmla="*/ 1 h 7"/>
                <a:gd name="T2" fmla="*/ 8 w 32"/>
                <a:gd name="T3" fmla="*/ 0 h 7"/>
                <a:gd name="T4" fmla="*/ 32 w 32"/>
                <a:gd name="T5" fmla="*/ 7 h 7"/>
              </a:gdLst>
              <a:ahLst/>
              <a:cxnLst>
                <a:cxn ang="0">
                  <a:pos x="T0" y="T1"/>
                </a:cxn>
                <a:cxn ang="0">
                  <a:pos x="T2" y="T3"/>
                </a:cxn>
                <a:cxn ang="0">
                  <a:pos x="T4" y="T5"/>
                </a:cxn>
              </a:cxnLst>
              <a:rect l="0" t="0" r="r" b="b"/>
              <a:pathLst>
                <a:path w="32" h="7">
                  <a:moveTo>
                    <a:pt x="0" y="1"/>
                  </a:moveTo>
                  <a:cubicBezTo>
                    <a:pt x="2" y="1"/>
                    <a:pt x="5" y="0"/>
                    <a:pt x="8" y="0"/>
                  </a:cubicBezTo>
                  <a:cubicBezTo>
                    <a:pt x="17" y="0"/>
                    <a:pt x="25" y="3"/>
                    <a:pt x="32" y="7"/>
                  </a:cubicBezTo>
                </a:path>
              </a:pathLst>
            </a:cu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a:solidFill>
                  <a:srgbClr val="505050"/>
                </a:solidFill>
                <a:latin typeface="Segoe UI Semilight"/>
                <a:ea typeface="+mn-ea"/>
                <a:cs typeface="+mn-cs"/>
              </a:endParaRPr>
            </a:p>
          </p:txBody>
        </p:sp>
        <p:sp>
          <p:nvSpPr>
            <p:cNvPr id="20" name="Freeform 6">
              <a:extLst>
                <a:ext uri="{FF2B5EF4-FFF2-40B4-BE49-F238E27FC236}">
                  <a16:creationId xmlns:a16="http://schemas.microsoft.com/office/drawing/2014/main" id="{A651BBDB-5A6B-495B-8C11-434075A44E4A}"/>
                </a:ext>
              </a:extLst>
            </p:cNvPr>
            <p:cNvSpPr>
              <a:spLocks/>
            </p:cNvSpPr>
            <p:nvPr/>
          </p:nvSpPr>
          <p:spPr bwMode="auto">
            <a:xfrm>
              <a:off x="2123" y="3238"/>
              <a:ext cx="123" cy="175"/>
            </a:xfrm>
            <a:custGeom>
              <a:avLst/>
              <a:gdLst>
                <a:gd name="T0" fmla="*/ 0 w 21"/>
                <a:gd name="T1" fmla="*/ 30 h 30"/>
                <a:gd name="T2" fmla="*/ 21 w 21"/>
                <a:gd name="T3" fmla="*/ 0 h 30"/>
              </a:gdLst>
              <a:ahLst/>
              <a:cxnLst>
                <a:cxn ang="0">
                  <a:pos x="T0" y="T1"/>
                </a:cxn>
                <a:cxn ang="0">
                  <a:pos x="T2" y="T3"/>
                </a:cxn>
              </a:cxnLst>
              <a:rect l="0" t="0" r="r" b="b"/>
              <a:pathLst>
                <a:path w="21" h="30">
                  <a:moveTo>
                    <a:pt x="0" y="30"/>
                  </a:moveTo>
                  <a:cubicBezTo>
                    <a:pt x="3" y="17"/>
                    <a:pt x="11" y="7"/>
                    <a:pt x="21" y="0"/>
                  </a:cubicBezTo>
                </a:path>
              </a:pathLst>
            </a:cu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r>
                <a:rPr lang="en-US" sz="1350" kern="1200" dirty="0">
                  <a:solidFill>
                    <a:srgbClr val="505050"/>
                  </a:solidFill>
                  <a:latin typeface="Segoe UI Semilight"/>
                  <a:ea typeface="+mn-ea"/>
                  <a:cs typeface="+mn-cs"/>
                </a:rPr>
                <a:t> </a:t>
              </a:r>
            </a:p>
          </p:txBody>
        </p:sp>
        <p:sp>
          <p:nvSpPr>
            <p:cNvPr id="21" name="Freeform 7">
              <a:extLst>
                <a:ext uri="{FF2B5EF4-FFF2-40B4-BE49-F238E27FC236}">
                  <a16:creationId xmlns:a16="http://schemas.microsoft.com/office/drawing/2014/main" id="{0C7C1FFF-ED6A-4766-943C-D4BDC5C31531}"/>
                </a:ext>
              </a:extLst>
            </p:cNvPr>
            <p:cNvSpPr>
              <a:spLocks/>
            </p:cNvSpPr>
            <p:nvPr/>
          </p:nvSpPr>
          <p:spPr bwMode="auto">
            <a:xfrm>
              <a:off x="2123" y="3530"/>
              <a:ext cx="105" cy="163"/>
            </a:xfrm>
            <a:custGeom>
              <a:avLst/>
              <a:gdLst>
                <a:gd name="T0" fmla="*/ 18 w 18"/>
                <a:gd name="T1" fmla="*/ 28 h 28"/>
                <a:gd name="T2" fmla="*/ 0 w 18"/>
                <a:gd name="T3" fmla="*/ 0 h 28"/>
              </a:gdLst>
              <a:ahLst/>
              <a:cxnLst>
                <a:cxn ang="0">
                  <a:pos x="T0" y="T1"/>
                </a:cxn>
                <a:cxn ang="0">
                  <a:pos x="T2" y="T3"/>
                </a:cxn>
              </a:cxnLst>
              <a:rect l="0" t="0" r="r" b="b"/>
              <a:pathLst>
                <a:path w="18" h="28">
                  <a:moveTo>
                    <a:pt x="18" y="28"/>
                  </a:moveTo>
                  <a:cubicBezTo>
                    <a:pt x="9" y="21"/>
                    <a:pt x="3" y="11"/>
                    <a:pt x="0" y="0"/>
                  </a:cubicBezTo>
                </a:path>
              </a:pathLst>
            </a:cu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a:solidFill>
                  <a:srgbClr val="505050"/>
                </a:solidFill>
                <a:latin typeface="Segoe UI Semilight"/>
                <a:ea typeface="+mn-ea"/>
                <a:cs typeface="+mn-cs"/>
              </a:endParaRPr>
            </a:p>
          </p:txBody>
        </p:sp>
        <p:sp>
          <p:nvSpPr>
            <p:cNvPr id="22" name="Oval 8">
              <a:extLst>
                <a:ext uri="{FF2B5EF4-FFF2-40B4-BE49-F238E27FC236}">
                  <a16:creationId xmlns:a16="http://schemas.microsoft.com/office/drawing/2014/main" id="{38DC8C1A-A056-4BC6-A174-3F48980FE898}"/>
                </a:ext>
              </a:extLst>
            </p:cNvPr>
            <p:cNvSpPr>
              <a:spLocks noChangeArrowheads="1"/>
            </p:cNvSpPr>
            <p:nvPr/>
          </p:nvSpPr>
          <p:spPr bwMode="auto">
            <a:xfrm>
              <a:off x="2590" y="3249"/>
              <a:ext cx="192" cy="187"/>
            </a:xfrm>
            <a:prstGeom prst="ellips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a:solidFill>
                  <a:srgbClr val="505050"/>
                </a:solidFill>
                <a:latin typeface="Segoe UI Semilight"/>
                <a:ea typeface="+mn-ea"/>
                <a:cs typeface="+mn-cs"/>
              </a:endParaRPr>
            </a:p>
          </p:txBody>
        </p:sp>
        <p:sp>
          <p:nvSpPr>
            <p:cNvPr id="23" name="Oval 9">
              <a:extLst>
                <a:ext uri="{FF2B5EF4-FFF2-40B4-BE49-F238E27FC236}">
                  <a16:creationId xmlns:a16="http://schemas.microsoft.com/office/drawing/2014/main" id="{78DB4414-5345-4BB6-95C4-62D8A5F285EF}"/>
                </a:ext>
              </a:extLst>
            </p:cNvPr>
            <p:cNvSpPr>
              <a:spLocks noChangeArrowheads="1"/>
            </p:cNvSpPr>
            <p:nvPr/>
          </p:nvSpPr>
          <p:spPr bwMode="auto">
            <a:xfrm>
              <a:off x="2333" y="3436"/>
              <a:ext cx="233" cy="234"/>
            </a:xfrm>
            <a:prstGeom prst="ellips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a:solidFill>
                  <a:srgbClr val="505050"/>
                </a:solidFill>
                <a:latin typeface="Segoe UI Semilight"/>
                <a:ea typeface="+mn-ea"/>
                <a:cs typeface="+mn-cs"/>
              </a:endParaRPr>
            </a:p>
          </p:txBody>
        </p:sp>
        <p:sp>
          <p:nvSpPr>
            <p:cNvPr id="24" name="Oval 10">
              <a:extLst>
                <a:ext uri="{FF2B5EF4-FFF2-40B4-BE49-F238E27FC236}">
                  <a16:creationId xmlns:a16="http://schemas.microsoft.com/office/drawing/2014/main" id="{ECDB4F9F-DA81-41BE-B061-A4E16D86A10F}"/>
                </a:ext>
              </a:extLst>
            </p:cNvPr>
            <p:cNvSpPr>
              <a:spLocks noChangeArrowheads="1"/>
            </p:cNvSpPr>
            <p:nvPr/>
          </p:nvSpPr>
          <p:spPr bwMode="auto">
            <a:xfrm>
              <a:off x="2240" y="3150"/>
              <a:ext cx="116" cy="117"/>
            </a:xfrm>
            <a:prstGeom prst="ellips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a:solidFill>
                  <a:srgbClr val="505050"/>
                </a:solidFill>
                <a:latin typeface="Segoe UI Semilight"/>
                <a:ea typeface="+mn-ea"/>
                <a:cs typeface="+mn-cs"/>
              </a:endParaRPr>
            </a:p>
          </p:txBody>
        </p:sp>
        <p:sp>
          <p:nvSpPr>
            <p:cNvPr id="25" name="Oval 11">
              <a:extLst>
                <a:ext uri="{FF2B5EF4-FFF2-40B4-BE49-F238E27FC236}">
                  <a16:creationId xmlns:a16="http://schemas.microsoft.com/office/drawing/2014/main" id="{7D566245-4A40-4BF0-A283-EDA692D9B3F3}"/>
                </a:ext>
              </a:extLst>
            </p:cNvPr>
            <p:cNvSpPr>
              <a:spLocks noChangeArrowheads="1"/>
            </p:cNvSpPr>
            <p:nvPr/>
          </p:nvSpPr>
          <p:spPr bwMode="auto">
            <a:xfrm>
              <a:off x="2065" y="3413"/>
              <a:ext cx="111" cy="117"/>
            </a:xfrm>
            <a:prstGeom prst="ellips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a:solidFill>
                  <a:srgbClr val="505050"/>
                </a:solidFill>
                <a:latin typeface="Segoe UI Semilight"/>
                <a:ea typeface="+mn-ea"/>
                <a:cs typeface="+mn-cs"/>
              </a:endParaRPr>
            </a:p>
          </p:txBody>
        </p:sp>
        <p:sp>
          <p:nvSpPr>
            <p:cNvPr id="26" name="Freeform 12">
              <a:extLst>
                <a:ext uri="{FF2B5EF4-FFF2-40B4-BE49-F238E27FC236}">
                  <a16:creationId xmlns:a16="http://schemas.microsoft.com/office/drawing/2014/main" id="{24F26F04-9857-4EFD-88AF-FBB1AF6EBC64}"/>
                </a:ext>
              </a:extLst>
            </p:cNvPr>
            <p:cNvSpPr>
              <a:spLocks/>
            </p:cNvSpPr>
            <p:nvPr/>
          </p:nvSpPr>
          <p:spPr bwMode="auto">
            <a:xfrm>
              <a:off x="2287" y="3670"/>
              <a:ext cx="332" cy="169"/>
            </a:xfrm>
            <a:custGeom>
              <a:avLst/>
              <a:gdLst>
                <a:gd name="T0" fmla="*/ 57 w 57"/>
                <a:gd name="T1" fmla="*/ 29 h 29"/>
                <a:gd name="T2" fmla="*/ 28 w 57"/>
                <a:gd name="T3" fmla="*/ 0 h 29"/>
                <a:gd name="T4" fmla="*/ 0 w 57"/>
                <a:gd name="T5" fmla="*/ 29 h 29"/>
              </a:gdLst>
              <a:ahLst/>
              <a:cxnLst>
                <a:cxn ang="0">
                  <a:pos x="T0" y="T1"/>
                </a:cxn>
                <a:cxn ang="0">
                  <a:pos x="T2" y="T3"/>
                </a:cxn>
                <a:cxn ang="0">
                  <a:pos x="T4" y="T5"/>
                </a:cxn>
              </a:cxnLst>
              <a:rect l="0" t="0" r="r" b="b"/>
              <a:pathLst>
                <a:path w="57" h="29">
                  <a:moveTo>
                    <a:pt x="57" y="29"/>
                  </a:moveTo>
                  <a:cubicBezTo>
                    <a:pt x="57" y="13"/>
                    <a:pt x="44" y="0"/>
                    <a:pt x="28" y="0"/>
                  </a:cubicBezTo>
                  <a:cubicBezTo>
                    <a:pt x="13" y="0"/>
                    <a:pt x="0" y="13"/>
                    <a:pt x="0" y="29"/>
                  </a:cubicBezTo>
                </a:path>
              </a:pathLst>
            </a:cu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a:solidFill>
                  <a:srgbClr val="505050"/>
                </a:solidFill>
                <a:latin typeface="Segoe UI Semilight"/>
                <a:ea typeface="+mn-ea"/>
                <a:cs typeface="+mn-cs"/>
              </a:endParaRPr>
            </a:p>
          </p:txBody>
        </p:sp>
        <p:sp>
          <p:nvSpPr>
            <p:cNvPr id="27" name="Freeform 13">
              <a:extLst>
                <a:ext uri="{FF2B5EF4-FFF2-40B4-BE49-F238E27FC236}">
                  <a16:creationId xmlns:a16="http://schemas.microsoft.com/office/drawing/2014/main" id="{463E8BB5-7133-4DCE-ABDB-0D5730C2BDC5}"/>
                </a:ext>
              </a:extLst>
            </p:cNvPr>
            <p:cNvSpPr>
              <a:spLocks/>
            </p:cNvSpPr>
            <p:nvPr/>
          </p:nvSpPr>
          <p:spPr bwMode="auto">
            <a:xfrm>
              <a:off x="2566" y="3436"/>
              <a:ext cx="233" cy="117"/>
            </a:xfrm>
            <a:custGeom>
              <a:avLst/>
              <a:gdLst>
                <a:gd name="T0" fmla="*/ 40 w 40"/>
                <a:gd name="T1" fmla="*/ 20 h 20"/>
                <a:gd name="T2" fmla="*/ 20 w 40"/>
                <a:gd name="T3" fmla="*/ 0 h 20"/>
                <a:gd name="T4" fmla="*/ 0 w 40"/>
                <a:gd name="T5" fmla="*/ 20 h 20"/>
              </a:gdLst>
              <a:ahLst/>
              <a:cxnLst>
                <a:cxn ang="0">
                  <a:pos x="T0" y="T1"/>
                </a:cxn>
                <a:cxn ang="0">
                  <a:pos x="T2" y="T3"/>
                </a:cxn>
                <a:cxn ang="0">
                  <a:pos x="T4" y="T5"/>
                </a:cxn>
              </a:cxnLst>
              <a:rect l="0" t="0" r="r" b="b"/>
              <a:pathLst>
                <a:path w="40" h="20">
                  <a:moveTo>
                    <a:pt x="40" y="20"/>
                  </a:moveTo>
                  <a:cubicBezTo>
                    <a:pt x="40" y="9"/>
                    <a:pt x="31" y="0"/>
                    <a:pt x="20" y="0"/>
                  </a:cubicBezTo>
                  <a:cubicBezTo>
                    <a:pt x="9" y="0"/>
                    <a:pt x="0" y="9"/>
                    <a:pt x="0" y="20"/>
                  </a:cubicBezTo>
                </a:path>
              </a:pathLst>
            </a:cu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a:solidFill>
                  <a:srgbClr val="505050"/>
                </a:solidFill>
                <a:latin typeface="Segoe UI Semilight"/>
                <a:ea typeface="+mn-ea"/>
                <a:cs typeface="+mn-cs"/>
              </a:endParaRPr>
            </a:p>
          </p:txBody>
        </p:sp>
      </p:grpSp>
      <p:sp>
        <p:nvSpPr>
          <p:cNvPr id="28" name="key">
            <a:extLst>
              <a:ext uri="{FF2B5EF4-FFF2-40B4-BE49-F238E27FC236}">
                <a16:creationId xmlns:a16="http://schemas.microsoft.com/office/drawing/2014/main" id="{DB661720-3AC3-4589-BFF0-63BB1314C98F}"/>
              </a:ext>
            </a:extLst>
          </p:cNvPr>
          <p:cNvSpPr>
            <a:spLocks noChangeAspect="1" noEditPoints="1"/>
          </p:cNvSpPr>
          <p:nvPr/>
        </p:nvSpPr>
        <p:spPr bwMode="auto">
          <a:xfrm>
            <a:off x="789749" y="4403205"/>
            <a:ext cx="221555" cy="220418"/>
          </a:xfrm>
          <a:custGeom>
            <a:avLst/>
            <a:gdLst>
              <a:gd name="T0" fmla="*/ 175 w 330"/>
              <a:gd name="T1" fmla="*/ 198 h 328"/>
              <a:gd name="T2" fmla="*/ 109 w 330"/>
              <a:gd name="T3" fmla="*/ 220 h 328"/>
              <a:gd name="T4" fmla="*/ 0 w 330"/>
              <a:gd name="T5" fmla="*/ 110 h 328"/>
              <a:gd name="T6" fmla="*/ 109 w 330"/>
              <a:gd name="T7" fmla="*/ 0 h 328"/>
              <a:gd name="T8" fmla="*/ 219 w 330"/>
              <a:gd name="T9" fmla="*/ 110 h 328"/>
              <a:gd name="T10" fmla="*/ 214 w 330"/>
              <a:gd name="T11" fmla="*/ 143 h 328"/>
              <a:gd name="T12" fmla="*/ 330 w 330"/>
              <a:gd name="T13" fmla="*/ 258 h 328"/>
              <a:gd name="T14" fmla="*/ 330 w 330"/>
              <a:gd name="T15" fmla="*/ 328 h 328"/>
              <a:gd name="T16" fmla="*/ 264 w 330"/>
              <a:gd name="T17" fmla="*/ 328 h 328"/>
              <a:gd name="T18" fmla="*/ 264 w 330"/>
              <a:gd name="T19" fmla="*/ 283 h 328"/>
              <a:gd name="T20" fmla="*/ 221 w 330"/>
              <a:gd name="T21" fmla="*/ 283 h 328"/>
              <a:gd name="T22" fmla="*/ 221 w 330"/>
              <a:gd name="T23" fmla="*/ 239 h 328"/>
              <a:gd name="T24" fmla="*/ 175 w 330"/>
              <a:gd name="T25" fmla="*/ 239 h 328"/>
              <a:gd name="T26" fmla="*/ 175 w 330"/>
              <a:gd name="T27" fmla="*/ 198 h 328"/>
              <a:gd name="T28" fmla="*/ 76 w 330"/>
              <a:gd name="T29" fmla="*/ 91 h 328"/>
              <a:gd name="T30" fmla="*/ 91 w 330"/>
              <a:gd name="T31" fmla="*/ 76 h 328"/>
              <a:gd name="T32" fmla="*/ 76 w 330"/>
              <a:gd name="T33" fmla="*/ 60 h 328"/>
              <a:gd name="T34" fmla="*/ 60 w 330"/>
              <a:gd name="T35" fmla="*/ 76 h 328"/>
              <a:gd name="T36" fmla="*/ 76 w 330"/>
              <a:gd name="T37" fmla="*/ 91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328">
                <a:moveTo>
                  <a:pt x="175" y="198"/>
                </a:moveTo>
                <a:cubicBezTo>
                  <a:pt x="157" y="212"/>
                  <a:pt x="134" y="220"/>
                  <a:pt x="109" y="220"/>
                </a:cubicBezTo>
                <a:cubicBezTo>
                  <a:pt x="49" y="220"/>
                  <a:pt x="0" y="171"/>
                  <a:pt x="0" y="110"/>
                </a:cubicBezTo>
                <a:cubicBezTo>
                  <a:pt x="0" y="49"/>
                  <a:pt x="49" y="0"/>
                  <a:pt x="109" y="0"/>
                </a:cubicBezTo>
                <a:cubicBezTo>
                  <a:pt x="170" y="0"/>
                  <a:pt x="219" y="49"/>
                  <a:pt x="219" y="110"/>
                </a:cubicBezTo>
                <a:cubicBezTo>
                  <a:pt x="219" y="122"/>
                  <a:pt x="217" y="133"/>
                  <a:pt x="214" y="143"/>
                </a:cubicBezTo>
                <a:cubicBezTo>
                  <a:pt x="330" y="258"/>
                  <a:pt x="330" y="258"/>
                  <a:pt x="330" y="258"/>
                </a:cubicBezTo>
                <a:cubicBezTo>
                  <a:pt x="330" y="328"/>
                  <a:pt x="330" y="328"/>
                  <a:pt x="330" y="328"/>
                </a:cubicBezTo>
                <a:cubicBezTo>
                  <a:pt x="264" y="328"/>
                  <a:pt x="264" y="328"/>
                  <a:pt x="264" y="328"/>
                </a:cubicBezTo>
                <a:cubicBezTo>
                  <a:pt x="264" y="283"/>
                  <a:pt x="264" y="283"/>
                  <a:pt x="264" y="283"/>
                </a:cubicBezTo>
                <a:cubicBezTo>
                  <a:pt x="221" y="283"/>
                  <a:pt x="221" y="283"/>
                  <a:pt x="221" y="283"/>
                </a:cubicBezTo>
                <a:cubicBezTo>
                  <a:pt x="221" y="239"/>
                  <a:pt x="221" y="239"/>
                  <a:pt x="221" y="239"/>
                </a:cubicBezTo>
                <a:cubicBezTo>
                  <a:pt x="175" y="239"/>
                  <a:pt x="175" y="239"/>
                  <a:pt x="175" y="239"/>
                </a:cubicBezTo>
                <a:lnTo>
                  <a:pt x="175" y="198"/>
                </a:lnTo>
                <a:close/>
                <a:moveTo>
                  <a:pt x="76" y="91"/>
                </a:moveTo>
                <a:cubicBezTo>
                  <a:pt x="84" y="91"/>
                  <a:pt x="91" y="84"/>
                  <a:pt x="91" y="76"/>
                </a:cubicBezTo>
                <a:cubicBezTo>
                  <a:pt x="91" y="67"/>
                  <a:pt x="84" y="60"/>
                  <a:pt x="76" y="60"/>
                </a:cubicBezTo>
                <a:cubicBezTo>
                  <a:pt x="67" y="60"/>
                  <a:pt x="60" y="67"/>
                  <a:pt x="60" y="76"/>
                </a:cubicBezTo>
                <a:cubicBezTo>
                  <a:pt x="60" y="84"/>
                  <a:pt x="67" y="91"/>
                  <a:pt x="76" y="91"/>
                </a:cubicBezTo>
                <a:close/>
              </a:path>
            </a:pathLst>
          </a:cu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a:solidFill>
                <a:srgbClr val="505050"/>
              </a:solidFill>
              <a:latin typeface="Segoe UI Semilight"/>
              <a:ea typeface="+mn-ea"/>
              <a:cs typeface="+mn-cs"/>
            </a:endParaRPr>
          </a:p>
        </p:txBody>
      </p:sp>
      <p:pic>
        <p:nvPicPr>
          <p:cNvPr id="29" name="Picture 28">
            <a:extLst>
              <a:ext uri="{FF2B5EF4-FFF2-40B4-BE49-F238E27FC236}">
                <a16:creationId xmlns:a16="http://schemas.microsoft.com/office/drawing/2014/main" id="{BAE31AED-A460-4ADD-8F21-42E9C53CD0E4}"/>
              </a:ext>
            </a:extLst>
          </p:cNvPr>
          <p:cNvPicPr>
            <a:picLocks noChangeAspect="1"/>
          </p:cNvPicPr>
          <p:nvPr/>
        </p:nvPicPr>
        <p:blipFill>
          <a:blip r:embed="rId5">
            <a:extLst>
              <a:ext uri="{BEBA8EAE-BF5A-486C-A8C5-ECC9F3942E4B}">
                <a14:imgProps xmlns:a14="http://schemas.microsoft.com/office/drawing/2010/main">
                  <a14:imgLayer r:embed="rId6">
                    <a14:imgEffect>
                      <a14:saturation sat="0"/>
                    </a14:imgEffect>
                    <a14:imgEffect>
                      <a14:brightnessContrast bright="-18000"/>
                    </a14:imgEffect>
                  </a14:imgLayer>
                </a14:imgProps>
              </a:ext>
              <a:ext uri="{28A0092B-C50C-407E-A947-70E740481C1C}">
                <a14:useLocalDpi xmlns:a14="http://schemas.microsoft.com/office/drawing/2010/main" val="0"/>
              </a:ext>
            </a:extLst>
          </a:blip>
          <a:stretch>
            <a:fillRect/>
          </a:stretch>
        </p:blipFill>
        <p:spPr>
          <a:xfrm>
            <a:off x="745983" y="2630738"/>
            <a:ext cx="326319" cy="170682"/>
          </a:xfrm>
          <a:prstGeom prst="rect">
            <a:avLst/>
          </a:prstGeom>
        </p:spPr>
      </p:pic>
      <p:grpSp>
        <p:nvGrpSpPr>
          <p:cNvPr id="30" name="Group 29">
            <a:extLst>
              <a:ext uri="{FF2B5EF4-FFF2-40B4-BE49-F238E27FC236}">
                <a16:creationId xmlns:a16="http://schemas.microsoft.com/office/drawing/2014/main" id="{C75C5EF5-B5A8-47DC-8140-4EE96DD7573E}"/>
              </a:ext>
            </a:extLst>
          </p:cNvPr>
          <p:cNvGrpSpPr/>
          <p:nvPr/>
        </p:nvGrpSpPr>
        <p:grpSpPr>
          <a:xfrm rot="20700000">
            <a:off x="776515" y="3996440"/>
            <a:ext cx="250054" cy="199437"/>
            <a:chOff x="-156824" y="2791591"/>
            <a:chExt cx="620907" cy="495220"/>
          </a:xfrm>
        </p:grpSpPr>
        <p:sp>
          <p:nvSpPr>
            <p:cNvPr id="31" name="gear_3">
              <a:extLst>
                <a:ext uri="{FF2B5EF4-FFF2-40B4-BE49-F238E27FC236}">
                  <a16:creationId xmlns:a16="http://schemas.microsoft.com/office/drawing/2014/main" id="{39D8D24C-AF96-46DE-8AFA-1D807C56EE4F}"/>
                </a:ext>
              </a:extLst>
            </p:cNvPr>
            <p:cNvSpPr>
              <a:spLocks noChangeAspect="1" noEditPoints="1"/>
            </p:cNvSpPr>
            <p:nvPr/>
          </p:nvSpPr>
          <p:spPr bwMode="auto">
            <a:xfrm>
              <a:off x="-156824" y="2970506"/>
              <a:ext cx="313648" cy="316305"/>
            </a:xfrm>
            <a:custGeom>
              <a:avLst/>
              <a:gdLst>
                <a:gd name="T0" fmla="*/ 81 w 327"/>
                <a:gd name="T1" fmla="*/ 162 h 327"/>
                <a:gd name="T2" fmla="*/ 162 w 327"/>
                <a:gd name="T3" fmla="*/ 80 h 327"/>
                <a:gd name="T4" fmla="*/ 244 w 327"/>
                <a:gd name="T5" fmla="*/ 162 h 327"/>
                <a:gd name="T6" fmla="*/ 162 w 327"/>
                <a:gd name="T7" fmla="*/ 243 h 327"/>
                <a:gd name="T8" fmla="*/ 81 w 327"/>
                <a:gd name="T9" fmla="*/ 162 h 327"/>
                <a:gd name="T10" fmla="*/ 298 w 327"/>
                <a:gd name="T11" fmla="*/ 162 h 327"/>
                <a:gd name="T12" fmla="*/ 295 w 327"/>
                <a:gd name="T13" fmla="*/ 135 h 327"/>
                <a:gd name="T14" fmla="*/ 327 w 327"/>
                <a:gd name="T15" fmla="*/ 117 h 327"/>
                <a:gd name="T16" fmla="*/ 286 w 327"/>
                <a:gd name="T17" fmla="*/ 46 h 327"/>
                <a:gd name="T18" fmla="*/ 256 w 327"/>
                <a:gd name="T19" fmla="*/ 64 h 327"/>
                <a:gd name="T20" fmla="*/ 205 w 327"/>
                <a:gd name="T21" fmla="*/ 33 h 327"/>
                <a:gd name="T22" fmla="*/ 205 w 327"/>
                <a:gd name="T23" fmla="*/ 0 h 327"/>
                <a:gd name="T24" fmla="*/ 124 w 327"/>
                <a:gd name="T25" fmla="*/ 0 h 327"/>
                <a:gd name="T26" fmla="*/ 124 w 327"/>
                <a:gd name="T27" fmla="*/ 31 h 327"/>
                <a:gd name="T28" fmla="*/ 68 w 327"/>
                <a:gd name="T29" fmla="*/ 64 h 327"/>
                <a:gd name="T30" fmla="*/ 41 w 327"/>
                <a:gd name="T31" fmla="*/ 48 h 327"/>
                <a:gd name="T32" fmla="*/ 0 w 327"/>
                <a:gd name="T33" fmla="*/ 119 h 327"/>
                <a:gd name="T34" fmla="*/ 29 w 327"/>
                <a:gd name="T35" fmla="*/ 135 h 327"/>
                <a:gd name="T36" fmla="*/ 26 w 327"/>
                <a:gd name="T37" fmla="*/ 162 h 327"/>
                <a:gd name="T38" fmla="*/ 30 w 327"/>
                <a:gd name="T39" fmla="*/ 194 h 327"/>
                <a:gd name="T40" fmla="*/ 3 w 327"/>
                <a:gd name="T41" fmla="*/ 210 h 327"/>
                <a:gd name="T42" fmla="*/ 43 w 327"/>
                <a:gd name="T43" fmla="*/ 280 h 327"/>
                <a:gd name="T44" fmla="*/ 72 w 327"/>
                <a:gd name="T45" fmla="*/ 264 h 327"/>
                <a:gd name="T46" fmla="*/ 124 w 327"/>
                <a:gd name="T47" fmla="*/ 292 h 327"/>
                <a:gd name="T48" fmla="*/ 124 w 327"/>
                <a:gd name="T49" fmla="*/ 327 h 327"/>
                <a:gd name="T50" fmla="*/ 205 w 327"/>
                <a:gd name="T51" fmla="*/ 327 h 327"/>
                <a:gd name="T52" fmla="*/ 205 w 327"/>
                <a:gd name="T53" fmla="*/ 291 h 327"/>
                <a:gd name="T54" fmla="*/ 252 w 327"/>
                <a:gd name="T55" fmla="*/ 264 h 327"/>
                <a:gd name="T56" fmla="*/ 283 w 327"/>
                <a:gd name="T57" fmla="*/ 282 h 327"/>
                <a:gd name="T58" fmla="*/ 324 w 327"/>
                <a:gd name="T59" fmla="*/ 212 h 327"/>
                <a:gd name="T60" fmla="*/ 294 w 327"/>
                <a:gd name="T61" fmla="*/ 194 h 327"/>
                <a:gd name="T62" fmla="*/ 298 w 327"/>
                <a:gd name="T63" fmla="*/ 162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7" h="327">
                  <a:moveTo>
                    <a:pt x="81" y="162"/>
                  </a:moveTo>
                  <a:cubicBezTo>
                    <a:pt x="81" y="117"/>
                    <a:pt x="117" y="80"/>
                    <a:pt x="162" y="80"/>
                  </a:cubicBezTo>
                  <a:cubicBezTo>
                    <a:pt x="207" y="80"/>
                    <a:pt x="244" y="117"/>
                    <a:pt x="244" y="162"/>
                  </a:cubicBezTo>
                  <a:cubicBezTo>
                    <a:pt x="244" y="207"/>
                    <a:pt x="207" y="243"/>
                    <a:pt x="162" y="243"/>
                  </a:cubicBezTo>
                  <a:cubicBezTo>
                    <a:pt x="117" y="243"/>
                    <a:pt x="81" y="207"/>
                    <a:pt x="81" y="162"/>
                  </a:cubicBezTo>
                  <a:close/>
                  <a:moveTo>
                    <a:pt x="298" y="162"/>
                  </a:moveTo>
                  <a:cubicBezTo>
                    <a:pt x="298" y="153"/>
                    <a:pt x="297" y="144"/>
                    <a:pt x="295" y="135"/>
                  </a:cubicBezTo>
                  <a:cubicBezTo>
                    <a:pt x="327" y="117"/>
                    <a:pt x="327" y="117"/>
                    <a:pt x="327" y="117"/>
                  </a:cubicBezTo>
                  <a:cubicBezTo>
                    <a:pt x="286" y="46"/>
                    <a:pt x="286" y="46"/>
                    <a:pt x="286" y="46"/>
                  </a:cubicBezTo>
                  <a:cubicBezTo>
                    <a:pt x="256" y="64"/>
                    <a:pt x="256" y="64"/>
                    <a:pt x="256" y="64"/>
                  </a:cubicBezTo>
                  <a:cubicBezTo>
                    <a:pt x="242" y="50"/>
                    <a:pt x="225" y="39"/>
                    <a:pt x="205" y="33"/>
                  </a:cubicBezTo>
                  <a:cubicBezTo>
                    <a:pt x="205" y="0"/>
                    <a:pt x="205" y="0"/>
                    <a:pt x="205" y="0"/>
                  </a:cubicBezTo>
                  <a:cubicBezTo>
                    <a:pt x="124" y="0"/>
                    <a:pt x="124" y="0"/>
                    <a:pt x="124" y="0"/>
                  </a:cubicBezTo>
                  <a:cubicBezTo>
                    <a:pt x="124" y="31"/>
                    <a:pt x="124" y="31"/>
                    <a:pt x="124" y="31"/>
                  </a:cubicBezTo>
                  <a:cubicBezTo>
                    <a:pt x="103" y="38"/>
                    <a:pt x="84" y="49"/>
                    <a:pt x="68" y="64"/>
                  </a:cubicBezTo>
                  <a:cubicBezTo>
                    <a:pt x="41" y="48"/>
                    <a:pt x="41" y="48"/>
                    <a:pt x="41" y="48"/>
                  </a:cubicBezTo>
                  <a:cubicBezTo>
                    <a:pt x="0" y="119"/>
                    <a:pt x="0" y="119"/>
                    <a:pt x="0" y="119"/>
                  </a:cubicBezTo>
                  <a:cubicBezTo>
                    <a:pt x="29" y="135"/>
                    <a:pt x="29" y="135"/>
                    <a:pt x="29" y="135"/>
                  </a:cubicBezTo>
                  <a:cubicBezTo>
                    <a:pt x="27" y="144"/>
                    <a:pt x="26" y="153"/>
                    <a:pt x="26" y="162"/>
                  </a:cubicBezTo>
                  <a:cubicBezTo>
                    <a:pt x="26" y="173"/>
                    <a:pt x="28" y="184"/>
                    <a:pt x="30" y="194"/>
                  </a:cubicBezTo>
                  <a:cubicBezTo>
                    <a:pt x="3" y="210"/>
                    <a:pt x="3" y="210"/>
                    <a:pt x="3" y="210"/>
                  </a:cubicBezTo>
                  <a:cubicBezTo>
                    <a:pt x="43" y="280"/>
                    <a:pt x="43" y="280"/>
                    <a:pt x="43" y="280"/>
                  </a:cubicBezTo>
                  <a:cubicBezTo>
                    <a:pt x="72" y="264"/>
                    <a:pt x="72" y="264"/>
                    <a:pt x="72" y="264"/>
                  </a:cubicBezTo>
                  <a:cubicBezTo>
                    <a:pt x="87" y="277"/>
                    <a:pt x="105" y="287"/>
                    <a:pt x="124" y="292"/>
                  </a:cubicBezTo>
                  <a:cubicBezTo>
                    <a:pt x="124" y="327"/>
                    <a:pt x="124" y="327"/>
                    <a:pt x="124" y="327"/>
                  </a:cubicBezTo>
                  <a:cubicBezTo>
                    <a:pt x="205" y="327"/>
                    <a:pt x="205" y="327"/>
                    <a:pt x="205" y="327"/>
                  </a:cubicBezTo>
                  <a:cubicBezTo>
                    <a:pt x="205" y="291"/>
                    <a:pt x="205" y="291"/>
                    <a:pt x="205" y="291"/>
                  </a:cubicBezTo>
                  <a:cubicBezTo>
                    <a:pt x="223" y="285"/>
                    <a:pt x="238" y="276"/>
                    <a:pt x="252" y="264"/>
                  </a:cubicBezTo>
                  <a:cubicBezTo>
                    <a:pt x="283" y="282"/>
                    <a:pt x="283" y="282"/>
                    <a:pt x="283" y="282"/>
                  </a:cubicBezTo>
                  <a:cubicBezTo>
                    <a:pt x="324" y="212"/>
                    <a:pt x="324" y="212"/>
                    <a:pt x="324" y="212"/>
                  </a:cubicBezTo>
                  <a:cubicBezTo>
                    <a:pt x="294" y="194"/>
                    <a:pt x="294" y="194"/>
                    <a:pt x="294" y="194"/>
                  </a:cubicBezTo>
                  <a:cubicBezTo>
                    <a:pt x="297" y="184"/>
                    <a:pt x="298" y="173"/>
                    <a:pt x="298" y="162"/>
                  </a:cubicBezTo>
                  <a:close/>
                </a:path>
              </a:pathLst>
            </a:custGeom>
            <a:noFill/>
            <a:ln w="12700">
              <a:solidFill>
                <a:schemeClr val="tx1"/>
              </a:solidFill>
              <a:prstDash val="solid"/>
              <a:miter lim="800000"/>
            </a:ln>
          </p:spPr>
          <p:txBody>
            <a:bodyPr vert="horz" wrap="square" lIns="68580" tIns="34290" rIns="68580" bIns="34290" numCol="1" anchor="t" anchorCtr="0" compatLnSpc="1">
              <a:prstTxWarp prst="textNoShape">
                <a:avLst/>
              </a:prstTxWarp>
            </a:bodyPr>
            <a:lstStyle/>
            <a:p>
              <a:pPr defTabSz="685800">
                <a:buClrTx/>
                <a:defRPr/>
              </a:pPr>
              <a:endParaRPr lang="en-US" sz="675" kern="1200">
                <a:gradFill>
                  <a:gsLst>
                    <a:gs pos="0">
                      <a:srgbClr val="505050"/>
                    </a:gs>
                    <a:gs pos="100000">
                      <a:srgbClr val="505050"/>
                    </a:gs>
                  </a:gsLst>
                </a:gradFill>
                <a:latin typeface="Segoe UI Semilight"/>
                <a:ea typeface="+mn-ea"/>
                <a:cs typeface="+mn-cs"/>
              </a:endParaRPr>
            </a:p>
          </p:txBody>
        </p:sp>
        <p:sp>
          <p:nvSpPr>
            <p:cNvPr id="32" name="gear_3">
              <a:extLst>
                <a:ext uri="{FF2B5EF4-FFF2-40B4-BE49-F238E27FC236}">
                  <a16:creationId xmlns:a16="http://schemas.microsoft.com/office/drawing/2014/main" id="{59F7F266-0B8F-4E2E-B3CE-140D3F50C239}"/>
                </a:ext>
              </a:extLst>
            </p:cNvPr>
            <p:cNvSpPr>
              <a:spLocks noChangeAspect="1" noEditPoints="1"/>
            </p:cNvSpPr>
            <p:nvPr/>
          </p:nvSpPr>
          <p:spPr bwMode="auto">
            <a:xfrm rot="1800000">
              <a:off x="150433" y="2791591"/>
              <a:ext cx="313650" cy="316306"/>
            </a:xfrm>
            <a:custGeom>
              <a:avLst/>
              <a:gdLst>
                <a:gd name="T0" fmla="*/ 81 w 327"/>
                <a:gd name="T1" fmla="*/ 162 h 327"/>
                <a:gd name="T2" fmla="*/ 162 w 327"/>
                <a:gd name="T3" fmla="*/ 80 h 327"/>
                <a:gd name="T4" fmla="*/ 244 w 327"/>
                <a:gd name="T5" fmla="*/ 162 h 327"/>
                <a:gd name="T6" fmla="*/ 162 w 327"/>
                <a:gd name="T7" fmla="*/ 243 h 327"/>
                <a:gd name="T8" fmla="*/ 81 w 327"/>
                <a:gd name="T9" fmla="*/ 162 h 327"/>
                <a:gd name="T10" fmla="*/ 298 w 327"/>
                <a:gd name="T11" fmla="*/ 162 h 327"/>
                <a:gd name="T12" fmla="*/ 295 w 327"/>
                <a:gd name="T13" fmla="*/ 135 h 327"/>
                <a:gd name="T14" fmla="*/ 327 w 327"/>
                <a:gd name="T15" fmla="*/ 117 h 327"/>
                <a:gd name="T16" fmla="*/ 286 w 327"/>
                <a:gd name="T17" fmla="*/ 46 h 327"/>
                <a:gd name="T18" fmla="*/ 256 w 327"/>
                <a:gd name="T19" fmla="*/ 64 h 327"/>
                <a:gd name="T20" fmla="*/ 205 w 327"/>
                <a:gd name="T21" fmla="*/ 33 h 327"/>
                <a:gd name="T22" fmla="*/ 205 w 327"/>
                <a:gd name="T23" fmla="*/ 0 h 327"/>
                <a:gd name="T24" fmla="*/ 124 w 327"/>
                <a:gd name="T25" fmla="*/ 0 h 327"/>
                <a:gd name="T26" fmla="*/ 124 w 327"/>
                <a:gd name="T27" fmla="*/ 31 h 327"/>
                <a:gd name="T28" fmla="*/ 68 w 327"/>
                <a:gd name="T29" fmla="*/ 64 h 327"/>
                <a:gd name="T30" fmla="*/ 41 w 327"/>
                <a:gd name="T31" fmla="*/ 48 h 327"/>
                <a:gd name="T32" fmla="*/ 0 w 327"/>
                <a:gd name="T33" fmla="*/ 119 h 327"/>
                <a:gd name="T34" fmla="*/ 29 w 327"/>
                <a:gd name="T35" fmla="*/ 135 h 327"/>
                <a:gd name="T36" fmla="*/ 26 w 327"/>
                <a:gd name="T37" fmla="*/ 162 h 327"/>
                <a:gd name="T38" fmla="*/ 30 w 327"/>
                <a:gd name="T39" fmla="*/ 194 h 327"/>
                <a:gd name="T40" fmla="*/ 3 w 327"/>
                <a:gd name="T41" fmla="*/ 210 h 327"/>
                <a:gd name="T42" fmla="*/ 43 w 327"/>
                <a:gd name="T43" fmla="*/ 280 h 327"/>
                <a:gd name="T44" fmla="*/ 72 w 327"/>
                <a:gd name="T45" fmla="*/ 264 h 327"/>
                <a:gd name="T46" fmla="*/ 124 w 327"/>
                <a:gd name="T47" fmla="*/ 292 h 327"/>
                <a:gd name="T48" fmla="*/ 124 w 327"/>
                <a:gd name="T49" fmla="*/ 327 h 327"/>
                <a:gd name="T50" fmla="*/ 205 w 327"/>
                <a:gd name="T51" fmla="*/ 327 h 327"/>
                <a:gd name="T52" fmla="*/ 205 w 327"/>
                <a:gd name="T53" fmla="*/ 291 h 327"/>
                <a:gd name="T54" fmla="*/ 252 w 327"/>
                <a:gd name="T55" fmla="*/ 264 h 327"/>
                <a:gd name="T56" fmla="*/ 283 w 327"/>
                <a:gd name="T57" fmla="*/ 282 h 327"/>
                <a:gd name="T58" fmla="*/ 324 w 327"/>
                <a:gd name="T59" fmla="*/ 212 h 327"/>
                <a:gd name="T60" fmla="*/ 294 w 327"/>
                <a:gd name="T61" fmla="*/ 194 h 327"/>
                <a:gd name="T62" fmla="*/ 298 w 327"/>
                <a:gd name="T63" fmla="*/ 162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7" h="327">
                  <a:moveTo>
                    <a:pt x="81" y="162"/>
                  </a:moveTo>
                  <a:cubicBezTo>
                    <a:pt x="81" y="117"/>
                    <a:pt x="117" y="80"/>
                    <a:pt x="162" y="80"/>
                  </a:cubicBezTo>
                  <a:cubicBezTo>
                    <a:pt x="207" y="80"/>
                    <a:pt x="244" y="117"/>
                    <a:pt x="244" y="162"/>
                  </a:cubicBezTo>
                  <a:cubicBezTo>
                    <a:pt x="244" y="207"/>
                    <a:pt x="207" y="243"/>
                    <a:pt x="162" y="243"/>
                  </a:cubicBezTo>
                  <a:cubicBezTo>
                    <a:pt x="117" y="243"/>
                    <a:pt x="81" y="207"/>
                    <a:pt x="81" y="162"/>
                  </a:cubicBezTo>
                  <a:close/>
                  <a:moveTo>
                    <a:pt x="298" y="162"/>
                  </a:moveTo>
                  <a:cubicBezTo>
                    <a:pt x="298" y="153"/>
                    <a:pt x="297" y="144"/>
                    <a:pt x="295" y="135"/>
                  </a:cubicBezTo>
                  <a:cubicBezTo>
                    <a:pt x="327" y="117"/>
                    <a:pt x="327" y="117"/>
                    <a:pt x="327" y="117"/>
                  </a:cubicBezTo>
                  <a:cubicBezTo>
                    <a:pt x="286" y="46"/>
                    <a:pt x="286" y="46"/>
                    <a:pt x="286" y="46"/>
                  </a:cubicBezTo>
                  <a:cubicBezTo>
                    <a:pt x="256" y="64"/>
                    <a:pt x="256" y="64"/>
                    <a:pt x="256" y="64"/>
                  </a:cubicBezTo>
                  <a:cubicBezTo>
                    <a:pt x="242" y="50"/>
                    <a:pt x="225" y="39"/>
                    <a:pt x="205" y="33"/>
                  </a:cubicBezTo>
                  <a:cubicBezTo>
                    <a:pt x="205" y="0"/>
                    <a:pt x="205" y="0"/>
                    <a:pt x="205" y="0"/>
                  </a:cubicBezTo>
                  <a:cubicBezTo>
                    <a:pt x="124" y="0"/>
                    <a:pt x="124" y="0"/>
                    <a:pt x="124" y="0"/>
                  </a:cubicBezTo>
                  <a:cubicBezTo>
                    <a:pt x="124" y="31"/>
                    <a:pt x="124" y="31"/>
                    <a:pt x="124" y="31"/>
                  </a:cubicBezTo>
                  <a:cubicBezTo>
                    <a:pt x="103" y="38"/>
                    <a:pt x="84" y="49"/>
                    <a:pt x="68" y="64"/>
                  </a:cubicBezTo>
                  <a:cubicBezTo>
                    <a:pt x="41" y="48"/>
                    <a:pt x="41" y="48"/>
                    <a:pt x="41" y="48"/>
                  </a:cubicBezTo>
                  <a:cubicBezTo>
                    <a:pt x="0" y="119"/>
                    <a:pt x="0" y="119"/>
                    <a:pt x="0" y="119"/>
                  </a:cubicBezTo>
                  <a:cubicBezTo>
                    <a:pt x="29" y="135"/>
                    <a:pt x="29" y="135"/>
                    <a:pt x="29" y="135"/>
                  </a:cubicBezTo>
                  <a:cubicBezTo>
                    <a:pt x="27" y="144"/>
                    <a:pt x="26" y="153"/>
                    <a:pt x="26" y="162"/>
                  </a:cubicBezTo>
                  <a:cubicBezTo>
                    <a:pt x="26" y="173"/>
                    <a:pt x="28" y="184"/>
                    <a:pt x="30" y="194"/>
                  </a:cubicBezTo>
                  <a:cubicBezTo>
                    <a:pt x="3" y="210"/>
                    <a:pt x="3" y="210"/>
                    <a:pt x="3" y="210"/>
                  </a:cubicBezTo>
                  <a:cubicBezTo>
                    <a:pt x="43" y="280"/>
                    <a:pt x="43" y="280"/>
                    <a:pt x="43" y="280"/>
                  </a:cubicBezTo>
                  <a:cubicBezTo>
                    <a:pt x="72" y="264"/>
                    <a:pt x="72" y="264"/>
                    <a:pt x="72" y="264"/>
                  </a:cubicBezTo>
                  <a:cubicBezTo>
                    <a:pt x="87" y="277"/>
                    <a:pt x="105" y="287"/>
                    <a:pt x="124" y="292"/>
                  </a:cubicBezTo>
                  <a:cubicBezTo>
                    <a:pt x="124" y="327"/>
                    <a:pt x="124" y="327"/>
                    <a:pt x="124" y="327"/>
                  </a:cubicBezTo>
                  <a:cubicBezTo>
                    <a:pt x="205" y="327"/>
                    <a:pt x="205" y="327"/>
                    <a:pt x="205" y="327"/>
                  </a:cubicBezTo>
                  <a:cubicBezTo>
                    <a:pt x="205" y="291"/>
                    <a:pt x="205" y="291"/>
                    <a:pt x="205" y="291"/>
                  </a:cubicBezTo>
                  <a:cubicBezTo>
                    <a:pt x="223" y="285"/>
                    <a:pt x="238" y="276"/>
                    <a:pt x="252" y="264"/>
                  </a:cubicBezTo>
                  <a:cubicBezTo>
                    <a:pt x="283" y="282"/>
                    <a:pt x="283" y="282"/>
                    <a:pt x="283" y="282"/>
                  </a:cubicBezTo>
                  <a:cubicBezTo>
                    <a:pt x="324" y="212"/>
                    <a:pt x="324" y="212"/>
                    <a:pt x="324" y="212"/>
                  </a:cubicBezTo>
                  <a:cubicBezTo>
                    <a:pt x="294" y="194"/>
                    <a:pt x="294" y="194"/>
                    <a:pt x="294" y="194"/>
                  </a:cubicBezTo>
                  <a:cubicBezTo>
                    <a:pt x="297" y="184"/>
                    <a:pt x="298" y="173"/>
                    <a:pt x="298" y="162"/>
                  </a:cubicBezTo>
                  <a:close/>
                </a:path>
              </a:pathLst>
            </a:custGeom>
            <a:noFill/>
            <a:ln w="12700">
              <a:solidFill>
                <a:schemeClr val="tx1"/>
              </a:solidFill>
              <a:prstDash val="solid"/>
              <a:miter lim="800000"/>
            </a:ln>
          </p:spPr>
          <p:txBody>
            <a:bodyPr vert="horz" wrap="square" lIns="68580" tIns="34290" rIns="68580" bIns="34290" numCol="1" anchor="t" anchorCtr="0" compatLnSpc="1">
              <a:prstTxWarp prst="textNoShape">
                <a:avLst/>
              </a:prstTxWarp>
            </a:bodyPr>
            <a:lstStyle/>
            <a:p>
              <a:pPr defTabSz="685800">
                <a:buClrTx/>
                <a:defRPr/>
              </a:pPr>
              <a:endParaRPr lang="en-US" sz="675" kern="1200">
                <a:gradFill>
                  <a:gsLst>
                    <a:gs pos="0">
                      <a:srgbClr val="505050"/>
                    </a:gs>
                    <a:gs pos="100000">
                      <a:srgbClr val="505050"/>
                    </a:gs>
                  </a:gsLst>
                </a:gradFill>
                <a:latin typeface="Segoe UI Semilight"/>
                <a:ea typeface="+mn-ea"/>
                <a:cs typeface="+mn-cs"/>
              </a:endParaRPr>
            </a:p>
          </p:txBody>
        </p:sp>
      </p:grpSp>
    </p:spTree>
    <p:extLst>
      <p:ext uri="{BB962C8B-B14F-4D97-AF65-F5344CB8AC3E}">
        <p14:creationId xmlns:p14="http://schemas.microsoft.com/office/powerpoint/2010/main" val="2347347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095395-47F4-46E3-8F86-1AB5D4ECD586}"/>
              </a:ext>
            </a:extLst>
          </p:cNvPr>
          <p:cNvSpPr>
            <a:spLocks noGrp="1"/>
          </p:cNvSpPr>
          <p:nvPr>
            <p:ph type="ctrTitle"/>
          </p:nvPr>
        </p:nvSpPr>
        <p:spPr>
          <a:xfrm>
            <a:off x="540000" y="445030"/>
            <a:ext cx="3512700" cy="2023501"/>
          </a:xfrm>
        </p:spPr>
        <p:txBody>
          <a:bodyPr/>
          <a:lstStyle/>
          <a:p>
            <a:r>
              <a:rPr lang="es-ES" sz="4400" dirty="0" err="1"/>
              <a:t>Why</a:t>
            </a:r>
            <a:r>
              <a:rPr lang="es-ES" sz="4400" dirty="0"/>
              <a:t> ML.NET?</a:t>
            </a:r>
          </a:p>
        </p:txBody>
      </p:sp>
    </p:spTree>
    <p:extLst>
      <p:ext uri="{BB962C8B-B14F-4D97-AF65-F5344CB8AC3E}">
        <p14:creationId xmlns:p14="http://schemas.microsoft.com/office/powerpoint/2010/main" val="3854778004"/>
      </p:ext>
    </p:extLst>
  </p:cSld>
  <p:clrMapOvr>
    <a:masterClrMapping/>
  </p:clrMapOvr>
</p:sld>
</file>

<file path=ppt/theme/theme1.xml><?xml version="1.0" encoding="utf-8"?>
<a:theme xmlns:a="http://schemas.openxmlformats.org/drawingml/2006/main" name="Abstract Curv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D814199B777C844681DD0E4887553A6F" ma:contentTypeVersion="10" ma:contentTypeDescription="Crear nuevo documento." ma:contentTypeScope="" ma:versionID="f81e2d0691a9ab093feb47e7b0d41bd2">
  <xsd:schema xmlns:xsd="http://www.w3.org/2001/XMLSchema" xmlns:xs="http://www.w3.org/2001/XMLSchema" xmlns:p="http://schemas.microsoft.com/office/2006/metadata/properties" xmlns:ns2="35bde209-72ef-4355-915f-1a54df165aa9" xmlns:ns3="73276bed-b488-48d5-bb97-eb92a7520812" targetNamespace="http://schemas.microsoft.com/office/2006/metadata/properties" ma:root="true" ma:fieldsID="339c24f9340a686f9240328cf1cfadc4" ns2:_="" ns3:_="">
    <xsd:import namespace="35bde209-72ef-4355-915f-1a54df165aa9"/>
    <xsd:import namespace="73276bed-b488-48d5-bb97-eb92a7520812"/>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3:SharedWithUsers" minOccurs="0"/>
                <xsd:element ref="ns3:SharedWithDetails" minOccurs="0"/>
                <xsd:element ref="ns2:MediaServiceOCR" minOccurs="0"/>
                <xsd:element ref="ns2:MediaServiceEventHashCode" minOccurs="0"/>
                <xsd:element ref="ns2:MediaServiceGenerationTime"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5bde209-72ef-4355-915f-1a54df165aa9"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description="" ma:hidden="true" ma:internalName="MediaServiceDateTaken" ma:readOnly="true">
      <xsd:simpleType>
        <xsd:restriction base="dms:Text"/>
      </xsd:simpleType>
    </xsd:element>
    <xsd:element name="MediaServiceAutoTags" ma:index="11" nillable="true" ma:displayName="MediaServiceAutoTags" ma:description="" ma:internalName="MediaServiceAutoTags"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Location" ma:index="17" nillable="true" ma:displayName="MediaServic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3276bed-b488-48d5-bb97-eb92a7520812" elementFormDefault="qualified">
    <xsd:import namespace="http://schemas.microsoft.com/office/2006/documentManagement/types"/>
    <xsd:import namespace="http://schemas.microsoft.com/office/infopath/2007/PartnerControls"/>
    <xsd:element name="SharedWithUsers" ma:index="12" nillable="true" ma:displayName="Compartido con"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Detalles de uso compartido"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C6A5116-B90C-47F5-8305-4575BD5468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5bde209-72ef-4355-915f-1a54df165aa9"/>
    <ds:schemaRef ds:uri="73276bed-b488-48d5-bb97-eb92a752081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BA4B9F0-F3F7-45CD-A183-EBECDE894269}">
  <ds:schemaRefs>
    <ds:schemaRef ds:uri="http://schemas.microsoft.com/sharepoint/v3/contenttype/forms"/>
  </ds:schemaRefs>
</ds:datastoreItem>
</file>

<file path=customXml/itemProps3.xml><?xml version="1.0" encoding="utf-8"?>
<ds:datastoreItem xmlns:ds="http://schemas.openxmlformats.org/officeDocument/2006/customXml" ds:itemID="{44E3A28E-CF74-4B23-863E-F40C904DEDB8}">
  <ds:schemaRefs>
    <ds:schemaRef ds:uri="http://purl.org/dc/terms/"/>
    <ds:schemaRef ds:uri="35bde209-72ef-4355-915f-1a54df165aa9"/>
    <ds:schemaRef ds:uri="http://purl.org/dc/elements/1.1/"/>
    <ds:schemaRef ds:uri="http://schemas.microsoft.com/office/infopath/2007/PartnerControls"/>
    <ds:schemaRef ds:uri="http://www.w3.org/XML/1998/namespace"/>
    <ds:schemaRef ds:uri="http://schemas.microsoft.com/office/2006/documentManagement/types"/>
    <ds:schemaRef ds:uri="http://purl.org/dc/dcmitype/"/>
    <ds:schemaRef ds:uri="73276bed-b488-48d5-bb97-eb92a7520812"/>
    <ds:schemaRef ds:uri="http://schemas.openxmlformats.org/package/2006/metadata/core-propertie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240</TotalTime>
  <Words>1307</Words>
  <Application>Microsoft Office PowerPoint</Application>
  <PresentationFormat>Presentación en pantalla (16:9)</PresentationFormat>
  <Paragraphs>219</Paragraphs>
  <Slides>27</Slides>
  <Notes>17</Notes>
  <HiddenSlides>4</HiddenSlides>
  <MMClips>0</MMClips>
  <ScaleCrop>false</ScaleCrop>
  <HeadingPairs>
    <vt:vector size="6" baseType="variant">
      <vt:variant>
        <vt:lpstr>Fuentes usadas</vt:lpstr>
      </vt:variant>
      <vt:variant>
        <vt:i4>16</vt:i4>
      </vt:variant>
      <vt:variant>
        <vt:lpstr>Tema</vt:lpstr>
      </vt:variant>
      <vt:variant>
        <vt:i4>1</vt:i4>
      </vt:variant>
      <vt:variant>
        <vt:lpstr>Títulos de diapositiva</vt:lpstr>
      </vt:variant>
      <vt:variant>
        <vt:i4>27</vt:i4>
      </vt:variant>
    </vt:vector>
  </HeadingPairs>
  <TitlesOfParts>
    <vt:vector size="44" baseType="lpstr">
      <vt:lpstr>Arial</vt:lpstr>
      <vt:lpstr>Bodoni</vt:lpstr>
      <vt:lpstr>Cabin</vt:lpstr>
      <vt:lpstr>Calibri</vt:lpstr>
      <vt:lpstr>Calibri Light</vt:lpstr>
      <vt:lpstr>Montserrat ExtraLight</vt:lpstr>
      <vt:lpstr>Open Sans</vt:lpstr>
      <vt:lpstr>Open Sans ExtraBold</vt:lpstr>
      <vt:lpstr>Open Sans Light</vt:lpstr>
      <vt:lpstr>PT Sans</vt:lpstr>
      <vt:lpstr>Segoe UI</vt:lpstr>
      <vt:lpstr>Segoe UI Light</vt:lpstr>
      <vt:lpstr>Segoe UI Semibold</vt:lpstr>
      <vt:lpstr>Segoe UI Semilight</vt:lpstr>
      <vt:lpstr>Segoe UI Symbol</vt:lpstr>
      <vt:lpstr>Seravek Medium</vt:lpstr>
      <vt:lpstr>Abstract Curve</vt:lpstr>
      <vt:lpstr>Visual Studio Launch 2019 by </vt:lpstr>
      <vt:lpstr>Presentación de PowerPoint</vt:lpstr>
      <vt:lpstr>Adrián del Rincón López</vt:lpstr>
      <vt:lpstr>Just a bit of context…</vt:lpstr>
      <vt:lpstr>Introduction</vt:lpstr>
      <vt:lpstr>Custom AI</vt:lpstr>
      <vt:lpstr>TDSP</vt:lpstr>
      <vt:lpstr>What is Azure Databricks ? </vt:lpstr>
      <vt:lpstr>Why ML.NET?</vt:lpstr>
      <vt:lpstr>Tu plataforma para crear cualquier cosa</vt:lpstr>
      <vt:lpstr>ML.NET is a machine learning framework made for .NET developers </vt:lpstr>
      <vt:lpstr>Machine Learning scenarios with ML.NET </vt:lpstr>
      <vt:lpstr>ML.NET is proven at scale, enterprise ready (aka. TLC: MSFT internal for years) </vt:lpstr>
      <vt:lpstr>SigParser uses ML.NET</vt:lpstr>
      <vt:lpstr>Sentiment Analysis</vt:lpstr>
      <vt:lpstr>Sentiment Analysis</vt:lpstr>
      <vt:lpstr>Sentiment Analysis explained</vt:lpstr>
      <vt:lpstr>Machine Leaning workflow</vt:lpstr>
      <vt:lpstr>Image Classification</vt:lpstr>
      <vt:lpstr>Deep Learning</vt:lpstr>
      <vt:lpstr>Try ML.NET today!</vt:lpstr>
      <vt:lpstr>Presentación de PowerPoint</vt:lpstr>
      <vt:lpstr>Presentación de PowerPoint</vt:lpstr>
      <vt:lpstr>Recursos de imagen</vt:lpstr>
      <vt:lpstr>Recursos de imagen</vt:lpstr>
      <vt:lpstr>Recursos de imagen</vt:lpstr>
      <vt:lpstr>Recursos de imagen</vt:lpstr>
    </vt:vector>
  </TitlesOfParts>
  <Company>ENCAMINA S.L.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Visual Studio Launch valencia</dc:title>
  <cp:lastModifiedBy>Adrián Del Rincón López</cp:lastModifiedBy>
  <cp:revision>2</cp:revision>
  <dcterms:modified xsi:type="dcterms:W3CDTF">2019-05-29T14:09:07Z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0x010100D814199B777C844681DD0E4887553A6F</vt:lpwstr>
  </property>
</Properties>
</file>

<file path=docProps/thumbnail.jpeg>
</file>